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32" r:id="rId2"/>
    <p:sldId id="746" r:id="rId3"/>
    <p:sldId id="745" r:id="rId4"/>
    <p:sldId id="744" r:id="rId5"/>
    <p:sldId id="749" r:id="rId6"/>
    <p:sldId id="753" r:id="rId7"/>
    <p:sldId id="760" r:id="rId8"/>
    <p:sldId id="754" r:id="rId9"/>
    <p:sldId id="766" r:id="rId10"/>
    <p:sldId id="761" r:id="rId11"/>
    <p:sldId id="762" r:id="rId12"/>
    <p:sldId id="767" r:id="rId13"/>
    <p:sldId id="764" r:id="rId14"/>
    <p:sldId id="748" r:id="rId15"/>
    <p:sldId id="751" r:id="rId16"/>
    <p:sldId id="756" r:id="rId17"/>
    <p:sldId id="733" r:id="rId18"/>
    <p:sldId id="735" r:id="rId19"/>
    <p:sldId id="737" r:id="rId20"/>
    <p:sldId id="765" r:id="rId21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66FF66"/>
    <a:srgbClr val="DDDDDD"/>
    <a:srgbClr val="CC0000"/>
    <a:srgbClr val="003300"/>
    <a:srgbClr val="33CCCC"/>
    <a:srgbClr val="993366"/>
    <a:srgbClr val="990000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1902" y="-17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EC285-C07C-4DBB-AB3A-ED733A52ED8C}" type="slidenum">
              <a:rPr lang="da-DK" smtClean="0"/>
              <a:pPr/>
              <a:t>20</a:t>
            </a:fld>
            <a:endParaRPr lang="da-DK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teksttypografien</a:t>
            </a:r>
            <a:r>
              <a:rPr lang="en-GB" noProof="0" dirty="0" smtClean="0"/>
              <a:t>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Andet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620906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ndersho\AppData\Local\Microsoft\Windows\Temporary Internet Files\Content.Outlook\39VGY09O\CE_logo_DK_Medium_black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707" y="17579"/>
            <a:ext cx="1783080" cy="62727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Arial" pitchFamily="34" charset="0"/>
        <a:buChar char="►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695543" cy="972456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200" dirty="0" smtClean="0"/>
              <a:t>Anders Plejdrup Houmøller, </a:t>
            </a:r>
            <a:r>
              <a:rPr lang="en-GB" sz="2200" i="1" dirty="0" smtClean="0"/>
              <a:t>CEO Houmoller Consulting ApS</a:t>
            </a:r>
            <a:endParaRPr lang="en-GB" sz="22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0" y="1106724"/>
            <a:ext cx="9906000" cy="5751276"/>
          </a:xfrm>
        </p:spPr>
        <p:txBody>
          <a:bodyPr/>
          <a:lstStyle/>
          <a:p>
            <a:r>
              <a:rPr lang="en-GB" sz="1900" dirty="0" smtClean="0"/>
              <a:t>Appendix 1 defines what intra-day trading of electricity means in a large part of Europe.</a:t>
            </a:r>
          </a:p>
          <a:p>
            <a:r>
              <a:rPr lang="en-GB" sz="1900" dirty="0" smtClean="0"/>
              <a:t>Appendix 2 contains a map of 5 of the synchronous grids in Europe – and a map showing the seven DC links between UCTE and Nordel.</a:t>
            </a:r>
          </a:p>
          <a:p>
            <a:r>
              <a:rPr lang="en-GB" sz="1900" dirty="0" smtClean="0"/>
              <a:t>Appendix 3 contains a list of the terms and acronyms used in this presentation.</a:t>
            </a:r>
          </a:p>
          <a:p>
            <a:r>
              <a:rPr lang="en-GB" sz="1900" dirty="0" smtClean="0"/>
              <a:t>Concerning documents referred to in this presentation:</a:t>
            </a:r>
          </a:p>
          <a:p>
            <a:pPr lvl="1"/>
            <a:r>
              <a:rPr lang="en-GB" sz="1900" dirty="0" smtClean="0"/>
              <a:t>At </a:t>
            </a:r>
            <a:r>
              <a:rPr lang="en-GB" sz="1900" i="1" dirty="0" smtClean="0"/>
              <a:t>houmollerconsulting.dk</a:t>
            </a:r>
            <a:r>
              <a:rPr lang="en-GB" sz="1900" dirty="0" smtClean="0"/>
              <a:t>, you can download the documents from the sub-page </a:t>
            </a:r>
            <a:r>
              <a:rPr lang="en-GB" sz="1900" i="1" dirty="0" smtClean="0"/>
              <a:t>Facts and findings</a:t>
            </a:r>
            <a:r>
              <a:rPr lang="en-GB" sz="1900" dirty="0" smtClean="0"/>
              <a:t>.</a:t>
            </a:r>
          </a:p>
          <a:p>
            <a:r>
              <a:rPr lang="en-GB" sz="1900" dirty="0" smtClean="0">
                <a:solidFill>
                  <a:srgbClr val="003300"/>
                </a:solidFill>
              </a:rPr>
              <a:t>This PowerPoint presentation is animated</a:t>
            </a:r>
          </a:p>
          <a:p>
            <a:pPr lvl="1"/>
            <a:r>
              <a:rPr lang="en-GB" sz="1900" dirty="0" smtClean="0">
                <a:solidFill>
                  <a:srgbClr val="003300"/>
                </a:solidFill>
              </a:rPr>
              <a:t>It’s strongly recommended to run the animation when viewing the presentation.</a:t>
            </a:r>
          </a:p>
          <a:p>
            <a:r>
              <a:rPr lang="en-GB" sz="1900" dirty="0" smtClean="0">
                <a:solidFill>
                  <a:srgbClr val="003300"/>
                </a:solidFill>
              </a:rPr>
              <a:t>On most computers, you can start the animation by pressing </a:t>
            </a:r>
            <a:r>
              <a:rPr lang="en-GB" sz="1900" i="1" u="sng" dirty="0" smtClean="0">
                <a:solidFill>
                  <a:srgbClr val="003300"/>
                </a:solidFill>
              </a:rPr>
              <a:t>F5</a:t>
            </a:r>
            <a:r>
              <a:rPr lang="en-GB" sz="1900" i="1" dirty="0" smtClean="0">
                <a:solidFill>
                  <a:srgbClr val="003300"/>
                </a:solidFill>
              </a:rPr>
              <a:t>.</a:t>
            </a:r>
          </a:p>
          <a:p>
            <a:pPr lvl="1"/>
            <a:r>
              <a:rPr lang="en-GB" sz="1900" dirty="0" smtClean="0">
                <a:solidFill>
                  <a:srgbClr val="003300"/>
                </a:solidFill>
              </a:rPr>
              <a:t>Now the presentation moves one step forward, when you press </a:t>
            </a:r>
            <a:r>
              <a:rPr lang="en-GB" sz="1900" i="1" u="sng" dirty="0" smtClean="0">
                <a:solidFill>
                  <a:srgbClr val="003300"/>
                </a:solidFill>
              </a:rPr>
              <a:t>Page Down</a:t>
            </a:r>
            <a:r>
              <a:rPr lang="en-GB" sz="1900" dirty="0" smtClean="0">
                <a:solidFill>
                  <a:srgbClr val="003300"/>
                </a:solidFill>
              </a:rPr>
              <a:t>. It moves one step backward, when you press </a:t>
            </a:r>
            <a:r>
              <a:rPr lang="en-GB" sz="1900" i="1" u="sng" dirty="0" smtClean="0">
                <a:solidFill>
                  <a:srgbClr val="003300"/>
                </a:solidFill>
              </a:rPr>
              <a:t>Page Up</a:t>
            </a:r>
            <a:r>
              <a:rPr lang="en-GB" sz="1900" dirty="0" smtClean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April 12, 2014</a:t>
            </a:r>
            <a:endParaRPr lang="en-GB" dirty="0" smtClean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1E3C-D094-4FA6-AEB9-C1BF68A5B652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7"/>
          <p:cNvGrpSpPr>
            <a:grpSpLocks noChangeAspect="1"/>
          </p:cNvGrpSpPr>
          <p:nvPr/>
        </p:nvGrpSpPr>
        <p:grpSpPr>
          <a:xfrm>
            <a:off x="3391828" y="3059800"/>
            <a:ext cx="3102770" cy="2962277"/>
            <a:chOff x="6283325" y="2305050"/>
            <a:chExt cx="2068513" cy="197485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83325" y="2305050"/>
              <a:ext cx="2063750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016750" y="3054350"/>
              <a:ext cx="1320800" cy="2524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90" y="21"/>
                </a:cxn>
                <a:cxn ang="0">
                  <a:pos x="198" y="16"/>
                </a:cxn>
                <a:cxn ang="0">
                  <a:pos x="375" y="12"/>
                </a:cxn>
                <a:cxn ang="0">
                  <a:pos x="533" y="7"/>
                </a:cxn>
                <a:cxn ang="0">
                  <a:pos x="663" y="7"/>
                </a:cxn>
                <a:cxn ang="0">
                  <a:pos x="823" y="0"/>
                </a:cxn>
                <a:cxn ang="0">
                  <a:pos x="832" y="90"/>
                </a:cxn>
                <a:cxn ang="0">
                  <a:pos x="828" y="152"/>
                </a:cxn>
                <a:cxn ang="0">
                  <a:pos x="760" y="156"/>
                </a:cxn>
                <a:cxn ang="0">
                  <a:pos x="661" y="159"/>
                </a:cxn>
                <a:cxn ang="0">
                  <a:pos x="549" y="159"/>
                </a:cxn>
                <a:cxn ang="0">
                  <a:pos x="427" y="154"/>
                </a:cxn>
                <a:cxn ang="0">
                  <a:pos x="343" y="151"/>
                </a:cxn>
                <a:cxn ang="0">
                  <a:pos x="244" y="138"/>
                </a:cxn>
                <a:cxn ang="0">
                  <a:pos x="185" y="141"/>
                </a:cxn>
                <a:cxn ang="0">
                  <a:pos x="81" y="149"/>
                </a:cxn>
                <a:cxn ang="0">
                  <a:pos x="17" y="156"/>
                </a:cxn>
                <a:cxn ang="0">
                  <a:pos x="17" y="121"/>
                </a:cxn>
                <a:cxn ang="0">
                  <a:pos x="14" y="83"/>
                </a:cxn>
                <a:cxn ang="0">
                  <a:pos x="9" y="48"/>
                </a:cxn>
                <a:cxn ang="0">
                  <a:pos x="0" y="25"/>
                </a:cxn>
              </a:cxnLst>
              <a:rect l="0" t="0" r="r" b="b"/>
              <a:pathLst>
                <a:path w="832" h="159">
                  <a:moveTo>
                    <a:pt x="0" y="25"/>
                  </a:moveTo>
                  <a:lnTo>
                    <a:pt x="90" y="21"/>
                  </a:lnTo>
                  <a:lnTo>
                    <a:pt x="198" y="16"/>
                  </a:lnTo>
                  <a:lnTo>
                    <a:pt x="375" y="12"/>
                  </a:lnTo>
                  <a:lnTo>
                    <a:pt x="533" y="7"/>
                  </a:lnTo>
                  <a:lnTo>
                    <a:pt x="663" y="7"/>
                  </a:lnTo>
                  <a:lnTo>
                    <a:pt x="823" y="0"/>
                  </a:lnTo>
                  <a:lnTo>
                    <a:pt x="832" y="90"/>
                  </a:lnTo>
                  <a:lnTo>
                    <a:pt x="828" y="152"/>
                  </a:lnTo>
                  <a:lnTo>
                    <a:pt x="760" y="156"/>
                  </a:lnTo>
                  <a:lnTo>
                    <a:pt x="661" y="159"/>
                  </a:lnTo>
                  <a:lnTo>
                    <a:pt x="549" y="159"/>
                  </a:lnTo>
                  <a:lnTo>
                    <a:pt x="427" y="154"/>
                  </a:lnTo>
                  <a:lnTo>
                    <a:pt x="343" y="151"/>
                  </a:lnTo>
                  <a:lnTo>
                    <a:pt x="244" y="138"/>
                  </a:lnTo>
                  <a:lnTo>
                    <a:pt x="185" y="141"/>
                  </a:lnTo>
                  <a:lnTo>
                    <a:pt x="81" y="149"/>
                  </a:lnTo>
                  <a:lnTo>
                    <a:pt x="17" y="156"/>
                  </a:lnTo>
                  <a:lnTo>
                    <a:pt x="17" y="121"/>
                  </a:lnTo>
                  <a:lnTo>
                    <a:pt x="14" y="83"/>
                  </a:lnTo>
                  <a:lnTo>
                    <a:pt x="9" y="48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2E1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7005638" y="3041650"/>
              <a:ext cx="1346200" cy="269875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88" y="18"/>
                </a:cxn>
                <a:cxn ang="0">
                  <a:pos x="338" y="14"/>
                </a:cxn>
                <a:cxn ang="0">
                  <a:pos x="556" y="8"/>
                </a:cxn>
                <a:cxn ang="0">
                  <a:pos x="713" y="3"/>
                </a:cxn>
                <a:cxn ang="0">
                  <a:pos x="830" y="0"/>
                </a:cxn>
                <a:cxn ang="0">
                  <a:pos x="842" y="7"/>
                </a:cxn>
                <a:cxn ang="0">
                  <a:pos x="844" y="71"/>
                </a:cxn>
                <a:cxn ang="0">
                  <a:pos x="848" y="139"/>
                </a:cxn>
                <a:cxn ang="0">
                  <a:pos x="844" y="163"/>
                </a:cxn>
                <a:cxn ang="0">
                  <a:pos x="836" y="167"/>
                </a:cxn>
                <a:cxn ang="0">
                  <a:pos x="777" y="168"/>
                </a:cxn>
                <a:cxn ang="0">
                  <a:pos x="685" y="170"/>
                </a:cxn>
                <a:cxn ang="0">
                  <a:pos x="503" y="170"/>
                </a:cxn>
                <a:cxn ang="0">
                  <a:pos x="356" y="163"/>
                </a:cxn>
                <a:cxn ang="0">
                  <a:pos x="214" y="150"/>
                </a:cxn>
                <a:cxn ang="0">
                  <a:pos x="80" y="162"/>
                </a:cxn>
                <a:cxn ang="0">
                  <a:pos x="19" y="170"/>
                </a:cxn>
                <a:cxn ang="0">
                  <a:pos x="19" y="155"/>
                </a:cxn>
                <a:cxn ang="0">
                  <a:pos x="81" y="149"/>
                </a:cxn>
                <a:cxn ang="0">
                  <a:pos x="155" y="142"/>
                </a:cxn>
                <a:cxn ang="0">
                  <a:pos x="257" y="139"/>
                </a:cxn>
                <a:cxn ang="0">
                  <a:pos x="356" y="149"/>
                </a:cxn>
                <a:cxn ang="0">
                  <a:pos x="446" y="154"/>
                </a:cxn>
                <a:cxn ang="0">
                  <a:pos x="568" y="155"/>
                </a:cxn>
                <a:cxn ang="0">
                  <a:pos x="674" y="157"/>
                </a:cxn>
                <a:cxn ang="0">
                  <a:pos x="774" y="154"/>
                </a:cxn>
                <a:cxn ang="0">
                  <a:pos x="827" y="147"/>
                </a:cxn>
                <a:cxn ang="0">
                  <a:pos x="832" y="129"/>
                </a:cxn>
                <a:cxn ang="0">
                  <a:pos x="832" y="88"/>
                </a:cxn>
                <a:cxn ang="0">
                  <a:pos x="827" y="46"/>
                </a:cxn>
                <a:cxn ang="0">
                  <a:pos x="816" y="20"/>
                </a:cxn>
                <a:cxn ang="0">
                  <a:pos x="802" y="16"/>
                </a:cxn>
                <a:cxn ang="0">
                  <a:pos x="718" y="18"/>
                </a:cxn>
                <a:cxn ang="0">
                  <a:pos x="639" y="23"/>
                </a:cxn>
                <a:cxn ang="0">
                  <a:pos x="539" y="26"/>
                </a:cxn>
                <a:cxn ang="0">
                  <a:pos x="429" y="26"/>
                </a:cxn>
                <a:cxn ang="0">
                  <a:pos x="331" y="29"/>
                </a:cxn>
                <a:cxn ang="0">
                  <a:pos x="223" y="29"/>
                </a:cxn>
                <a:cxn ang="0">
                  <a:pos x="146" y="36"/>
                </a:cxn>
                <a:cxn ang="0">
                  <a:pos x="68" y="39"/>
                </a:cxn>
                <a:cxn ang="0">
                  <a:pos x="6" y="45"/>
                </a:cxn>
                <a:cxn ang="0">
                  <a:pos x="0" y="29"/>
                </a:cxn>
              </a:cxnLst>
              <a:rect l="0" t="0" r="r" b="b"/>
              <a:pathLst>
                <a:path w="848" h="170">
                  <a:moveTo>
                    <a:pt x="0" y="29"/>
                  </a:moveTo>
                  <a:lnTo>
                    <a:pt x="188" y="18"/>
                  </a:lnTo>
                  <a:lnTo>
                    <a:pt x="338" y="14"/>
                  </a:lnTo>
                  <a:lnTo>
                    <a:pt x="556" y="8"/>
                  </a:lnTo>
                  <a:lnTo>
                    <a:pt x="713" y="3"/>
                  </a:lnTo>
                  <a:lnTo>
                    <a:pt x="830" y="0"/>
                  </a:lnTo>
                  <a:lnTo>
                    <a:pt x="842" y="7"/>
                  </a:lnTo>
                  <a:lnTo>
                    <a:pt x="844" y="71"/>
                  </a:lnTo>
                  <a:lnTo>
                    <a:pt x="848" y="139"/>
                  </a:lnTo>
                  <a:lnTo>
                    <a:pt x="844" y="163"/>
                  </a:lnTo>
                  <a:lnTo>
                    <a:pt x="836" y="167"/>
                  </a:lnTo>
                  <a:lnTo>
                    <a:pt x="777" y="168"/>
                  </a:lnTo>
                  <a:lnTo>
                    <a:pt x="685" y="170"/>
                  </a:lnTo>
                  <a:lnTo>
                    <a:pt x="503" y="170"/>
                  </a:lnTo>
                  <a:lnTo>
                    <a:pt x="356" y="163"/>
                  </a:lnTo>
                  <a:lnTo>
                    <a:pt x="214" y="150"/>
                  </a:lnTo>
                  <a:lnTo>
                    <a:pt x="80" y="162"/>
                  </a:lnTo>
                  <a:lnTo>
                    <a:pt x="19" y="170"/>
                  </a:lnTo>
                  <a:lnTo>
                    <a:pt x="19" y="155"/>
                  </a:lnTo>
                  <a:lnTo>
                    <a:pt x="81" y="149"/>
                  </a:lnTo>
                  <a:lnTo>
                    <a:pt x="155" y="142"/>
                  </a:lnTo>
                  <a:lnTo>
                    <a:pt x="257" y="139"/>
                  </a:lnTo>
                  <a:lnTo>
                    <a:pt x="356" y="149"/>
                  </a:lnTo>
                  <a:lnTo>
                    <a:pt x="446" y="154"/>
                  </a:lnTo>
                  <a:lnTo>
                    <a:pt x="568" y="155"/>
                  </a:lnTo>
                  <a:lnTo>
                    <a:pt x="674" y="157"/>
                  </a:lnTo>
                  <a:lnTo>
                    <a:pt x="774" y="154"/>
                  </a:lnTo>
                  <a:lnTo>
                    <a:pt x="827" y="147"/>
                  </a:lnTo>
                  <a:lnTo>
                    <a:pt x="832" y="129"/>
                  </a:lnTo>
                  <a:lnTo>
                    <a:pt x="832" y="88"/>
                  </a:lnTo>
                  <a:lnTo>
                    <a:pt x="827" y="46"/>
                  </a:lnTo>
                  <a:lnTo>
                    <a:pt x="816" y="20"/>
                  </a:lnTo>
                  <a:lnTo>
                    <a:pt x="802" y="16"/>
                  </a:lnTo>
                  <a:lnTo>
                    <a:pt x="718" y="18"/>
                  </a:lnTo>
                  <a:lnTo>
                    <a:pt x="639" y="23"/>
                  </a:lnTo>
                  <a:lnTo>
                    <a:pt x="539" y="26"/>
                  </a:lnTo>
                  <a:lnTo>
                    <a:pt x="429" y="26"/>
                  </a:lnTo>
                  <a:lnTo>
                    <a:pt x="331" y="29"/>
                  </a:lnTo>
                  <a:lnTo>
                    <a:pt x="223" y="29"/>
                  </a:lnTo>
                  <a:lnTo>
                    <a:pt x="146" y="36"/>
                  </a:lnTo>
                  <a:lnTo>
                    <a:pt x="68" y="39"/>
                  </a:lnTo>
                  <a:lnTo>
                    <a:pt x="6" y="4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927850" y="3457575"/>
              <a:ext cx="230188" cy="2254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6" y="68"/>
                </a:cxn>
                <a:cxn ang="0">
                  <a:pos x="60" y="67"/>
                </a:cxn>
                <a:cxn ang="0">
                  <a:pos x="42" y="29"/>
                </a:cxn>
                <a:cxn ang="0">
                  <a:pos x="89" y="42"/>
                </a:cxn>
                <a:cxn ang="0">
                  <a:pos x="110" y="60"/>
                </a:cxn>
                <a:cxn ang="0">
                  <a:pos x="118" y="77"/>
                </a:cxn>
                <a:cxn ang="0">
                  <a:pos x="123" y="105"/>
                </a:cxn>
                <a:cxn ang="0">
                  <a:pos x="103" y="116"/>
                </a:cxn>
                <a:cxn ang="0">
                  <a:pos x="70" y="113"/>
                </a:cxn>
                <a:cxn ang="0">
                  <a:pos x="67" y="135"/>
                </a:cxn>
                <a:cxn ang="0">
                  <a:pos x="89" y="142"/>
                </a:cxn>
                <a:cxn ang="0">
                  <a:pos x="125" y="135"/>
                </a:cxn>
                <a:cxn ang="0">
                  <a:pos x="142" y="116"/>
                </a:cxn>
                <a:cxn ang="0">
                  <a:pos x="145" y="90"/>
                </a:cxn>
                <a:cxn ang="0">
                  <a:pos x="138" y="57"/>
                </a:cxn>
                <a:cxn ang="0">
                  <a:pos x="122" y="35"/>
                </a:cxn>
                <a:cxn ang="0">
                  <a:pos x="89" y="10"/>
                </a:cxn>
                <a:cxn ang="0">
                  <a:pos x="55" y="0"/>
                </a:cxn>
                <a:cxn ang="0">
                  <a:pos x="38" y="3"/>
                </a:cxn>
                <a:cxn ang="0">
                  <a:pos x="32" y="20"/>
                </a:cxn>
                <a:cxn ang="0">
                  <a:pos x="18" y="16"/>
                </a:cxn>
                <a:cxn ang="0">
                  <a:pos x="7" y="25"/>
                </a:cxn>
                <a:cxn ang="0">
                  <a:pos x="0" y="39"/>
                </a:cxn>
              </a:cxnLst>
              <a:rect l="0" t="0" r="r" b="b"/>
              <a:pathLst>
                <a:path w="145" h="142">
                  <a:moveTo>
                    <a:pt x="0" y="39"/>
                  </a:moveTo>
                  <a:lnTo>
                    <a:pt x="26" y="68"/>
                  </a:lnTo>
                  <a:lnTo>
                    <a:pt x="60" y="67"/>
                  </a:lnTo>
                  <a:lnTo>
                    <a:pt x="42" y="29"/>
                  </a:lnTo>
                  <a:lnTo>
                    <a:pt x="89" y="42"/>
                  </a:lnTo>
                  <a:lnTo>
                    <a:pt x="110" y="60"/>
                  </a:lnTo>
                  <a:lnTo>
                    <a:pt x="118" y="77"/>
                  </a:lnTo>
                  <a:lnTo>
                    <a:pt x="123" y="105"/>
                  </a:lnTo>
                  <a:lnTo>
                    <a:pt x="103" y="116"/>
                  </a:lnTo>
                  <a:lnTo>
                    <a:pt x="70" y="113"/>
                  </a:lnTo>
                  <a:lnTo>
                    <a:pt x="67" y="135"/>
                  </a:lnTo>
                  <a:lnTo>
                    <a:pt x="89" y="142"/>
                  </a:lnTo>
                  <a:lnTo>
                    <a:pt x="125" y="135"/>
                  </a:lnTo>
                  <a:lnTo>
                    <a:pt x="142" y="116"/>
                  </a:lnTo>
                  <a:lnTo>
                    <a:pt x="145" y="90"/>
                  </a:lnTo>
                  <a:lnTo>
                    <a:pt x="138" y="57"/>
                  </a:lnTo>
                  <a:lnTo>
                    <a:pt x="122" y="35"/>
                  </a:lnTo>
                  <a:lnTo>
                    <a:pt x="89" y="10"/>
                  </a:lnTo>
                  <a:lnTo>
                    <a:pt x="55" y="0"/>
                  </a:lnTo>
                  <a:lnTo>
                    <a:pt x="38" y="3"/>
                  </a:lnTo>
                  <a:lnTo>
                    <a:pt x="32" y="20"/>
                  </a:lnTo>
                  <a:lnTo>
                    <a:pt x="18" y="16"/>
                  </a:lnTo>
                  <a:lnTo>
                    <a:pt x="7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6869113" y="3505200"/>
              <a:ext cx="188913" cy="2476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6" y="20"/>
                </a:cxn>
                <a:cxn ang="0">
                  <a:pos x="3" y="46"/>
                </a:cxn>
                <a:cxn ang="0">
                  <a:pos x="0" y="75"/>
                </a:cxn>
                <a:cxn ang="0">
                  <a:pos x="9" y="110"/>
                </a:cxn>
                <a:cxn ang="0">
                  <a:pos x="28" y="136"/>
                </a:cxn>
                <a:cxn ang="0">
                  <a:pos x="44" y="153"/>
                </a:cxn>
                <a:cxn ang="0">
                  <a:pos x="70" y="156"/>
                </a:cxn>
                <a:cxn ang="0">
                  <a:pos x="90" y="145"/>
                </a:cxn>
                <a:cxn ang="0">
                  <a:pos x="104" y="130"/>
                </a:cxn>
                <a:cxn ang="0">
                  <a:pos x="114" y="106"/>
                </a:cxn>
                <a:cxn ang="0">
                  <a:pos x="119" y="87"/>
                </a:cxn>
                <a:cxn ang="0">
                  <a:pos x="112" y="72"/>
                </a:cxn>
                <a:cxn ang="0">
                  <a:pos x="96" y="30"/>
                </a:cxn>
                <a:cxn ang="0">
                  <a:pos x="58" y="30"/>
                </a:cxn>
                <a:cxn ang="0">
                  <a:pos x="90" y="83"/>
                </a:cxn>
                <a:cxn ang="0">
                  <a:pos x="80" y="106"/>
                </a:cxn>
                <a:cxn ang="0">
                  <a:pos x="63" y="113"/>
                </a:cxn>
                <a:cxn ang="0">
                  <a:pos x="48" y="106"/>
                </a:cxn>
                <a:cxn ang="0">
                  <a:pos x="39" y="90"/>
                </a:cxn>
                <a:cxn ang="0">
                  <a:pos x="36" y="65"/>
                </a:cxn>
                <a:cxn ang="0">
                  <a:pos x="42" y="48"/>
                </a:cxn>
                <a:cxn ang="0">
                  <a:pos x="58" y="26"/>
                </a:cxn>
                <a:cxn ang="0">
                  <a:pos x="58" y="13"/>
                </a:cxn>
                <a:cxn ang="0">
                  <a:pos x="42" y="0"/>
                </a:cxn>
              </a:cxnLst>
              <a:rect l="0" t="0" r="r" b="b"/>
              <a:pathLst>
                <a:path w="119" h="156">
                  <a:moveTo>
                    <a:pt x="42" y="0"/>
                  </a:moveTo>
                  <a:lnTo>
                    <a:pt x="16" y="20"/>
                  </a:lnTo>
                  <a:lnTo>
                    <a:pt x="3" y="46"/>
                  </a:lnTo>
                  <a:lnTo>
                    <a:pt x="0" y="75"/>
                  </a:lnTo>
                  <a:lnTo>
                    <a:pt x="9" y="110"/>
                  </a:lnTo>
                  <a:lnTo>
                    <a:pt x="28" y="136"/>
                  </a:lnTo>
                  <a:lnTo>
                    <a:pt x="44" y="153"/>
                  </a:lnTo>
                  <a:lnTo>
                    <a:pt x="70" y="156"/>
                  </a:lnTo>
                  <a:lnTo>
                    <a:pt x="90" y="145"/>
                  </a:lnTo>
                  <a:lnTo>
                    <a:pt x="104" y="130"/>
                  </a:lnTo>
                  <a:lnTo>
                    <a:pt x="114" y="106"/>
                  </a:lnTo>
                  <a:lnTo>
                    <a:pt x="119" y="87"/>
                  </a:lnTo>
                  <a:lnTo>
                    <a:pt x="112" y="72"/>
                  </a:lnTo>
                  <a:lnTo>
                    <a:pt x="96" y="30"/>
                  </a:lnTo>
                  <a:lnTo>
                    <a:pt x="58" y="30"/>
                  </a:lnTo>
                  <a:lnTo>
                    <a:pt x="90" y="83"/>
                  </a:lnTo>
                  <a:lnTo>
                    <a:pt x="80" y="106"/>
                  </a:lnTo>
                  <a:lnTo>
                    <a:pt x="63" y="113"/>
                  </a:lnTo>
                  <a:lnTo>
                    <a:pt x="48" y="106"/>
                  </a:lnTo>
                  <a:lnTo>
                    <a:pt x="39" y="90"/>
                  </a:lnTo>
                  <a:lnTo>
                    <a:pt x="36" y="65"/>
                  </a:lnTo>
                  <a:lnTo>
                    <a:pt x="42" y="48"/>
                  </a:lnTo>
                  <a:lnTo>
                    <a:pt x="58" y="26"/>
                  </a:lnTo>
                  <a:lnTo>
                    <a:pt x="58" y="1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7676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6931025" y="2960688"/>
              <a:ext cx="119063" cy="525463"/>
            </a:xfrm>
            <a:custGeom>
              <a:avLst/>
              <a:gdLst/>
              <a:ahLst/>
              <a:cxnLst>
                <a:cxn ang="0">
                  <a:pos x="18" y="325"/>
                </a:cxn>
                <a:cxn ang="0">
                  <a:pos x="12" y="262"/>
                </a:cxn>
                <a:cxn ang="0">
                  <a:pos x="5" y="113"/>
                </a:cxn>
                <a:cxn ang="0">
                  <a:pos x="0" y="0"/>
                </a:cxn>
                <a:cxn ang="0">
                  <a:pos x="31" y="28"/>
                </a:cxn>
                <a:cxn ang="0">
                  <a:pos x="57" y="76"/>
                </a:cxn>
                <a:cxn ang="0">
                  <a:pos x="72" y="148"/>
                </a:cxn>
                <a:cxn ang="0">
                  <a:pos x="75" y="211"/>
                </a:cxn>
                <a:cxn ang="0">
                  <a:pos x="68" y="263"/>
                </a:cxn>
                <a:cxn ang="0">
                  <a:pos x="47" y="300"/>
                </a:cxn>
                <a:cxn ang="0">
                  <a:pos x="28" y="331"/>
                </a:cxn>
                <a:cxn ang="0">
                  <a:pos x="18" y="325"/>
                </a:cxn>
              </a:cxnLst>
              <a:rect l="0" t="0" r="r" b="b"/>
              <a:pathLst>
                <a:path w="75" h="331">
                  <a:moveTo>
                    <a:pt x="18" y="325"/>
                  </a:moveTo>
                  <a:lnTo>
                    <a:pt x="12" y="262"/>
                  </a:lnTo>
                  <a:lnTo>
                    <a:pt x="5" y="113"/>
                  </a:lnTo>
                  <a:lnTo>
                    <a:pt x="0" y="0"/>
                  </a:lnTo>
                  <a:lnTo>
                    <a:pt x="31" y="28"/>
                  </a:lnTo>
                  <a:lnTo>
                    <a:pt x="57" y="76"/>
                  </a:lnTo>
                  <a:lnTo>
                    <a:pt x="72" y="148"/>
                  </a:lnTo>
                  <a:lnTo>
                    <a:pt x="75" y="211"/>
                  </a:lnTo>
                  <a:lnTo>
                    <a:pt x="68" y="263"/>
                  </a:lnTo>
                  <a:lnTo>
                    <a:pt x="47" y="300"/>
                  </a:lnTo>
                  <a:lnTo>
                    <a:pt x="28" y="331"/>
                  </a:lnTo>
                  <a:lnTo>
                    <a:pt x="18" y="325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624638" y="2971800"/>
              <a:ext cx="331788" cy="546100"/>
            </a:xfrm>
            <a:custGeom>
              <a:avLst/>
              <a:gdLst/>
              <a:ahLst/>
              <a:cxnLst>
                <a:cxn ang="0">
                  <a:pos x="209" y="328"/>
                </a:cxn>
                <a:cxn ang="0">
                  <a:pos x="132" y="218"/>
                </a:cxn>
                <a:cxn ang="0">
                  <a:pos x="40" y="50"/>
                </a:cxn>
                <a:cxn ang="0">
                  <a:pos x="12" y="0"/>
                </a:cxn>
                <a:cxn ang="0">
                  <a:pos x="0" y="59"/>
                </a:cxn>
                <a:cxn ang="0">
                  <a:pos x="5" y="107"/>
                </a:cxn>
                <a:cxn ang="0">
                  <a:pos x="18" y="165"/>
                </a:cxn>
                <a:cxn ang="0">
                  <a:pos x="52" y="229"/>
                </a:cxn>
                <a:cxn ang="0">
                  <a:pos x="73" y="267"/>
                </a:cxn>
                <a:cxn ang="0">
                  <a:pos x="124" y="312"/>
                </a:cxn>
                <a:cxn ang="0">
                  <a:pos x="157" y="327"/>
                </a:cxn>
                <a:cxn ang="0">
                  <a:pos x="192" y="336"/>
                </a:cxn>
                <a:cxn ang="0">
                  <a:pos x="202" y="344"/>
                </a:cxn>
                <a:cxn ang="0">
                  <a:pos x="209" y="328"/>
                </a:cxn>
              </a:cxnLst>
              <a:rect l="0" t="0" r="r" b="b"/>
              <a:pathLst>
                <a:path w="209" h="344">
                  <a:moveTo>
                    <a:pt x="209" y="328"/>
                  </a:moveTo>
                  <a:lnTo>
                    <a:pt x="132" y="218"/>
                  </a:lnTo>
                  <a:lnTo>
                    <a:pt x="40" y="50"/>
                  </a:lnTo>
                  <a:lnTo>
                    <a:pt x="12" y="0"/>
                  </a:lnTo>
                  <a:lnTo>
                    <a:pt x="0" y="59"/>
                  </a:lnTo>
                  <a:lnTo>
                    <a:pt x="5" y="107"/>
                  </a:lnTo>
                  <a:lnTo>
                    <a:pt x="18" y="165"/>
                  </a:lnTo>
                  <a:lnTo>
                    <a:pt x="52" y="229"/>
                  </a:lnTo>
                  <a:lnTo>
                    <a:pt x="73" y="267"/>
                  </a:lnTo>
                  <a:lnTo>
                    <a:pt x="124" y="312"/>
                  </a:lnTo>
                  <a:lnTo>
                    <a:pt x="157" y="327"/>
                  </a:lnTo>
                  <a:lnTo>
                    <a:pt x="192" y="336"/>
                  </a:lnTo>
                  <a:lnTo>
                    <a:pt x="202" y="344"/>
                  </a:lnTo>
                  <a:lnTo>
                    <a:pt x="209" y="328"/>
                  </a:lnTo>
                  <a:close/>
                </a:path>
              </a:pathLst>
            </a:custGeom>
            <a:solidFill>
              <a:srgbClr val="DADA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6923088" y="2936875"/>
              <a:ext cx="134938" cy="560388"/>
            </a:xfrm>
            <a:custGeom>
              <a:avLst/>
              <a:gdLst/>
              <a:ahLst/>
              <a:cxnLst>
                <a:cxn ang="0">
                  <a:pos x="16" y="333"/>
                </a:cxn>
                <a:cxn ang="0">
                  <a:pos x="0" y="0"/>
                </a:cxn>
                <a:cxn ang="0">
                  <a:pos x="19" y="12"/>
                </a:cxn>
                <a:cxn ang="0">
                  <a:pos x="36" y="35"/>
                </a:cxn>
                <a:cxn ang="0">
                  <a:pos x="55" y="66"/>
                </a:cxn>
                <a:cxn ang="0">
                  <a:pos x="68" y="105"/>
                </a:cxn>
                <a:cxn ang="0">
                  <a:pos x="80" y="144"/>
                </a:cxn>
                <a:cxn ang="0">
                  <a:pos x="83" y="185"/>
                </a:cxn>
                <a:cxn ang="0">
                  <a:pos x="85" y="225"/>
                </a:cxn>
                <a:cxn ang="0">
                  <a:pos x="83" y="263"/>
                </a:cxn>
                <a:cxn ang="0">
                  <a:pos x="73" y="294"/>
                </a:cxn>
                <a:cxn ang="0">
                  <a:pos x="55" y="321"/>
                </a:cxn>
                <a:cxn ang="0">
                  <a:pos x="35" y="334"/>
                </a:cxn>
                <a:cxn ang="0">
                  <a:pos x="33" y="324"/>
                </a:cxn>
                <a:cxn ang="0">
                  <a:pos x="42" y="311"/>
                </a:cxn>
                <a:cxn ang="0">
                  <a:pos x="56" y="294"/>
                </a:cxn>
                <a:cxn ang="0">
                  <a:pos x="68" y="268"/>
                </a:cxn>
                <a:cxn ang="0">
                  <a:pos x="71" y="240"/>
                </a:cxn>
                <a:cxn ang="0">
                  <a:pos x="69" y="206"/>
                </a:cxn>
                <a:cxn ang="0">
                  <a:pos x="68" y="165"/>
                </a:cxn>
                <a:cxn ang="0">
                  <a:pos x="62" y="128"/>
                </a:cxn>
                <a:cxn ang="0">
                  <a:pos x="52" y="91"/>
                </a:cxn>
                <a:cxn ang="0">
                  <a:pos x="35" y="60"/>
                </a:cxn>
                <a:cxn ang="0">
                  <a:pos x="12" y="25"/>
                </a:cxn>
                <a:cxn ang="0">
                  <a:pos x="29" y="353"/>
                </a:cxn>
                <a:cxn ang="0">
                  <a:pos x="16" y="333"/>
                </a:cxn>
              </a:cxnLst>
              <a:rect l="0" t="0" r="r" b="b"/>
              <a:pathLst>
                <a:path w="85" h="353">
                  <a:moveTo>
                    <a:pt x="16" y="333"/>
                  </a:moveTo>
                  <a:lnTo>
                    <a:pt x="0" y="0"/>
                  </a:lnTo>
                  <a:lnTo>
                    <a:pt x="19" y="12"/>
                  </a:lnTo>
                  <a:lnTo>
                    <a:pt x="36" y="35"/>
                  </a:lnTo>
                  <a:lnTo>
                    <a:pt x="55" y="66"/>
                  </a:lnTo>
                  <a:lnTo>
                    <a:pt x="68" y="105"/>
                  </a:lnTo>
                  <a:lnTo>
                    <a:pt x="80" y="144"/>
                  </a:lnTo>
                  <a:lnTo>
                    <a:pt x="83" y="185"/>
                  </a:lnTo>
                  <a:lnTo>
                    <a:pt x="85" y="225"/>
                  </a:lnTo>
                  <a:lnTo>
                    <a:pt x="83" y="263"/>
                  </a:lnTo>
                  <a:lnTo>
                    <a:pt x="73" y="294"/>
                  </a:lnTo>
                  <a:lnTo>
                    <a:pt x="55" y="321"/>
                  </a:lnTo>
                  <a:lnTo>
                    <a:pt x="35" y="334"/>
                  </a:lnTo>
                  <a:lnTo>
                    <a:pt x="33" y="324"/>
                  </a:lnTo>
                  <a:lnTo>
                    <a:pt x="42" y="311"/>
                  </a:lnTo>
                  <a:lnTo>
                    <a:pt x="56" y="294"/>
                  </a:lnTo>
                  <a:lnTo>
                    <a:pt x="68" y="268"/>
                  </a:lnTo>
                  <a:lnTo>
                    <a:pt x="71" y="240"/>
                  </a:lnTo>
                  <a:lnTo>
                    <a:pt x="69" y="206"/>
                  </a:lnTo>
                  <a:lnTo>
                    <a:pt x="68" y="165"/>
                  </a:lnTo>
                  <a:lnTo>
                    <a:pt x="62" y="128"/>
                  </a:lnTo>
                  <a:lnTo>
                    <a:pt x="52" y="91"/>
                  </a:lnTo>
                  <a:lnTo>
                    <a:pt x="35" y="60"/>
                  </a:lnTo>
                  <a:lnTo>
                    <a:pt x="12" y="25"/>
                  </a:lnTo>
                  <a:lnTo>
                    <a:pt x="29" y="353"/>
                  </a:lnTo>
                  <a:lnTo>
                    <a:pt x="16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618288" y="2941638"/>
              <a:ext cx="354013" cy="573088"/>
            </a:xfrm>
            <a:custGeom>
              <a:avLst/>
              <a:gdLst/>
              <a:ahLst/>
              <a:cxnLst>
                <a:cxn ang="0">
                  <a:pos x="217" y="337"/>
                </a:cxn>
                <a:cxn ang="0">
                  <a:pos x="143" y="231"/>
                </a:cxn>
                <a:cxn ang="0">
                  <a:pos x="13" y="0"/>
                </a:cxn>
                <a:cxn ang="0">
                  <a:pos x="3" y="59"/>
                </a:cxn>
                <a:cxn ang="0">
                  <a:pos x="0" y="99"/>
                </a:cxn>
                <a:cxn ang="0">
                  <a:pos x="4" y="136"/>
                </a:cxn>
                <a:cxn ang="0">
                  <a:pos x="19" y="188"/>
                </a:cxn>
                <a:cxn ang="0">
                  <a:pos x="46" y="241"/>
                </a:cxn>
                <a:cxn ang="0">
                  <a:pos x="74" y="289"/>
                </a:cxn>
                <a:cxn ang="0">
                  <a:pos x="108" y="321"/>
                </a:cxn>
                <a:cxn ang="0">
                  <a:pos x="133" y="342"/>
                </a:cxn>
                <a:cxn ang="0">
                  <a:pos x="161" y="351"/>
                </a:cxn>
                <a:cxn ang="0">
                  <a:pos x="190" y="356"/>
                </a:cxn>
                <a:cxn ang="0">
                  <a:pos x="209" y="356"/>
                </a:cxn>
                <a:cxn ang="0">
                  <a:pos x="200" y="345"/>
                </a:cxn>
                <a:cxn ang="0">
                  <a:pos x="176" y="343"/>
                </a:cxn>
                <a:cxn ang="0">
                  <a:pos x="146" y="333"/>
                </a:cxn>
                <a:cxn ang="0">
                  <a:pos x="124" y="318"/>
                </a:cxn>
                <a:cxn ang="0">
                  <a:pos x="101" y="292"/>
                </a:cxn>
                <a:cxn ang="0">
                  <a:pos x="76" y="270"/>
                </a:cxn>
                <a:cxn ang="0">
                  <a:pos x="58" y="238"/>
                </a:cxn>
                <a:cxn ang="0">
                  <a:pos x="44" y="205"/>
                </a:cxn>
                <a:cxn ang="0">
                  <a:pos x="25" y="165"/>
                </a:cxn>
                <a:cxn ang="0">
                  <a:pos x="19" y="128"/>
                </a:cxn>
                <a:cxn ang="0">
                  <a:pos x="13" y="97"/>
                </a:cxn>
                <a:cxn ang="0">
                  <a:pos x="13" y="68"/>
                </a:cxn>
                <a:cxn ang="0">
                  <a:pos x="22" y="36"/>
                </a:cxn>
                <a:cxn ang="0">
                  <a:pos x="67" y="119"/>
                </a:cxn>
                <a:cxn ang="0">
                  <a:pos x="112" y="204"/>
                </a:cxn>
                <a:cxn ang="0">
                  <a:pos x="147" y="265"/>
                </a:cxn>
                <a:cxn ang="0">
                  <a:pos x="182" y="314"/>
                </a:cxn>
                <a:cxn ang="0">
                  <a:pos x="213" y="361"/>
                </a:cxn>
                <a:cxn ang="0">
                  <a:pos x="223" y="353"/>
                </a:cxn>
                <a:cxn ang="0">
                  <a:pos x="217" y="337"/>
                </a:cxn>
              </a:cxnLst>
              <a:rect l="0" t="0" r="r" b="b"/>
              <a:pathLst>
                <a:path w="223" h="361">
                  <a:moveTo>
                    <a:pt x="217" y="337"/>
                  </a:moveTo>
                  <a:lnTo>
                    <a:pt x="143" y="231"/>
                  </a:lnTo>
                  <a:lnTo>
                    <a:pt x="13" y="0"/>
                  </a:lnTo>
                  <a:lnTo>
                    <a:pt x="3" y="59"/>
                  </a:lnTo>
                  <a:lnTo>
                    <a:pt x="0" y="99"/>
                  </a:lnTo>
                  <a:lnTo>
                    <a:pt x="4" y="136"/>
                  </a:lnTo>
                  <a:lnTo>
                    <a:pt x="19" y="188"/>
                  </a:lnTo>
                  <a:lnTo>
                    <a:pt x="46" y="241"/>
                  </a:lnTo>
                  <a:lnTo>
                    <a:pt x="74" y="289"/>
                  </a:lnTo>
                  <a:lnTo>
                    <a:pt x="108" y="321"/>
                  </a:lnTo>
                  <a:lnTo>
                    <a:pt x="133" y="342"/>
                  </a:lnTo>
                  <a:lnTo>
                    <a:pt x="161" y="351"/>
                  </a:lnTo>
                  <a:lnTo>
                    <a:pt x="190" y="356"/>
                  </a:lnTo>
                  <a:lnTo>
                    <a:pt x="209" y="356"/>
                  </a:lnTo>
                  <a:lnTo>
                    <a:pt x="200" y="345"/>
                  </a:lnTo>
                  <a:lnTo>
                    <a:pt x="176" y="343"/>
                  </a:lnTo>
                  <a:lnTo>
                    <a:pt x="146" y="333"/>
                  </a:lnTo>
                  <a:lnTo>
                    <a:pt x="124" y="318"/>
                  </a:lnTo>
                  <a:lnTo>
                    <a:pt x="101" y="292"/>
                  </a:lnTo>
                  <a:lnTo>
                    <a:pt x="76" y="270"/>
                  </a:lnTo>
                  <a:lnTo>
                    <a:pt x="58" y="238"/>
                  </a:lnTo>
                  <a:lnTo>
                    <a:pt x="44" y="205"/>
                  </a:lnTo>
                  <a:lnTo>
                    <a:pt x="25" y="165"/>
                  </a:lnTo>
                  <a:lnTo>
                    <a:pt x="19" y="128"/>
                  </a:lnTo>
                  <a:lnTo>
                    <a:pt x="13" y="97"/>
                  </a:lnTo>
                  <a:lnTo>
                    <a:pt x="13" y="68"/>
                  </a:lnTo>
                  <a:lnTo>
                    <a:pt x="22" y="36"/>
                  </a:lnTo>
                  <a:lnTo>
                    <a:pt x="67" y="119"/>
                  </a:lnTo>
                  <a:lnTo>
                    <a:pt x="112" y="204"/>
                  </a:lnTo>
                  <a:lnTo>
                    <a:pt x="147" y="265"/>
                  </a:lnTo>
                  <a:lnTo>
                    <a:pt x="182" y="314"/>
                  </a:lnTo>
                  <a:lnTo>
                    <a:pt x="213" y="361"/>
                  </a:lnTo>
                  <a:lnTo>
                    <a:pt x="223" y="353"/>
                  </a:lnTo>
                  <a:lnTo>
                    <a:pt x="217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6862763" y="3492500"/>
              <a:ext cx="187325" cy="2619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7" y="21"/>
                </a:cxn>
                <a:cxn ang="0">
                  <a:pos x="7" y="48"/>
                </a:cxn>
                <a:cxn ang="0">
                  <a:pos x="0" y="70"/>
                </a:cxn>
                <a:cxn ang="0">
                  <a:pos x="4" y="99"/>
                </a:cxn>
                <a:cxn ang="0">
                  <a:pos x="14" y="124"/>
                </a:cxn>
                <a:cxn ang="0">
                  <a:pos x="30" y="147"/>
                </a:cxn>
                <a:cxn ang="0">
                  <a:pos x="46" y="158"/>
                </a:cxn>
                <a:cxn ang="0">
                  <a:pos x="68" y="165"/>
                </a:cxn>
                <a:cxn ang="0">
                  <a:pos x="88" y="162"/>
                </a:cxn>
                <a:cxn ang="0">
                  <a:pos x="110" y="153"/>
                </a:cxn>
                <a:cxn ang="0">
                  <a:pos x="118" y="128"/>
                </a:cxn>
                <a:cxn ang="0">
                  <a:pos x="117" y="107"/>
                </a:cxn>
                <a:cxn ang="0">
                  <a:pos x="107" y="96"/>
                </a:cxn>
                <a:cxn ang="0">
                  <a:pos x="105" y="112"/>
                </a:cxn>
                <a:cxn ang="0">
                  <a:pos x="101" y="134"/>
                </a:cxn>
                <a:cxn ang="0">
                  <a:pos x="88" y="150"/>
                </a:cxn>
                <a:cxn ang="0">
                  <a:pos x="68" y="157"/>
                </a:cxn>
                <a:cxn ang="0">
                  <a:pos x="49" y="150"/>
                </a:cxn>
                <a:cxn ang="0">
                  <a:pos x="32" y="131"/>
                </a:cxn>
                <a:cxn ang="0">
                  <a:pos x="17" y="111"/>
                </a:cxn>
                <a:cxn ang="0">
                  <a:pos x="14" y="83"/>
                </a:cxn>
                <a:cxn ang="0">
                  <a:pos x="14" y="59"/>
                </a:cxn>
                <a:cxn ang="0">
                  <a:pos x="22" y="37"/>
                </a:cxn>
                <a:cxn ang="0">
                  <a:pos x="32" y="25"/>
                </a:cxn>
                <a:cxn ang="0">
                  <a:pos x="49" y="18"/>
                </a:cxn>
                <a:cxn ang="0">
                  <a:pos x="58" y="28"/>
                </a:cxn>
                <a:cxn ang="0">
                  <a:pos x="49" y="45"/>
                </a:cxn>
                <a:cxn ang="0">
                  <a:pos x="36" y="61"/>
                </a:cxn>
                <a:cxn ang="0">
                  <a:pos x="37" y="79"/>
                </a:cxn>
                <a:cxn ang="0">
                  <a:pos x="40" y="96"/>
                </a:cxn>
                <a:cxn ang="0">
                  <a:pos x="46" y="111"/>
                </a:cxn>
                <a:cxn ang="0">
                  <a:pos x="56" y="128"/>
                </a:cxn>
                <a:cxn ang="0">
                  <a:pos x="64" y="130"/>
                </a:cxn>
                <a:cxn ang="0">
                  <a:pos x="79" y="127"/>
                </a:cxn>
                <a:cxn ang="0">
                  <a:pos x="91" y="115"/>
                </a:cxn>
                <a:cxn ang="0">
                  <a:pos x="97" y="104"/>
                </a:cxn>
                <a:cxn ang="0">
                  <a:pos x="100" y="86"/>
                </a:cxn>
                <a:cxn ang="0">
                  <a:pos x="94" y="85"/>
                </a:cxn>
                <a:cxn ang="0">
                  <a:pos x="88" y="94"/>
                </a:cxn>
                <a:cxn ang="0">
                  <a:pos x="74" y="109"/>
                </a:cxn>
                <a:cxn ang="0">
                  <a:pos x="66" y="111"/>
                </a:cxn>
                <a:cxn ang="0">
                  <a:pos x="53" y="101"/>
                </a:cxn>
                <a:cxn ang="0">
                  <a:pos x="45" y="83"/>
                </a:cxn>
                <a:cxn ang="0">
                  <a:pos x="45" y="67"/>
                </a:cxn>
                <a:cxn ang="0">
                  <a:pos x="53" y="46"/>
                </a:cxn>
                <a:cxn ang="0">
                  <a:pos x="64" y="31"/>
                </a:cxn>
                <a:cxn ang="0">
                  <a:pos x="66" y="19"/>
                </a:cxn>
                <a:cxn ang="0">
                  <a:pos x="55" y="8"/>
                </a:cxn>
                <a:cxn ang="0">
                  <a:pos x="42" y="0"/>
                </a:cxn>
              </a:cxnLst>
              <a:rect l="0" t="0" r="r" b="b"/>
              <a:pathLst>
                <a:path w="118" h="165">
                  <a:moveTo>
                    <a:pt x="42" y="0"/>
                  </a:moveTo>
                  <a:lnTo>
                    <a:pt x="17" y="21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99"/>
                  </a:lnTo>
                  <a:lnTo>
                    <a:pt x="14" y="124"/>
                  </a:lnTo>
                  <a:lnTo>
                    <a:pt x="30" y="147"/>
                  </a:lnTo>
                  <a:lnTo>
                    <a:pt x="46" y="158"/>
                  </a:lnTo>
                  <a:lnTo>
                    <a:pt x="68" y="165"/>
                  </a:lnTo>
                  <a:lnTo>
                    <a:pt x="88" y="162"/>
                  </a:lnTo>
                  <a:lnTo>
                    <a:pt x="110" y="153"/>
                  </a:lnTo>
                  <a:lnTo>
                    <a:pt x="118" y="128"/>
                  </a:lnTo>
                  <a:lnTo>
                    <a:pt x="117" y="107"/>
                  </a:lnTo>
                  <a:lnTo>
                    <a:pt x="107" y="96"/>
                  </a:lnTo>
                  <a:lnTo>
                    <a:pt x="105" y="112"/>
                  </a:lnTo>
                  <a:lnTo>
                    <a:pt x="101" y="134"/>
                  </a:lnTo>
                  <a:lnTo>
                    <a:pt x="88" y="150"/>
                  </a:lnTo>
                  <a:lnTo>
                    <a:pt x="68" y="157"/>
                  </a:lnTo>
                  <a:lnTo>
                    <a:pt x="49" y="150"/>
                  </a:lnTo>
                  <a:lnTo>
                    <a:pt x="32" y="131"/>
                  </a:lnTo>
                  <a:lnTo>
                    <a:pt x="17" y="111"/>
                  </a:lnTo>
                  <a:lnTo>
                    <a:pt x="14" y="83"/>
                  </a:lnTo>
                  <a:lnTo>
                    <a:pt x="14" y="59"/>
                  </a:lnTo>
                  <a:lnTo>
                    <a:pt x="22" y="37"/>
                  </a:lnTo>
                  <a:lnTo>
                    <a:pt x="32" y="25"/>
                  </a:lnTo>
                  <a:lnTo>
                    <a:pt x="49" y="18"/>
                  </a:lnTo>
                  <a:lnTo>
                    <a:pt x="58" y="28"/>
                  </a:lnTo>
                  <a:lnTo>
                    <a:pt x="49" y="45"/>
                  </a:lnTo>
                  <a:lnTo>
                    <a:pt x="36" y="61"/>
                  </a:lnTo>
                  <a:lnTo>
                    <a:pt x="37" y="79"/>
                  </a:lnTo>
                  <a:lnTo>
                    <a:pt x="40" y="96"/>
                  </a:lnTo>
                  <a:lnTo>
                    <a:pt x="46" y="111"/>
                  </a:lnTo>
                  <a:lnTo>
                    <a:pt x="56" y="128"/>
                  </a:lnTo>
                  <a:lnTo>
                    <a:pt x="64" y="130"/>
                  </a:lnTo>
                  <a:lnTo>
                    <a:pt x="79" y="127"/>
                  </a:lnTo>
                  <a:lnTo>
                    <a:pt x="91" y="115"/>
                  </a:lnTo>
                  <a:lnTo>
                    <a:pt x="97" y="104"/>
                  </a:lnTo>
                  <a:lnTo>
                    <a:pt x="100" y="86"/>
                  </a:lnTo>
                  <a:lnTo>
                    <a:pt x="94" y="85"/>
                  </a:lnTo>
                  <a:lnTo>
                    <a:pt x="88" y="94"/>
                  </a:lnTo>
                  <a:lnTo>
                    <a:pt x="74" y="109"/>
                  </a:lnTo>
                  <a:lnTo>
                    <a:pt x="66" y="111"/>
                  </a:lnTo>
                  <a:lnTo>
                    <a:pt x="53" y="101"/>
                  </a:lnTo>
                  <a:lnTo>
                    <a:pt x="45" y="83"/>
                  </a:lnTo>
                  <a:lnTo>
                    <a:pt x="45" y="67"/>
                  </a:lnTo>
                  <a:lnTo>
                    <a:pt x="53" y="46"/>
                  </a:lnTo>
                  <a:lnTo>
                    <a:pt x="64" y="31"/>
                  </a:lnTo>
                  <a:lnTo>
                    <a:pt x="66" y="19"/>
                  </a:lnTo>
                  <a:lnTo>
                    <a:pt x="55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6946900" y="3533775"/>
              <a:ext cx="79375" cy="112713"/>
            </a:xfrm>
            <a:custGeom>
              <a:avLst/>
              <a:gdLst/>
              <a:ahLst/>
              <a:cxnLst>
                <a:cxn ang="0">
                  <a:pos x="39" y="71"/>
                </a:cxn>
                <a:cxn ang="0">
                  <a:pos x="0" y="8"/>
                </a:cxn>
                <a:cxn ang="0">
                  <a:pos x="10" y="0"/>
                </a:cxn>
                <a:cxn ang="0">
                  <a:pos x="50" y="68"/>
                </a:cxn>
                <a:cxn ang="0">
                  <a:pos x="39" y="71"/>
                </a:cxn>
              </a:cxnLst>
              <a:rect l="0" t="0" r="r" b="b"/>
              <a:pathLst>
                <a:path w="50" h="71">
                  <a:moveTo>
                    <a:pt x="39" y="71"/>
                  </a:moveTo>
                  <a:lnTo>
                    <a:pt x="0" y="8"/>
                  </a:lnTo>
                  <a:lnTo>
                    <a:pt x="10" y="0"/>
                  </a:lnTo>
                  <a:lnTo>
                    <a:pt x="50" y="68"/>
                  </a:lnTo>
                  <a:lnTo>
                    <a:pt x="39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6969125" y="3495675"/>
              <a:ext cx="158750" cy="157163"/>
            </a:xfrm>
            <a:custGeom>
              <a:avLst/>
              <a:gdLst/>
              <a:ahLst/>
              <a:cxnLst>
                <a:cxn ang="0">
                  <a:pos x="14" y="23"/>
                </a:cxn>
                <a:cxn ang="0">
                  <a:pos x="38" y="72"/>
                </a:cxn>
                <a:cxn ang="0">
                  <a:pos x="57" y="85"/>
                </a:cxn>
                <a:cxn ang="0">
                  <a:pos x="81" y="86"/>
                </a:cxn>
                <a:cxn ang="0">
                  <a:pos x="93" y="80"/>
                </a:cxn>
                <a:cxn ang="0">
                  <a:pos x="91" y="62"/>
                </a:cxn>
                <a:cxn ang="0">
                  <a:pos x="76" y="36"/>
                </a:cxn>
                <a:cxn ang="0">
                  <a:pos x="57" y="20"/>
                </a:cxn>
                <a:cxn ang="0">
                  <a:pos x="33" y="13"/>
                </a:cxn>
                <a:cxn ang="0">
                  <a:pos x="24" y="10"/>
                </a:cxn>
                <a:cxn ang="0">
                  <a:pos x="28" y="1"/>
                </a:cxn>
                <a:cxn ang="0">
                  <a:pos x="63" y="10"/>
                </a:cxn>
                <a:cxn ang="0">
                  <a:pos x="80" y="26"/>
                </a:cxn>
                <a:cxn ang="0">
                  <a:pos x="93" y="43"/>
                </a:cxn>
                <a:cxn ang="0">
                  <a:pos x="94" y="62"/>
                </a:cxn>
                <a:cxn ang="0">
                  <a:pos x="100" y="80"/>
                </a:cxn>
                <a:cxn ang="0">
                  <a:pos x="91" y="92"/>
                </a:cxn>
                <a:cxn ang="0">
                  <a:pos x="74" y="99"/>
                </a:cxn>
                <a:cxn ang="0">
                  <a:pos x="45" y="95"/>
                </a:cxn>
                <a:cxn ang="0">
                  <a:pos x="28" y="75"/>
                </a:cxn>
                <a:cxn ang="0">
                  <a:pos x="17" y="47"/>
                </a:cxn>
                <a:cxn ang="0">
                  <a:pos x="1" y="1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14" y="23"/>
                </a:cxn>
              </a:cxnLst>
              <a:rect l="0" t="0" r="r" b="b"/>
              <a:pathLst>
                <a:path w="100" h="99">
                  <a:moveTo>
                    <a:pt x="14" y="23"/>
                  </a:moveTo>
                  <a:lnTo>
                    <a:pt x="38" y="72"/>
                  </a:lnTo>
                  <a:lnTo>
                    <a:pt x="57" y="85"/>
                  </a:lnTo>
                  <a:lnTo>
                    <a:pt x="81" y="86"/>
                  </a:lnTo>
                  <a:lnTo>
                    <a:pt x="93" y="80"/>
                  </a:lnTo>
                  <a:lnTo>
                    <a:pt x="91" y="62"/>
                  </a:lnTo>
                  <a:lnTo>
                    <a:pt x="76" y="36"/>
                  </a:lnTo>
                  <a:lnTo>
                    <a:pt x="57" y="20"/>
                  </a:lnTo>
                  <a:lnTo>
                    <a:pt x="33" y="13"/>
                  </a:lnTo>
                  <a:lnTo>
                    <a:pt x="24" y="10"/>
                  </a:lnTo>
                  <a:lnTo>
                    <a:pt x="28" y="1"/>
                  </a:lnTo>
                  <a:lnTo>
                    <a:pt x="63" y="10"/>
                  </a:lnTo>
                  <a:lnTo>
                    <a:pt x="80" y="26"/>
                  </a:lnTo>
                  <a:lnTo>
                    <a:pt x="93" y="43"/>
                  </a:lnTo>
                  <a:lnTo>
                    <a:pt x="94" y="62"/>
                  </a:lnTo>
                  <a:lnTo>
                    <a:pt x="100" y="80"/>
                  </a:lnTo>
                  <a:lnTo>
                    <a:pt x="91" y="92"/>
                  </a:lnTo>
                  <a:lnTo>
                    <a:pt x="74" y="99"/>
                  </a:lnTo>
                  <a:lnTo>
                    <a:pt x="45" y="95"/>
                  </a:lnTo>
                  <a:lnTo>
                    <a:pt x="28" y="75"/>
                  </a:lnTo>
                  <a:lnTo>
                    <a:pt x="17" y="47"/>
                  </a:lnTo>
                  <a:lnTo>
                    <a:pt x="1" y="14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6954838" y="3449638"/>
              <a:ext cx="207963" cy="238125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0" y="2"/>
                </a:cxn>
                <a:cxn ang="0">
                  <a:pos x="39" y="0"/>
                </a:cxn>
                <a:cxn ang="0">
                  <a:pos x="69" y="10"/>
                </a:cxn>
                <a:cxn ang="0">
                  <a:pos x="88" y="21"/>
                </a:cxn>
                <a:cxn ang="0">
                  <a:pos x="112" y="41"/>
                </a:cxn>
                <a:cxn ang="0">
                  <a:pos x="127" y="73"/>
                </a:cxn>
                <a:cxn ang="0">
                  <a:pos x="131" y="94"/>
                </a:cxn>
                <a:cxn ang="0">
                  <a:pos x="128" y="124"/>
                </a:cxn>
                <a:cxn ang="0">
                  <a:pos x="112" y="143"/>
                </a:cxn>
                <a:cxn ang="0">
                  <a:pos x="82" y="150"/>
                </a:cxn>
                <a:cxn ang="0">
                  <a:pos x="49" y="149"/>
                </a:cxn>
                <a:cxn ang="0">
                  <a:pos x="45" y="140"/>
                </a:cxn>
                <a:cxn ang="0">
                  <a:pos x="76" y="143"/>
                </a:cxn>
                <a:cxn ang="0">
                  <a:pos x="104" y="133"/>
                </a:cxn>
                <a:cxn ang="0">
                  <a:pos x="117" y="121"/>
                </a:cxn>
                <a:cxn ang="0">
                  <a:pos x="118" y="102"/>
                </a:cxn>
                <a:cxn ang="0">
                  <a:pos x="117" y="79"/>
                </a:cxn>
                <a:cxn ang="0">
                  <a:pos x="111" y="59"/>
                </a:cxn>
                <a:cxn ang="0">
                  <a:pos x="92" y="38"/>
                </a:cxn>
                <a:cxn ang="0">
                  <a:pos x="72" y="22"/>
                </a:cxn>
                <a:cxn ang="0">
                  <a:pos x="52" y="15"/>
                </a:cxn>
                <a:cxn ang="0">
                  <a:pos x="24" y="13"/>
                </a:cxn>
                <a:cxn ang="0">
                  <a:pos x="7" y="18"/>
                </a:cxn>
              </a:cxnLst>
              <a:rect l="0" t="0" r="r" b="b"/>
              <a:pathLst>
                <a:path w="131" h="150">
                  <a:moveTo>
                    <a:pt x="7" y="18"/>
                  </a:moveTo>
                  <a:lnTo>
                    <a:pt x="0" y="2"/>
                  </a:lnTo>
                  <a:lnTo>
                    <a:pt x="39" y="0"/>
                  </a:lnTo>
                  <a:lnTo>
                    <a:pt x="69" y="10"/>
                  </a:lnTo>
                  <a:lnTo>
                    <a:pt x="88" y="21"/>
                  </a:lnTo>
                  <a:lnTo>
                    <a:pt x="112" y="41"/>
                  </a:lnTo>
                  <a:lnTo>
                    <a:pt x="127" y="73"/>
                  </a:lnTo>
                  <a:lnTo>
                    <a:pt x="131" y="94"/>
                  </a:lnTo>
                  <a:lnTo>
                    <a:pt x="128" y="124"/>
                  </a:lnTo>
                  <a:lnTo>
                    <a:pt x="112" y="143"/>
                  </a:lnTo>
                  <a:lnTo>
                    <a:pt x="82" y="150"/>
                  </a:lnTo>
                  <a:lnTo>
                    <a:pt x="49" y="149"/>
                  </a:lnTo>
                  <a:lnTo>
                    <a:pt x="45" y="140"/>
                  </a:lnTo>
                  <a:lnTo>
                    <a:pt x="76" y="143"/>
                  </a:lnTo>
                  <a:lnTo>
                    <a:pt x="104" y="133"/>
                  </a:lnTo>
                  <a:lnTo>
                    <a:pt x="117" y="121"/>
                  </a:lnTo>
                  <a:lnTo>
                    <a:pt x="118" y="102"/>
                  </a:lnTo>
                  <a:lnTo>
                    <a:pt x="117" y="79"/>
                  </a:lnTo>
                  <a:lnTo>
                    <a:pt x="111" y="59"/>
                  </a:lnTo>
                  <a:lnTo>
                    <a:pt x="92" y="38"/>
                  </a:lnTo>
                  <a:lnTo>
                    <a:pt x="72" y="22"/>
                  </a:lnTo>
                  <a:lnTo>
                    <a:pt x="52" y="15"/>
                  </a:lnTo>
                  <a:lnTo>
                    <a:pt x="24" y="13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951663" y="3465513"/>
              <a:ext cx="112713" cy="168275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26" y="15"/>
                </a:cxn>
                <a:cxn ang="0">
                  <a:pos x="44" y="24"/>
                </a:cxn>
                <a:cxn ang="0">
                  <a:pos x="36" y="34"/>
                </a:cxn>
                <a:cxn ang="0">
                  <a:pos x="71" y="105"/>
                </a:cxn>
                <a:cxn ang="0">
                  <a:pos x="61" y="106"/>
                </a:cxn>
                <a:cxn ang="0">
                  <a:pos x="23" y="30"/>
                </a:cxn>
                <a:cxn ang="0">
                  <a:pos x="11" y="20"/>
                </a:cxn>
                <a:cxn ang="0">
                  <a:pos x="0" y="0"/>
                </a:cxn>
                <a:cxn ang="0">
                  <a:pos x="41" y="1"/>
                </a:cxn>
              </a:cxnLst>
              <a:rect l="0" t="0" r="r" b="b"/>
              <a:pathLst>
                <a:path w="71" h="106">
                  <a:moveTo>
                    <a:pt x="41" y="1"/>
                  </a:moveTo>
                  <a:lnTo>
                    <a:pt x="26" y="15"/>
                  </a:lnTo>
                  <a:lnTo>
                    <a:pt x="44" y="24"/>
                  </a:lnTo>
                  <a:lnTo>
                    <a:pt x="36" y="34"/>
                  </a:lnTo>
                  <a:lnTo>
                    <a:pt x="71" y="105"/>
                  </a:lnTo>
                  <a:lnTo>
                    <a:pt x="61" y="106"/>
                  </a:lnTo>
                  <a:lnTo>
                    <a:pt x="23" y="30"/>
                  </a:lnTo>
                  <a:lnTo>
                    <a:pt x="11" y="20"/>
                  </a:lnTo>
                  <a:lnTo>
                    <a:pt x="0" y="0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23125" y="2941638"/>
              <a:ext cx="317500" cy="306388"/>
            </a:xfrm>
            <a:custGeom>
              <a:avLst/>
              <a:gdLst/>
              <a:ahLst/>
              <a:cxnLst>
                <a:cxn ang="0">
                  <a:pos x="62" y="86"/>
                </a:cxn>
                <a:cxn ang="0">
                  <a:pos x="66" y="57"/>
                </a:cxn>
                <a:cxn ang="0">
                  <a:pos x="72" y="33"/>
                </a:cxn>
                <a:cxn ang="0">
                  <a:pos x="87" y="15"/>
                </a:cxn>
                <a:cxn ang="0">
                  <a:pos x="102" y="5"/>
                </a:cxn>
                <a:cxn ang="0">
                  <a:pos x="117" y="2"/>
                </a:cxn>
                <a:cxn ang="0">
                  <a:pos x="138" y="0"/>
                </a:cxn>
                <a:cxn ang="0">
                  <a:pos x="157" y="5"/>
                </a:cxn>
                <a:cxn ang="0">
                  <a:pos x="175" y="15"/>
                </a:cxn>
                <a:cxn ang="0">
                  <a:pos x="187" y="28"/>
                </a:cxn>
                <a:cxn ang="0">
                  <a:pos x="196" y="48"/>
                </a:cxn>
                <a:cxn ang="0">
                  <a:pos x="200" y="72"/>
                </a:cxn>
                <a:cxn ang="0">
                  <a:pos x="200" y="97"/>
                </a:cxn>
                <a:cxn ang="0">
                  <a:pos x="196" y="129"/>
                </a:cxn>
                <a:cxn ang="0">
                  <a:pos x="184" y="150"/>
                </a:cxn>
                <a:cxn ang="0">
                  <a:pos x="177" y="168"/>
                </a:cxn>
                <a:cxn ang="0">
                  <a:pos x="159" y="181"/>
                </a:cxn>
                <a:cxn ang="0">
                  <a:pos x="141" y="190"/>
                </a:cxn>
                <a:cxn ang="0">
                  <a:pos x="116" y="193"/>
                </a:cxn>
                <a:cxn ang="0">
                  <a:pos x="94" y="191"/>
                </a:cxn>
                <a:cxn ang="0">
                  <a:pos x="76" y="178"/>
                </a:cxn>
                <a:cxn ang="0">
                  <a:pos x="69" y="155"/>
                </a:cxn>
                <a:cxn ang="0">
                  <a:pos x="66" y="132"/>
                </a:cxn>
                <a:cxn ang="0">
                  <a:pos x="60" y="117"/>
                </a:cxn>
                <a:cxn ang="0">
                  <a:pos x="46" y="117"/>
                </a:cxn>
                <a:cxn ang="0">
                  <a:pos x="18" y="140"/>
                </a:cxn>
                <a:cxn ang="0">
                  <a:pos x="3" y="142"/>
                </a:cxn>
                <a:cxn ang="0">
                  <a:pos x="0" y="126"/>
                </a:cxn>
                <a:cxn ang="0">
                  <a:pos x="9" y="114"/>
                </a:cxn>
                <a:cxn ang="0">
                  <a:pos x="33" y="102"/>
                </a:cxn>
                <a:cxn ang="0">
                  <a:pos x="62" y="86"/>
                </a:cxn>
              </a:cxnLst>
              <a:rect l="0" t="0" r="r" b="b"/>
              <a:pathLst>
                <a:path w="200" h="193">
                  <a:moveTo>
                    <a:pt x="62" y="86"/>
                  </a:moveTo>
                  <a:lnTo>
                    <a:pt x="66" y="57"/>
                  </a:lnTo>
                  <a:lnTo>
                    <a:pt x="72" y="33"/>
                  </a:lnTo>
                  <a:lnTo>
                    <a:pt x="87" y="15"/>
                  </a:lnTo>
                  <a:lnTo>
                    <a:pt x="102" y="5"/>
                  </a:lnTo>
                  <a:lnTo>
                    <a:pt x="117" y="2"/>
                  </a:lnTo>
                  <a:lnTo>
                    <a:pt x="138" y="0"/>
                  </a:lnTo>
                  <a:lnTo>
                    <a:pt x="157" y="5"/>
                  </a:lnTo>
                  <a:lnTo>
                    <a:pt x="175" y="15"/>
                  </a:lnTo>
                  <a:lnTo>
                    <a:pt x="187" y="28"/>
                  </a:lnTo>
                  <a:lnTo>
                    <a:pt x="196" y="48"/>
                  </a:lnTo>
                  <a:lnTo>
                    <a:pt x="200" y="72"/>
                  </a:lnTo>
                  <a:lnTo>
                    <a:pt x="200" y="97"/>
                  </a:lnTo>
                  <a:lnTo>
                    <a:pt x="196" y="129"/>
                  </a:lnTo>
                  <a:lnTo>
                    <a:pt x="184" y="150"/>
                  </a:lnTo>
                  <a:lnTo>
                    <a:pt x="177" y="168"/>
                  </a:lnTo>
                  <a:lnTo>
                    <a:pt x="159" y="181"/>
                  </a:lnTo>
                  <a:lnTo>
                    <a:pt x="141" y="190"/>
                  </a:lnTo>
                  <a:lnTo>
                    <a:pt x="116" y="193"/>
                  </a:lnTo>
                  <a:lnTo>
                    <a:pt x="94" y="191"/>
                  </a:lnTo>
                  <a:lnTo>
                    <a:pt x="76" y="178"/>
                  </a:lnTo>
                  <a:lnTo>
                    <a:pt x="69" y="155"/>
                  </a:lnTo>
                  <a:lnTo>
                    <a:pt x="66" y="132"/>
                  </a:lnTo>
                  <a:lnTo>
                    <a:pt x="60" y="117"/>
                  </a:lnTo>
                  <a:lnTo>
                    <a:pt x="46" y="117"/>
                  </a:lnTo>
                  <a:lnTo>
                    <a:pt x="18" y="140"/>
                  </a:lnTo>
                  <a:lnTo>
                    <a:pt x="3" y="142"/>
                  </a:lnTo>
                  <a:lnTo>
                    <a:pt x="0" y="126"/>
                  </a:lnTo>
                  <a:lnTo>
                    <a:pt x="9" y="114"/>
                  </a:lnTo>
                  <a:lnTo>
                    <a:pt x="33" y="102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224713" y="3273425"/>
              <a:ext cx="268288" cy="498475"/>
            </a:xfrm>
            <a:custGeom>
              <a:avLst/>
              <a:gdLst/>
              <a:ahLst/>
              <a:cxnLst>
                <a:cxn ang="0">
                  <a:pos x="21" y="59"/>
                </a:cxn>
                <a:cxn ang="0">
                  <a:pos x="35" y="29"/>
                </a:cxn>
                <a:cxn ang="0">
                  <a:pos x="56" y="13"/>
                </a:cxn>
                <a:cxn ang="0">
                  <a:pos x="77" y="4"/>
                </a:cxn>
                <a:cxn ang="0">
                  <a:pos x="96" y="0"/>
                </a:cxn>
                <a:cxn ang="0">
                  <a:pos x="114" y="3"/>
                </a:cxn>
                <a:cxn ang="0">
                  <a:pos x="128" y="10"/>
                </a:cxn>
                <a:cxn ang="0">
                  <a:pos x="140" y="19"/>
                </a:cxn>
                <a:cxn ang="0">
                  <a:pos x="150" y="35"/>
                </a:cxn>
                <a:cxn ang="0">
                  <a:pos x="153" y="55"/>
                </a:cxn>
                <a:cxn ang="0">
                  <a:pos x="151" y="74"/>
                </a:cxn>
                <a:cxn ang="0">
                  <a:pos x="144" y="91"/>
                </a:cxn>
                <a:cxn ang="0">
                  <a:pos x="134" y="106"/>
                </a:cxn>
                <a:cxn ang="0">
                  <a:pos x="124" y="124"/>
                </a:cxn>
                <a:cxn ang="0">
                  <a:pos x="118" y="141"/>
                </a:cxn>
                <a:cxn ang="0">
                  <a:pos x="118" y="166"/>
                </a:cxn>
                <a:cxn ang="0">
                  <a:pos x="124" y="181"/>
                </a:cxn>
                <a:cxn ang="0">
                  <a:pos x="140" y="199"/>
                </a:cxn>
                <a:cxn ang="0">
                  <a:pos x="151" y="215"/>
                </a:cxn>
                <a:cxn ang="0">
                  <a:pos x="162" y="228"/>
                </a:cxn>
                <a:cxn ang="0">
                  <a:pos x="169" y="250"/>
                </a:cxn>
                <a:cxn ang="0">
                  <a:pos x="167" y="273"/>
                </a:cxn>
                <a:cxn ang="0">
                  <a:pos x="161" y="290"/>
                </a:cxn>
                <a:cxn ang="0">
                  <a:pos x="150" y="304"/>
                </a:cxn>
                <a:cxn ang="0">
                  <a:pos x="125" y="314"/>
                </a:cxn>
                <a:cxn ang="0">
                  <a:pos x="101" y="314"/>
                </a:cxn>
                <a:cxn ang="0">
                  <a:pos x="79" y="311"/>
                </a:cxn>
                <a:cxn ang="0">
                  <a:pos x="47" y="297"/>
                </a:cxn>
                <a:cxn ang="0">
                  <a:pos x="26" y="272"/>
                </a:cxn>
                <a:cxn ang="0">
                  <a:pos x="8" y="237"/>
                </a:cxn>
                <a:cxn ang="0">
                  <a:pos x="0" y="196"/>
                </a:cxn>
                <a:cxn ang="0">
                  <a:pos x="0" y="159"/>
                </a:cxn>
                <a:cxn ang="0">
                  <a:pos x="3" y="127"/>
                </a:cxn>
                <a:cxn ang="0">
                  <a:pos x="8" y="91"/>
                </a:cxn>
                <a:cxn ang="0">
                  <a:pos x="21" y="59"/>
                </a:cxn>
              </a:cxnLst>
              <a:rect l="0" t="0" r="r" b="b"/>
              <a:pathLst>
                <a:path w="169" h="314">
                  <a:moveTo>
                    <a:pt x="21" y="59"/>
                  </a:moveTo>
                  <a:lnTo>
                    <a:pt x="35" y="29"/>
                  </a:lnTo>
                  <a:lnTo>
                    <a:pt x="56" y="13"/>
                  </a:lnTo>
                  <a:lnTo>
                    <a:pt x="77" y="4"/>
                  </a:lnTo>
                  <a:lnTo>
                    <a:pt x="96" y="0"/>
                  </a:lnTo>
                  <a:lnTo>
                    <a:pt x="114" y="3"/>
                  </a:lnTo>
                  <a:lnTo>
                    <a:pt x="128" y="10"/>
                  </a:lnTo>
                  <a:lnTo>
                    <a:pt x="140" y="19"/>
                  </a:lnTo>
                  <a:lnTo>
                    <a:pt x="150" y="35"/>
                  </a:lnTo>
                  <a:lnTo>
                    <a:pt x="153" y="55"/>
                  </a:lnTo>
                  <a:lnTo>
                    <a:pt x="151" y="74"/>
                  </a:lnTo>
                  <a:lnTo>
                    <a:pt x="144" y="91"/>
                  </a:lnTo>
                  <a:lnTo>
                    <a:pt x="134" y="106"/>
                  </a:lnTo>
                  <a:lnTo>
                    <a:pt x="124" y="124"/>
                  </a:lnTo>
                  <a:lnTo>
                    <a:pt x="118" y="141"/>
                  </a:lnTo>
                  <a:lnTo>
                    <a:pt x="118" y="166"/>
                  </a:lnTo>
                  <a:lnTo>
                    <a:pt x="124" y="181"/>
                  </a:lnTo>
                  <a:lnTo>
                    <a:pt x="140" y="199"/>
                  </a:lnTo>
                  <a:lnTo>
                    <a:pt x="151" y="215"/>
                  </a:lnTo>
                  <a:lnTo>
                    <a:pt x="162" y="228"/>
                  </a:lnTo>
                  <a:lnTo>
                    <a:pt x="169" y="250"/>
                  </a:lnTo>
                  <a:lnTo>
                    <a:pt x="167" y="273"/>
                  </a:lnTo>
                  <a:lnTo>
                    <a:pt x="161" y="290"/>
                  </a:lnTo>
                  <a:lnTo>
                    <a:pt x="150" y="304"/>
                  </a:lnTo>
                  <a:lnTo>
                    <a:pt x="125" y="314"/>
                  </a:lnTo>
                  <a:lnTo>
                    <a:pt x="101" y="314"/>
                  </a:lnTo>
                  <a:lnTo>
                    <a:pt x="79" y="311"/>
                  </a:lnTo>
                  <a:lnTo>
                    <a:pt x="47" y="297"/>
                  </a:lnTo>
                  <a:lnTo>
                    <a:pt x="26" y="272"/>
                  </a:lnTo>
                  <a:lnTo>
                    <a:pt x="8" y="237"/>
                  </a:lnTo>
                  <a:lnTo>
                    <a:pt x="0" y="196"/>
                  </a:lnTo>
                  <a:lnTo>
                    <a:pt x="0" y="159"/>
                  </a:lnTo>
                  <a:lnTo>
                    <a:pt x="3" y="127"/>
                  </a:lnTo>
                  <a:lnTo>
                    <a:pt x="8" y="91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994525" y="3287713"/>
              <a:ext cx="382588" cy="25876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197" y="0"/>
                </a:cxn>
                <a:cxn ang="0">
                  <a:pos x="231" y="0"/>
                </a:cxn>
                <a:cxn ang="0">
                  <a:pos x="241" y="10"/>
                </a:cxn>
                <a:cxn ang="0">
                  <a:pos x="237" y="25"/>
                </a:cxn>
                <a:cxn ang="0">
                  <a:pos x="207" y="35"/>
                </a:cxn>
                <a:cxn ang="0">
                  <a:pos x="184" y="56"/>
                </a:cxn>
                <a:cxn ang="0">
                  <a:pos x="162" y="51"/>
                </a:cxn>
                <a:cxn ang="0">
                  <a:pos x="130" y="58"/>
                </a:cxn>
                <a:cxn ang="0">
                  <a:pos x="96" y="79"/>
                </a:cxn>
                <a:cxn ang="0">
                  <a:pos x="76" y="97"/>
                </a:cxn>
                <a:cxn ang="0">
                  <a:pos x="62" y="117"/>
                </a:cxn>
                <a:cxn ang="0">
                  <a:pos x="52" y="137"/>
                </a:cxn>
                <a:cxn ang="0">
                  <a:pos x="47" y="158"/>
                </a:cxn>
                <a:cxn ang="0">
                  <a:pos x="33" y="163"/>
                </a:cxn>
                <a:cxn ang="0">
                  <a:pos x="19" y="155"/>
                </a:cxn>
                <a:cxn ang="0">
                  <a:pos x="23" y="137"/>
                </a:cxn>
                <a:cxn ang="0">
                  <a:pos x="38" y="124"/>
                </a:cxn>
                <a:cxn ang="0">
                  <a:pos x="29" y="112"/>
                </a:cxn>
                <a:cxn ang="0">
                  <a:pos x="0" y="105"/>
                </a:cxn>
                <a:cxn ang="0">
                  <a:pos x="49" y="96"/>
                </a:cxn>
                <a:cxn ang="0">
                  <a:pos x="76" y="70"/>
                </a:cxn>
                <a:cxn ang="0">
                  <a:pos x="102" y="48"/>
                </a:cxn>
                <a:cxn ang="0">
                  <a:pos x="128" y="28"/>
                </a:cxn>
                <a:cxn ang="0">
                  <a:pos x="156" y="13"/>
                </a:cxn>
              </a:cxnLst>
              <a:rect l="0" t="0" r="r" b="b"/>
              <a:pathLst>
                <a:path w="241" h="163">
                  <a:moveTo>
                    <a:pt x="156" y="13"/>
                  </a:moveTo>
                  <a:lnTo>
                    <a:pt x="197" y="0"/>
                  </a:lnTo>
                  <a:lnTo>
                    <a:pt x="231" y="0"/>
                  </a:lnTo>
                  <a:lnTo>
                    <a:pt x="241" y="10"/>
                  </a:lnTo>
                  <a:lnTo>
                    <a:pt x="237" y="25"/>
                  </a:lnTo>
                  <a:lnTo>
                    <a:pt x="207" y="35"/>
                  </a:lnTo>
                  <a:lnTo>
                    <a:pt x="184" y="56"/>
                  </a:lnTo>
                  <a:lnTo>
                    <a:pt x="162" y="51"/>
                  </a:lnTo>
                  <a:lnTo>
                    <a:pt x="130" y="58"/>
                  </a:lnTo>
                  <a:lnTo>
                    <a:pt x="96" y="79"/>
                  </a:lnTo>
                  <a:lnTo>
                    <a:pt x="76" y="97"/>
                  </a:lnTo>
                  <a:lnTo>
                    <a:pt x="62" y="117"/>
                  </a:lnTo>
                  <a:lnTo>
                    <a:pt x="52" y="137"/>
                  </a:lnTo>
                  <a:lnTo>
                    <a:pt x="47" y="158"/>
                  </a:lnTo>
                  <a:lnTo>
                    <a:pt x="33" y="163"/>
                  </a:lnTo>
                  <a:lnTo>
                    <a:pt x="19" y="155"/>
                  </a:lnTo>
                  <a:lnTo>
                    <a:pt x="23" y="137"/>
                  </a:lnTo>
                  <a:lnTo>
                    <a:pt x="38" y="124"/>
                  </a:lnTo>
                  <a:lnTo>
                    <a:pt x="29" y="112"/>
                  </a:lnTo>
                  <a:lnTo>
                    <a:pt x="0" y="105"/>
                  </a:lnTo>
                  <a:lnTo>
                    <a:pt x="49" y="96"/>
                  </a:lnTo>
                  <a:lnTo>
                    <a:pt x="76" y="70"/>
                  </a:lnTo>
                  <a:lnTo>
                    <a:pt x="102" y="48"/>
                  </a:lnTo>
                  <a:lnTo>
                    <a:pt x="128" y="28"/>
                  </a:lnTo>
                  <a:lnTo>
                    <a:pt x="15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897688" y="3317875"/>
              <a:ext cx="552450" cy="471488"/>
            </a:xfrm>
            <a:custGeom>
              <a:avLst/>
              <a:gdLst/>
              <a:ahLst/>
              <a:cxnLst>
                <a:cxn ang="0">
                  <a:pos x="292" y="61"/>
                </a:cxn>
                <a:cxn ang="0">
                  <a:pos x="303" y="30"/>
                </a:cxn>
                <a:cxn ang="0">
                  <a:pos x="306" y="10"/>
                </a:cxn>
                <a:cxn ang="0">
                  <a:pos x="313" y="0"/>
                </a:cxn>
                <a:cxn ang="0">
                  <a:pos x="325" y="0"/>
                </a:cxn>
                <a:cxn ang="0">
                  <a:pos x="337" y="3"/>
                </a:cxn>
                <a:cxn ang="0">
                  <a:pos x="347" y="15"/>
                </a:cxn>
                <a:cxn ang="0">
                  <a:pos x="348" y="34"/>
                </a:cxn>
                <a:cxn ang="0">
                  <a:pos x="342" y="66"/>
                </a:cxn>
                <a:cxn ang="0">
                  <a:pos x="326" y="97"/>
                </a:cxn>
                <a:cxn ang="0">
                  <a:pos x="282" y="149"/>
                </a:cxn>
                <a:cxn ang="0">
                  <a:pos x="244" y="194"/>
                </a:cxn>
                <a:cxn ang="0">
                  <a:pos x="217" y="210"/>
                </a:cxn>
                <a:cxn ang="0">
                  <a:pos x="169" y="231"/>
                </a:cxn>
                <a:cxn ang="0">
                  <a:pos x="120" y="251"/>
                </a:cxn>
                <a:cxn ang="0">
                  <a:pos x="91" y="273"/>
                </a:cxn>
                <a:cxn ang="0">
                  <a:pos x="78" y="294"/>
                </a:cxn>
                <a:cxn ang="0">
                  <a:pos x="57" y="297"/>
                </a:cxn>
                <a:cxn ang="0">
                  <a:pos x="27" y="289"/>
                </a:cxn>
                <a:cxn ang="0">
                  <a:pos x="3" y="273"/>
                </a:cxn>
                <a:cxn ang="0">
                  <a:pos x="0" y="254"/>
                </a:cxn>
                <a:cxn ang="0">
                  <a:pos x="15" y="254"/>
                </a:cxn>
                <a:cxn ang="0">
                  <a:pos x="32" y="260"/>
                </a:cxn>
                <a:cxn ang="0">
                  <a:pos x="57" y="270"/>
                </a:cxn>
                <a:cxn ang="0">
                  <a:pos x="75" y="263"/>
                </a:cxn>
                <a:cxn ang="0">
                  <a:pos x="79" y="247"/>
                </a:cxn>
                <a:cxn ang="0">
                  <a:pos x="60" y="241"/>
                </a:cxn>
                <a:cxn ang="0">
                  <a:pos x="37" y="229"/>
                </a:cxn>
                <a:cxn ang="0">
                  <a:pos x="37" y="220"/>
                </a:cxn>
                <a:cxn ang="0">
                  <a:pos x="57" y="215"/>
                </a:cxn>
                <a:cxn ang="0">
                  <a:pos x="78" y="222"/>
                </a:cxn>
                <a:cxn ang="0">
                  <a:pos x="98" y="232"/>
                </a:cxn>
                <a:cxn ang="0">
                  <a:pos x="126" y="223"/>
                </a:cxn>
                <a:cxn ang="0">
                  <a:pos x="167" y="201"/>
                </a:cxn>
                <a:cxn ang="0">
                  <a:pos x="199" y="183"/>
                </a:cxn>
                <a:cxn ang="0">
                  <a:pos x="229" y="169"/>
                </a:cxn>
                <a:cxn ang="0">
                  <a:pos x="247" y="141"/>
                </a:cxn>
                <a:cxn ang="0">
                  <a:pos x="265" y="111"/>
                </a:cxn>
                <a:cxn ang="0">
                  <a:pos x="285" y="80"/>
                </a:cxn>
                <a:cxn ang="0">
                  <a:pos x="292" y="61"/>
                </a:cxn>
              </a:cxnLst>
              <a:rect l="0" t="0" r="r" b="b"/>
              <a:pathLst>
                <a:path w="348" h="297">
                  <a:moveTo>
                    <a:pt x="292" y="61"/>
                  </a:moveTo>
                  <a:lnTo>
                    <a:pt x="303" y="30"/>
                  </a:lnTo>
                  <a:lnTo>
                    <a:pt x="306" y="10"/>
                  </a:lnTo>
                  <a:lnTo>
                    <a:pt x="313" y="0"/>
                  </a:lnTo>
                  <a:lnTo>
                    <a:pt x="325" y="0"/>
                  </a:lnTo>
                  <a:lnTo>
                    <a:pt x="337" y="3"/>
                  </a:lnTo>
                  <a:lnTo>
                    <a:pt x="347" y="15"/>
                  </a:lnTo>
                  <a:lnTo>
                    <a:pt x="348" y="34"/>
                  </a:lnTo>
                  <a:lnTo>
                    <a:pt x="342" y="66"/>
                  </a:lnTo>
                  <a:lnTo>
                    <a:pt x="326" y="97"/>
                  </a:lnTo>
                  <a:lnTo>
                    <a:pt x="282" y="149"/>
                  </a:lnTo>
                  <a:lnTo>
                    <a:pt x="244" y="194"/>
                  </a:lnTo>
                  <a:lnTo>
                    <a:pt x="217" y="210"/>
                  </a:lnTo>
                  <a:lnTo>
                    <a:pt x="169" y="231"/>
                  </a:lnTo>
                  <a:lnTo>
                    <a:pt x="120" y="251"/>
                  </a:lnTo>
                  <a:lnTo>
                    <a:pt x="91" y="273"/>
                  </a:lnTo>
                  <a:lnTo>
                    <a:pt x="78" y="294"/>
                  </a:lnTo>
                  <a:lnTo>
                    <a:pt x="57" y="297"/>
                  </a:lnTo>
                  <a:lnTo>
                    <a:pt x="27" y="289"/>
                  </a:lnTo>
                  <a:lnTo>
                    <a:pt x="3" y="273"/>
                  </a:lnTo>
                  <a:lnTo>
                    <a:pt x="0" y="254"/>
                  </a:lnTo>
                  <a:lnTo>
                    <a:pt x="15" y="254"/>
                  </a:lnTo>
                  <a:lnTo>
                    <a:pt x="32" y="260"/>
                  </a:lnTo>
                  <a:lnTo>
                    <a:pt x="57" y="270"/>
                  </a:lnTo>
                  <a:lnTo>
                    <a:pt x="75" y="263"/>
                  </a:lnTo>
                  <a:lnTo>
                    <a:pt x="79" y="247"/>
                  </a:lnTo>
                  <a:lnTo>
                    <a:pt x="60" y="241"/>
                  </a:lnTo>
                  <a:lnTo>
                    <a:pt x="37" y="229"/>
                  </a:lnTo>
                  <a:lnTo>
                    <a:pt x="37" y="220"/>
                  </a:lnTo>
                  <a:lnTo>
                    <a:pt x="57" y="215"/>
                  </a:lnTo>
                  <a:lnTo>
                    <a:pt x="78" y="222"/>
                  </a:lnTo>
                  <a:lnTo>
                    <a:pt x="98" y="232"/>
                  </a:lnTo>
                  <a:lnTo>
                    <a:pt x="126" y="223"/>
                  </a:lnTo>
                  <a:lnTo>
                    <a:pt x="167" y="201"/>
                  </a:lnTo>
                  <a:lnTo>
                    <a:pt x="199" y="183"/>
                  </a:lnTo>
                  <a:lnTo>
                    <a:pt x="229" y="169"/>
                  </a:lnTo>
                  <a:lnTo>
                    <a:pt x="247" y="141"/>
                  </a:lnTo>
                  <a:lnTo>
                    <a:pt x="265" y="111"/>
                  </a:lnTo>
                  <a:lnTo>
                    <a:pt x="285" y="80"/>
                  </a:lnTo>
                  <a:lnTo>
                    <a:pt x="292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7267575" y="3662363"/>
              <a:ext cx="225425" cy="585788"/>
            </a:xfrm>
            <a:custGeom>
              <a:avLst/>
              <a:gdLst/>
              <a:ahLst/>
              <a:cxnLst>
                <a:cxn ang="0">
                  <a:pos x="85" y="19"/>
                </a:cxn>
                <a:cxn ang="0">
                  <a:pos x="92" y="1"/>
                </a:cxn>
                <a:cxn ang="0">
                  <a:pos x="104" y="0"/>
                </a:cxn>
                <a:cxn ang="0">
                  <a:pos x="120" y="1"/>
                </a:cxn>
                <a:cxn ang="0">
                  <a:pos x="142" y="13"/>
                </a:cxn>
                <a:cxn ang="0">
                  <a:pos x="137" y="48"/>
                </a:cxn>
                <a:cxn ang="0">
                  <a:pos x="129" y="108"/>
                </a:cxn>
                <a:cxn ang="0">
                  <a:pos x="119" y="153"/>
                </a:cxn>
                <a:cxn ang="0">
                  <a:pos x="116" y="186"/>
                </a:cxn>
                <a:cxn ang="0">
                  <a:pos x="124" y="227"/>
                </a:cxn>
                <a:cxn ang="0">
                  <a:pos x="124" y="273"/>
                </a:cxn>
                <a:cxn ang="0">
                  <a:pos x="124" y="308"/>
                </a:cxn>
                <a:cxn ang="0">
                  <a:pos x="130" y="332"/>
                </a:cxn>
                <a:cxn ang="0">
                  <a:pos x="134" y="348"/>
                </a:cxn>
                <a:cxn ang="0">
                  <a:pos x="129" y="360"/>
                </a:cxn>
                <a:cxn ang="0">
                  <a:pos x="119" y="369"/>
                </a:cxn>
                <a:cxn ang="0">
                  <a:pos x="97" y="366"/>
                </a:cxn>
                <a:cxn ang="0">
                  <a:pos x="80" y="357"/>
                </a:cxn>
                <a:cxn ang="0">
                  <a:pos x="55" y="348"/>
                </a:cxn>
                <a:cxn ang="0">
                  <a:pos x="10" y="342"/>
                </a:cxn>
                <a:cxn ang="0">
                  <a:pos x="0" y="335"/>
                </a:cxn>
                <a:cxn ang="0">
                  <a:pos x="10" y="322"/>
                </a:cxn>
                <a:cxn ang="0">
                  <a:pos x="45" y="318"/>
                </a:cxn>
                <a:cxn ang="0">
                  <a:pos x="71" y="321"/>
                </a:cxn>
                <a:cxn ang="0">
                  <a:pos x="80" y="329"/>
                </a:cxn>
                <a:cxn ang="0">
                  <a:pos x="97" y="335"/>
                </a:cxn>
                <a:cxn ang="0">
                  <a:pos x="107" y="330"/>
                </a:cxn>
                <a:cxn ang="0">
                  <a:pos x="107" y="316"/>
                </a:cxn>
                <a:cxn ang="0">
                  <a:pos x="101" y="289"/>
                </a:cxn>
                <a:cxn ang="0">
                  <a:pos x="94" y="258"/>
                </a:cxn>
                <a:cxn ang="0">
                  <a:pos x="85" y="201"/>
                </a:cxn>
                <a:cxn ang="0">
                  <a:pos x="85" y="172"/>
                </a:cxn>
                <a:cxn ang="0">
                  <a:pos x="77" y="117"/>
                </a:cxn>
                <a:cxn ang="0">
                  <a:pos x="77" y="69"/>
                </a:cxn>
                <a:cxn ang="0">
                  <a:pos x="79" y="44"/>
                </a:cxn>
                <a:cxn ang="0">
                  <a:pos x="85" y="19"/>
                </a:cxn>
              </a:cxnLst>
              <a:rect l="0" t="0" r="r" b="b"/>
              <a:pathLst>
                <a:path w="142" h="369">
                  <a:moveTo>
                    <a:pt x="85" y="19"/>
                  </a:moveTo>
                  <a:lnTo>
                    <a:pt x="92" y="1"/>
                  </a:lnTo>
                  <a:lnTo>
                    <a:pt x="104" y="0"/>
                  </a:lnTo>
                  <a:lnTo>
                    <a:pt x="120" y="1"/>
                  </a:lnTo>
                  <a:lnTo>
                    <a:pt x="142" y="13"/>
                  </a:lnTo>
                  <a:lnTo>
                    <a:pt x="137" y="48"/>
                  </a:lnTo>
                  <a:lnTo>
                    <a:pt x="129" y="108"/>
                  </a:lnTo>
                  <a:lnTo>
                    <a:pt x="119" y="153"/>
                  </a:lnTo>
                  <a:lnTo>
                    <a:pt x="116" y="186"/>
                  </a:lnTo>
                  <a:lnTo>
                    <a:pt x="124" y="227"/>
                  </a:lnTo>
                  <a:lnTo>
                    <a:pt x="124" y="273"/>
                  </a:lnTo>
                  <a:lnTo>
                    <a:pt x="124" y="308"/>
                  </a:lnTo>
                  <a:lnTo>
                    <a:pt x="130" y="332"/>
                  </a:lnTo>
                  <a:lnTo>
                    <a:pt x="134" y="348"/>
                  </a:lnTo>
                  <a:lnTo>
                    <a:pt x="129" y="360"/>
                  </a:lnTo>
                  <a:lnTo>
                    <a:pt x="119" y="369"/>
                  </a:lnTo>
                  <a:lnTo>
                    <a:pt x="97" y="366"/>
                  </a:lnTo>
                  <a:lnTo>
                    <a:pt x="80" y="357"/>
                  </a:lnTo>
                  <a:lnTo>
                    <a:pt x="55" y="348"/>
                  </a:lnTo>
                  <a:lnTo>
                    <a:pt x="10" y="342"/>
                  </a:lnTo>
                  <a:lnTo>
                    <a:pt x="0" y="335"/>
                  </a:lnTo>
                  <a:lnTo>
                    <a:pt x="10" y="322"/>
                  </a:lnTo>
                  <a:lnTo>
                    <a:pt x="45" y="318"/>
                  </a:lnTo>
                  <a:lnTo>
                    <a:pt x="71" y="321"/>
                  </a:lnTo>
                  <a:lnTo>
                    <a:pt x="80" y="329"/>
                  </a:lnTo>
                  <a:lnTo>
                    <a:pt x="97" y="335"/>
                  </a:lnTo>
                  <a:lnTo>
                    <a:pt x="107" y="330"/>
                  </a:lnTo>
                  <a:lnTo>
                    <a:pt x="107" y="316"/>
                  </a:lnTo>
                  <a:lnTo>
                    <a:pt x="101" y="289"/>
                  </a:lnTo>
                  <a:lnTo>
                    <a:pt x="94" y="258"/>
                  </a:lnTo>
                  <a:lnTo>
                    <a:pt x="85" y="201"/>
                  </a:lnTo>
                  <a:lnTo>
                    <a:pt x="85" y="172"/>
                  </a:lnTo>
                  <a:lnTo>
                    <a:pt x="77" y="117"/>
                  </a:lnTo>
                  <a:lnTo>
                    <a:pt x="77" y="69"/>
                  </a:lnTo>
                  <a:lnTo>
                    <a:pt x="79" y="44"/>
                  </a:lnTo>
                  <a:lnTo>
                    <a:pt x="85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7162800" y="3636963"/>
              <a:ext cx="233363" cy="642938"/>
            </a:xfrm>
            <a:custGeom>
              <a:avLst/>
              <a:gdLst/>
              <a:ahLst/>
              <a:cxnLst>
                <a:cxn ang="0">
                  <a:pos x="78" y="61"/>
                </a:cxn>
                <a:cxn ang="0">
                  <a:pos x="92" y="22"/>
                </a:cxn>
                <a:cxn ang="0">
                  <a:pos x="118" y="0"/>
                </a:cxn>
                <a:cxn ang="0">
                  <a:pos x="140" y="3"/>
                </a:cxn>
                <a:cxn ang="0">
                  <a:pos x="147" y="22"/>
                </a:cxn>
                <a:cxn ang="0">
                  <a:pos x="144" y="49"/>
                </a:cxn>
                <a:cxn ang="0">
                  <a:pos x="133" y="73"/>
                </a:cxn>
                <a:cxn ang="0">
                  <a:pos x="110" y="118"/>
                </a:cxn>
                <a:cxn ang="0">
                  <a:pos x="92" y="163"/>
                </a:cxn>
                <a:cxn ang="0">
                  <a:pos x="89" y="205"/>
                </a:cxn>
                <a:cxn ang="0">
                  <a:pos x="95" y="242"/>
                </a:cxn>
                <a:cxn ang="0">
                  <a:pos x="112" y="298"/>
                </a:cxn>
                <a:cxn ang="0">
                  <a:pos x="117" y="338"/>
                </a:cxn>
                <a:cxn ang="0">
                  <a:pos x="117" y="367"/>
                </a:cxn>
                <a:cxn ang="0">
                  <a:pos x="124" y="386"/>
                </a:cxn>
                <a:cxn ang="0">
                  <a:pos x="124" y="402"/>
                </a:cxn>
                <a:cxn ang="0">
                  <a:pos x="108" y="405"/>
                </a:cxn>
                <a:cxn ang="0">
                  <a:pos x="95" y="404"/>
                </a:cxn>
                <a:cxn ang="0">
                  <a:pos x="63" y="397"/>
                </a:cxn>
                <a:cxn ang="0">
                  <a:pos x="12" y="388"/>
                </a:cxn>
                <a:cxn ang="0">
                  <a:pos x="0" y="376"/>
                </a:cxn>
                <a:cxn ang="0">
                  <a:pos x="7" y="364"/>
                </a:cxn>
                <a:cxn ang="0">
                  <a:pos x="31" y="355"/>
                </a:cxn>
                <a:cxn ang="0">
                  <a:pos x="45" y="360"/>
                </a:cxn>
                <a:cxn ang="0">
                  <a:pos x="63" y="373"/>
                </a:cxn>
                <a:cxn ang="0">
                  <a:pos x="92" y="379"/>
                </a:cxn>
                <a:cxn ang="0">
                  <a:pos x="95" y="367"/>
                </a:cxn>
                <a:cxn ang="0">
                  <a:pos x="98" y="343"/>
                </a:cxn>
                <a:cxn ang="0">
                  <a:pos x="88" y="313"/>
                </a:cxn>
                <a:cxn ang="0">
                  <a:pos x="73" y="273"/>
                </a:cxn>
                <a:cxn ang="0">
                  <a:pos x="62" y="238"/>
                </a:cxn>
                <a:cxn ang="0">
                  <a:pos x="60" y="211"/>
                </a:cxn>
                <a:cxn ang="0">
                  <a:pos x="57" y="175"/>
                </a:cxn>
                <a:cxn ang="0">
                  <a:pos x="58" y="142"/>
                </a:cxn>
                <a:cxn ang="0">
                  <a:pos x="63" y="108"/>
                </a:cxn>
                <a:cxn ang="0">
                  <a:pos x="70" y="83"/>
                </a:cxn>
                <a:cxn ang="0">
                  <a:pos x="78" y="61"/>
                </a:cxn>
              </a:cxnLst>
              <a:rect l="0" t="0" r="r" b="b"/>
              <a:pathLst>
                <a:path w="147" h="405">
                  <a:moveTo>
                    <a:pt x="78" y="61"/>
                  </a:moveTo>
                  <a:lnTo>
                    <a:pt x="92" y="22"/>
                  </a:lnTo>
                  <a:lnTo>
                    <a:pt x="118" y="0"/>
                  </a:lnTo>
                  <a:lnTo>
                    <a:pt x="140" y="3"/>
                  </a:lnTo>
                  <a:lnTo>
                    <a:pt x="147" y="22"/>
                  </a:lnTo>
                  <a:lnTo>
                    <a:pt x="144" y="49"/>
                  </a:lnTo>
                  <a:lnTo>
                    <a:pt x="133" y="73"/>
                  </a:lnTo>
                  <a:lnTo>
                    <a:pt x="110" y="118"/>
                  </a:lnTo>
                  <a:lnTo>
                    <a:pt x="92" y="163"/>
                  </a:lnTo>
                  <a:lnTo>
                    <a:pt x="89" y="205"/>
                  </a:lnTo>
                  <a:lnTo>
                    <a:pt x="95" y="242"/>
                  </a:lnTo>
                  <a:lnTo>
                    <a:pt x="112" y="298"/>
                  </a:lnTo>
                  <a:lnTo>
                    <a:pt x="117" y="338"/>
                  </a:lnTo>
                  <a:lnTo>
                    <a:pt x="117" y="367"/>
                  </a:lnTo>
                  <a:lnTo>
                    <a:pt x="124" y="386"/>
                  </a:lnTo>
                  <a:lnTo>
                    <a:pt x="124" y="402"/>
                  </a:lnTo>
                  <a:lnTo>
                    <a:pt x="108" y="405"/>
                  </a:lnTo>
                  <a:lnTo>
                    <a:pt x="95" y="404"/>
                  </a:lnTo>
                  <a:lnTo>
                    <a:pt x="63" y="397"/>
                  </a:lnTo>
                  <a:lnTo>
                    <a:pt x="12" y="388"/>
                  </a:lnTo>
                  <a:lnTo>
                    <a:pt x="0" y="376"/>
                  </a:lnTo>
                  <a:lnTo>
                    <a:pt x="7" y="364"/>
                  </a:lnTo>
                  <a:lnTo>
                    <a:pt x="31" y="355"/>
                  </a:lnTo>
                  <a:lnTo>
                    <a:pt x="45" y="360"/>
                  </a:lnTo>
                  <a:lnTo>
                    <a:pt x="63" y="373"/>
                  </a:lnTo>
                  <a:lnTo>
                    <a:pt x="92" y="379"/>
                  </a:lnTo>
                  <a:lnTo>
                    <a:pt x="95" y="367"/>
                  </a:lnTo>
                  <a:lnTo>
                    <a:pt x="98" y="343"/>
                  </a:lnTo>
                  <a:lnTo>
                    <a:pt x="88" y="313"/>
                  </a:lnTo>
                  <a:lnTo>
                    <a:pt x="73" y="273"/>
                  </a:lnTo>
                  <a:lnTo>
                    <a:pt x="62" y="238"/>
                  </a:lnTo>
                  <a:lnTo>
                    <a:pt x="60" y="211"/>
                  </a:lnTo>
                  <a:lnTo>
                    <a:pt x="57" y="175"/>
                  </a:lnTo>
                  <a:lnTo>
                    <a:pt x="58" y="142"/>
                  </a:lnTo>
                  <a:lnTo>
                    <a:pt x="63" y="108"/>
                  </a:lnTo>
                  <a:lnTo>
                    <a:pt x="70" y="83"/>
                  </a:lnTo>
                  <a:lnTo>
                    <a:pt x="7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348413" y="3113088"/>
              <a:ext cx="601663" cy="255588"/>
            </a:xfrm>
            <a:custGeom>
              <a:avLst/>
              <a:gdLst/>
              <a:ahLst/>
              <a:cxnLst>
                <a:cxn ang="0">
                  <a:pos x="373" y="0"/>
                </a:cxn>
                <a:cxn ang="0">
                  <a:pos x="191" y="9"/>
                </a:cxn>
                <a:cxn ang="0">
                  <a:pos x="63" y="15"/>
                </a:cxn>
                <a:cxn ang="0">
                  <a:pos x="0" y="32"/>
                </a:cxn>
                <a:cxn ang="0">
                  <a:pos x="21" y="105"/>
                </a:cxn>
                <a:cxn ang="0">
                  <a:pos x="34" y="161"/>
                </a:cxn>
                <a:cxn ang="0">
                  <a:pos x="160" y="143"/>
                </a:cxn>
                <a:cxn ang="0">
                  <a:pos x="273" y="134"/>
                </a:cxn>
                <a:cxn ang="0">
                  <a:pos x="379" y="125"/>
                </a:cxn>
                <a:cxn ang="0">
                  <a:pos x="373" y="0"/>
                </a:cxn>
              </a:cxnLst>
              <a:rect l="0" t="0" r="r" b="b"/>
              <a:pathLst>
                <a:path w="379" h="161">
                  <a:moveTo>
                    <a:pt x="373" y="0"/>
                  </a:moveTo>
                  <a:lnTo>
                    <a:pt x="191" y="9"/>
                  </a:lnTo>
                  <a:lnTo>
                    <a:pt x="63" y="15"/>
                  </a:lnTo>
                  <a:lnTo>
                    <a:pt x="0" y="32"/>
                  </a:lnTo>
                  <a:lnTo>
                    <a:pt x="21" y="105"/>
                  </a:lnTo>
                  <a:lnTo>
                    <a:pt x="34" y="161"/>
                  </a:lnTo>
                  <a:lnTo>
                    <a:pt x="160" y="143"/>
                  </a:lnTo>
                  <a:lnTo>
                    <a:pt x="273" y="134"/>
                  </a:lnTo>
                  <a:lnTo>
                    <a:pt x="379" y="12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2E1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338888" y="3095625"/>
              <a:ext cx="622300" cy="288925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235" y="10"/>
                </a:cxn>
                <a:cxn ang="0">
                  <a:pos x="79" y="16"/>
                </a:cxn>
                <a:cxn ang="0">
                  <a:pos x="3" y="30"/>
                </a:cxn>
                <a:cxn ang="0">
                  <a:pos x="0" y="41"/>
                </a:cxn>
                <a:cxn ang="0">
                  <a:pos x="18" y="104"/>
                </a:cxn>
                <a:cxn ang="0">
                  <a:pos x="35" y="178"/>
                </a:cxn>
                <a:cxn ang="0">
                  <a:pos x="43" y="182"/>
                </a:cxn>
                <a:cxn ang="0">
                  <a:pos x="82" y="173"/>
                </a:cxn>
                <a:cxn ang="0">
                  <a:pos x="167" y="158"/>
                </a:cxn>
                <a:cxn ang="0">
                  <a:pos x="232" y="155"/>
                </a:cxn>
                <a:cxn ang="0">
                  <a:pos x="391" y="144"/>
                </a:cxn>
                <a:cxn ang="0">
                  <a:pos x="392" y="126"/>
                </a:cxn>
                <a:cxn ang="0">
                  <a:pos x="232" y="137"/>
                </a:cxn>
                <a:cxn ang="0">
                  <a:pos x="138" y="149"/>
                </a:cxn>
                <a:cxn ang="0">
                  <a:pos x="76" y="158"/>
                </a:cxn>
                <a:cxn ang="0">
                  <a:pos x="51" y="161"/>
                </a:cxn>
                <a:cxn ang="0">
                  <a:pos x="47" y="154"/>
                </a:cxn>
                <a:cxn ang="0">
                  <a:pos x="34" y="99"/>
                </a:cxn>
                <a:cxn ang="0">
                  <a:pos x="16" y="49"/>
                </a:cxn>
                <a:cxn ang="0">
                  <a:pos x="24" y="41"/>
                </a:cxn>
                <a:cxn ang="0">
                  <a:pos x="66" y="32"/>
                </a:cxn>
                <a:cxn ang="0">
                  <a:pos x="125" y="29"/>
                </a:cxn>
                <a:cxn ang="0">
                  <a:pos x="229" y="23"/>
                </a:cxn>
                <a:cxn ang="0">
                  <a:pos x="382" y="17"/>
                </a:cxn>
                <a:cxn ang="0">
                  <a:pos x="382" y="0"/>
                </a:cxn>
              </a:cxnLst>
              <a:rect l="0" t="0" r="r" b="b"/>
              <a:pathLst>
                <a:path w="392" h="182">
                  <a:moveTo>
                    <a:pt x="382" y="0"/>
                  </a:moveTo>
                  <a:lnTo>
                    <a:pt x="235" y="10"/>
                  </a:lnTo>
                  <a:lnTo>
                    <a:pt x="79" y="16"/>
                  </a:lnTo>
                  <a:lnTo>
                    <a:pt x="3" y="30"/>
                  </a:lnTo>
                  <a:lnTo>
                    <a:pt x="0" y="41"/>
                  </a:lnTo>
                  <a:lnTo>
                    <a:pt x="18" y="104"/>
                  </a:lnTo>
                  <a:lnTo>
                    <a:pt x="35" y="178"/>
                  </a:lnTo>
                  <a:lnTo>
                    <a:pt x="43" y="182"/>
                  </a:lnTo>
                  <a:lnTo>
                    <a:pt x="82" y="173"/>
                  </a:lnTo>
                  <a:lnTo>
                    <a:pt x="167" y="158"/>
                  </a:lnTo>
                  <a:lnTo>
                    <a:pt x="232" y="155"/>
                  </a:lnTo>
                  <a:lnTo>
                    <a:pt x="391" y="144"/>
                  </a:lnTo>
                  <a:lnTo>
                    <a:pt x="392" y="126"/>
                  </a:lnTo>
                  <a:lnTo>
                    <a:pt x="232" y="137"/>
                  </a:lnTo>
                  <a:lnTo>
                    <a:pt x="138" y="149"/>
                  </a:lnTo>
                  <a:lnTo>
                    <a:pt x="76" y="158"/>
                  </a:lnTo>
                  <a:lnTo>
                    <a:pt x="51" y="161"/>
                  </a:lnTo>
                  <a:lnTo>
                    <a:pt x="47" y="154"/>
                  </a:lnTo>
                  <a:lnTo>
                    <a:pt x="34" y="99"/>
                  </a:lnTo>
                  <a:lnTo>
                    <a:pt x="16" y="49"/>
                  </a:lnTo>
                  <a:lnTo>
                    <a:pt x="24" y="41"/>
                  </a:lnTo>
                  <a:lnTo>
                    <a:pt x="66" y="32"/>
                  </a:lnTo>
                  <a:lnTo>
                    <a:pt x="125" y="29"/>
                  </a:lnTo>
                  <a:lnTo>
                    <a:pt x="229" y="23"/>
                  </a:lnTo>
                  <a:lnTo>
                    <a:pt x="382" y="17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</p:grp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12, 2014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5" name="Tekstboks 4"/>
          <p:cNvSpPr txBox="1"/>
          <p:nvPr/>
        </p:nvSpPr>
        <p:spPr>
          <a:xfrm>
            <a:off x="2380301" y="2191661"/>
            <a:ext cx="5144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Unbundling</a:t>
            </a:r>
            <a:endParaRPr lang="en-GB" sz="6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Unbundling – 1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4171" y="899886"/>
            <a:ext cx="9550400" cy="5704114"/>
          </a:xfrm>
        </p:spPr>
        <p:txBody>
          <a:bodyPr/>
          <a:lstStyle/>
          <a:p>
            <a:r>
              <a:rPr lang="en-GB" sz="2200" dirty="0" smtClean="0"/>
              <a:t>Unfortunately, the spot exchanges become monopolies when market coupling or market splitting is introduced as the day-ahead congestion management system</a:t>
            </a:r>
          </a:p>
          <a:p>
            <a:pPr lvl="1"/>
            <a:r>
              <a:rPr lang="en-GB" sz="2200" dirty="0" smtClean="0"/>
              <a:t>Please refer to the PowerPoint presentation </a:t>
            </a:r>
            <a:r>
              <a:rPr lang="en-GB" sz="2200" i="1" dirty="0" smtClean="0"/>
              <a:t>Market coupling makes real competition betw. spot exchanges unfeasible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Hence, in order to avoid cross-subsiding, the </a:t>
            </a:r>
            <a:r>
              <a:rPr lang="en-GB" sz="2200" u="sng" dirty="0" smtClean="0"/>
              <a:t>spot exchanges must unbundle</a:t>
            </a:r>
          </a:p>
          <a:p>
            <a:pPr lvl="1"/>
            <a:r>
              <a:rPr lang="en-GB" sz="2200" dirty="0" smtClean="0"/>
              <a:t>Unbundling means an organisation having a monopoly task cannot have any other business</a:t>
            </a:r>
          </a:p>
          <a:p>
            <a:pPr lvl="2"/>
            <a:r>
              <a:rPr lang="en-GB" sz="2200" dirty="0" smtClean="0"/>
              <a:t>Hence, cross-subsidising is automatically prevented</a:t>
            </a:r>
          </a:p>
          <a:p>
            <a:pPr lvl="3"/>
            <a:r>
              <a:rPr lang="en-GB" sz="2200" dirty="0" smtClean="0"/>
              <a:t>The regulators can focus on controlling the organisation’s economical efficiency</a:t>
            </a:r>
          </a:p>
          <a:p>
            <a:pPr lvl="4"/>
            <a:r>
              <a:rPr lang="en-GB" dirty="0" smtClean="0"/>
              <a:t>Please refer to the PDF document </a:t>
            </a:r>
            <a:r>
              <a:rPr lang="en-GB" i="1" dirty="0" smtClean="0"/>
              <a:t>Unbundling of spot exchanges and associated clearing houses</a:t>
            </a:r>
            <a:r>
              <a:rPr lang="en-GB" dirty="0" smtClean="0"/>
              <a:t>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12,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1"/>
            <a:ext cx="9695543" cy="870856"/>
          </a:xfrm>
        </p:spPr>
        <p:txBody>
          <a:bodyPr/>
          <a:lstStyle/>
          <a:p>
            <a:r>
              <a:rPr lang="en-GB" sz="2400" dirty="0" smtClean="0"/>
              <a:t>Unbundling – 2</a:t>
            </a:r>
            <a:br>
              <a:rPr lang="en-GB" sz="2400" dirty="0" smtClean="0"/>
            </a:br>
            <a:r>
              <a:rPr lang="en-GB" sz="2200" dirty="0" smtClean="0"/>
              <a:t>Terminating cross-subsidizing</a:t>
            </a:r>
            <a:endParaRPr lang="en-GB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725717"/>
            <a:ext cx="9906000" cy="6132283"/>
          </a:xfrm>
        </p:spPr>
        <p:txBody>
          <a:bodyPr/>
          <a:lstStyle/>
          <a:p>
            <a:pPr>
              <a:tabLst>
                <a:tab pos="8520113" algn="dec"/>
              </a:tabLst>
            </a:pPr>
            <a:r>
              <a:rPr lang="en-GB" sz="1900" dirty="0" smtClean="0"/>
              <a:t>Note: this also means the spot exchanges cannot be involved in intra-day trading</a:t>
            </a:r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As experience shows: this gives heavy cross-subsiding – with the many spot players subsidizing the fewer intra-day players.</a:t>
            </a:r>
          </a:p>
          <a:p>
            <a:pPr>
              <a:tabLst>
                <a:tab pos="8520113" algn="dec"/>
              </a:tabLst>
            </a:pPr>
            <a:r>
              <a:rPr lang="en-GB" sz="1900" dirty="0" smtClean="0"/>
              <a:t>As cases – turn-over for the year 2013 (numbers in TWh):</a:t>
            </a:r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EPEX Spot (Austria, France, Germany, Switzerland)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Spot turnover 	323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Intra-day turnover 	23</a:t>
            </a:r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Nord Pool Spot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Spot turnover (Baltic-Nordic area)	349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Intra-day turnover (Baltic-Nordic, Germany)	4</a:t>
            </a:r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APX (Belgium, the Netherlands)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Spot turnover	64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Intra-day turnover	1</a:t>
            </a:r>
          </a:p>
          <a:p>
            <a:pPr lvl="1">
              <a:tabLst>
                <a:tab pos="8520113" algn="dec"/>
              </a:tabLst>
            </a:pPr>
            <a:r>
              <a:rPr lang="en-GB" sz="1900" dirty="0" smtClean="0"/>
              <a:t>As can be seen: the turnover at the intra-day markets is paltry. It cannot finance the intra-day trading platforms</a:t>
            </a:r>
          </a:p>
          <a:p>
            <a:pPr lvl="2">
              <a:tabLst>
                <a:tab pos="8520113" algn="dec"/>
              </a:tabLst>
            </a:pPr>
            <a:r>
              <a:rPr lang="en-GB" sz="1900" dirty="0" smtClean="0"/>
              <a:t>Hence the intra-day trading platforms only survive due to heavy cross-subsidizing from the spot trading.</a:t>
            </a:r>
            <a:endParaRPr lang="en-GB" sz="1900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Unbundling – 3</a:t>
            </a:r>
            <a:endParaRPr lang="en-GB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12,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7" name="Tekstboks 6"/>
          <p:cNvSpPr txBox="1"/>
          <p:nvPr/>
        </p:nvSpPr>
        <p:spPr>
          <a:xfrm>
            <a:off x="801283" y="783775"/>
            <a:ext cx="781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Terminating the spot market players</a:t>
            </a:r>
          </a:p>
          <a:p>
            <a:pPr algn="ctr"/>
            <a:r>
              <a:rPr lang="en-GB" sz="2400" dirty="0" smtClean="0"/>
              <a:t>subsidizing the intra-day trading platforms</a:t>
            </a:r>
            <a:endParaRPr lang="en-GB" sz="2400" dirty="0"/>
          </a:p>
        </p:txBody>
      </p:sp>
      <p:sp>
        <p:nvSpPr>
          <p:cNvPr id="9" name="Tekstboks 8"/>
          <p:cNvSpPr txBox="1"/>
          <p:nvPr/>
        </p:nvSpPr>
        <p:spPr>
          <a:xfrm>
            <a:off x="159659" y="1712696"/>
            <a:ext cx="49840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Adding insult to injury: as a</a:t>
            </a:r>
          </a:p>
          <a:p>
            <a:r>
              <a:rPr lang="en-GB" sz="2400" dirty="0" smtClean="0"/>
              <a:t>consequence of the</a:t>
            </a:r>
          </a:p>
          <a:p>
            <a:r>
              <a:rPr lang="en-GB" sz="2400" dirty="0" smtClean="0"/>
              <a:t>cross-subsidizing, </a:t>
            </a:r>
            <a:r>
              <a:rPr lang="en-GB" sz="2400" u="sng" dirty="0" smtClean="0"/>
              <a:t>small</a:t>
            </a:r>
          </a:p>
          <a:p>
            <a:r>
              <a:rPr lang="en-GB" sz="2400" u="sng" dirty="0" smtClean="0"/>
              <a:t>market players are</a:t>
            </a:r>
          </a:p>
          <a:p>
            <a:r>
              <a:rPr lang="en-GB" sz="2400" u="sng" dirty="0" smtClean="0"/>
              <a:t>subsidizing big players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684441" y="4155294"/>
            <a:ext cx="5734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First and foremost, the intra-day</a:t>
            </a:r>
          </a:p>
          <a:p>
            <a:r>
              <a:rPr lang="en-GB" sz="2200" dirty="0" smtClean="0"/>
              <a:t>market is important for big players</a:t>
            </a:r>
          </a:p>
        </p:txBody>
      </p:sp>
      <p:sp>
        <p:nvSpPr>
          <p:cNvPr id="86" name="Tekstboks 85"/>
          <p:cNvSpPr txBox="1"/>
          <p:nvPr/>
        </p:nvSpPr>
        <p:spPr>
          <a:xfrm>
            <a:off x="1959429" y="5428340"/>
            <a:ext cx="6649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Who face the risk of big, unplanned outages.</a:t>
            </a:r>
            <a:endParaRPr lang="en-GB" dirty="0"/>
          </a:p>
        </p:txBody>
      </p:sp>
      <p:grpSp>
        <p:nvGrpSpPr>
          <p:cNvPr id="3" name="Gruppe 84"/>
          <p:cNvGrpSpPr/>
          <p:nvPr/>
        </p:nvGrpSpPr>
        <p:grpSpPr>
          <a:xfrm>
            <a:off x="6678401" y="1800457"/>
            <a:ext cx="2298703" cy="1776964"/>
            <a:chOff x="6700400" y="1843998"/>
            <a:chExt cx="2298703" cy="1776964"/>
          </a:xfrm>
        </p:grpSpPr>
        <p:grpSp>
          <p:nvGrpSpPr>
            <p:cNvPr id="5" name="Gruppe 77"/>
            <p:cNvGrpSpPr/>
            <p:nvPr/>
          </p:nvGrpSpPr>
          <p:grpSpPr>
            <a:xfrm>
              <a:off x="7568449" y="1843998"/>
              <a:ext cx="1430654" cy="1687830"/>
              <a:chOff x="8655051" y="1989138"/>
              <a:chExt cx="1192212" cy="1406525"/>
            </a:xfrm>
          </p:grpSpPr>
          <p:sp>
            <p:nvSpPr>
              <p:cNvPr id="79" name="Freeform 8"/>
              <p:cNvSpPr>
                <a:spLocks/>
              </p:cNvSpPr>
              <p:nvPr/>
            </p:nvSpPr>
            <p:spPr bwMode="auto">
              <a:xfrm>
                <a:off x="9212263" y="2259013"/>
                <a:ext cx="635000" cy="333375"/>
              </a:xfrm>
              <a:custGeom>
                <a:avLst/>
                <a:gdLst/>
                <a:ahLst/>
                <a:cxnLst>
                  <a:cxn ang="0">
                    <a:pos x="64" y="83"/>
                  </a:cxn>
                  <a:cxn ang="0">
                    <a:pos x="145" y="140"/>
                  </a:cxn>
                  <a:cxn ang="0">
                    <a:pos x="181" y="170"/>
                  </a:cxn>
                  <a:cxn ang="0">
                    <a:pos x="234" y="122"/>
                  </a:cxn>
                  <a:cxn ang="0">
                    <a:pos x="296" y="75"/>
                  </a:cxn>
                  <a:cxn ang="0">
                    <a:pos x="299" y="66"/>
                  </a:cxn>
                  <a:cxn ang="0">
                    <a:pos x="299" y="55"/>
                  </a:cxn>
                  <a:cxn ang="0">
                    <a:pos x="296" y="45"/>
                  </a:cxn>
                  <a:cxn ang="0">
                    <a:pos x="296" y="34"/>
                  </a:cxn>
                  <a:cxn ang="0">
                    <a:pos x="296" y="21"/>
                  </a:cxn>
                  <a:cxn ang="0">
                    <a:pos x="299" y="9"/>
                  </a:cxn>
                  <a:cxn ang="0">
                    <a:pos x="310" y="3"/>
                  </a:cxn>
                  <a:cxn ang="0">
                    <a:pos x="320" y="0"/>
                  </a:cxn>
                  <a:cxn ang="0">
                    <a:pos x="327" y="9"/>
                  </a:cxn>
                  <a:cxn ang="0">
                    <a:pos x="322" y="19"/>
                  </a:cxn>
                  <a:cxn ang="0">
                    <a:pos x="313" y="30"/>
                  </a:cxn>
                  <a:cxn ang="0">
                    <a:pos x="314" y="40"/>
                  </a:cxn>
                  <a:cxn ang="0">
                    <a:pos x="319" y="48"/>
                  </a:cxn>
                  <a:cxn ang="0">
                    <a:pos x="328" y="45"/>
                  </a:cxn>
                  <a:cxn ang="0">
                    <a:pos x="339" y="36"/>
                  </a:cxn>
                  <a:cxn ang="0">
                    <a:pos x="349" y="26"/>
                  </a:cxn>
                  <a:cxn ang="0">
                    <a:pos x="361" y="23"/>
                  </a:cxn>
                  <a:cxn ang="0">
                    <a:pos x="371" y="24"/>
                  </a:cxn>
                  <a:cxn ang="0">
                    <a:pos x="377" y="32"/>
                  </a:cxn>
                  <a:cxn ang="0">
                    <a:pos x="375" y="42"/>
                  </a:cxn>
                  <a:cxn ang="0">
                    <a:pos x="362" y="51"/>
                  </a:cxn>
                  <a:cxn ang="0">
                    <a:pos x="350" y="54"/>
                  </a:cxn>
                  <a:cxn ang="0">
                    <a:pos x="340" y="57"/>
                  </a:cxn>
                  <a:cxn ang="0">
                    <a:pos x="330" y="61"/>
                  </a:cxn>
                  <a:cxn ang="0">
                    <a:pos x="332" y="72"/>
                  </a:cxn>
                  <a:cxn ang="0">
                    <a:pos x="341" y="78"/>
                  </a:cxn>
                  <a:cxn ang="0">
                    <a:pos x="354" y="81"/>
                  </a:cxn>
                  <a:cxn ang="0">
                    <a:pos x="366" y="82"/>
                  </a:cxn>
                  <a:cxn ang="0">
                    <a:pos x="379" y="81"/>
                  </a:cxn>
                  <a:cxn ang="0">
                    <a:pos x="392" y="82"/>
                  </a:cxn>
                  <a:cxn ang="0">
                    <a:pos x="400" y="93"/>
                  </a:cxn>
                  <a:cxn ang="0">
                    <a:pos x="396" y="102"/>
                  </a:cxn>
                  <a:cxn ang="0">
                    <a:pos x="385" y="108"/>
                  </a:cxn>
                  <a:cxn ang="0">
                    <a:pos x="371" y="111"/>
                  </a:cxn>
                  <a:cxn ang="0">
                    <a:pos x="361" y="108"/>
                  </a:cxn>
                  <a:cxn ang="0">
                    <a:pos x="349" y="104"/>
                  </a:cxn>
                  <a:cxn ang="0">
                    <a:pos x="337" y="99"/>
                  </a:cxn>
                  <a:cxn ang="0">
                    <a:pos x="325" y="91"/>
                  </a:cxn>
                  <a:cxn ang="0">
                    <a:pos x="314" y="87"/>
                  </a:cxn>
                  <a:cxn ang="0">
                    <a:pos x="237" y="149"/>
                  </a:cxn>
                  <a:cxn ang="0">
                    <a:pos x="184" y="210"/>
                  </a:cxn>
                  <a:cxn ang="0">
                    <a:pos x="145" y="188"/>
                  </a:cxn>
                  <a:cxn ang="0">
                    <a:pos x="75" y="137"/>
                  </a:cxn>
                  <a:cxn ang="0">
                    <a:pos x="2" y="101"/>
                  </a:cxn>
                  <a:cxn ang="0">
                    <a:pos x="20" y="72"/>
                  </a:cxn>
                </a:cxnLst>
                <a:rect l="0" t="0" r="r" b="b"/>
                <a:pathLst>
                  <a:path w="400" h="210">
                    <a:moveTo>
                      <a:pt x="20" y="72"/>
                    </a:moveTo>
                    <a:lnTo>
                      <a:pt x="52" y="78"/>
                    </a:lnTo>
                    <a:lnTo>
                      <a:pt x="64" y="83"/>
                    </a:lnTo>
                    <a:lnTo>
                      <a:pt x="88" y="95"/>
                    </a:lnTo>
                    <a:lnTo>
                      <a:pt x="117" y="112"/>
                    </a:lnTo>
                    <a:lnTo>
                      <a:pt x="145" y="140"/>
                    </a:lnTo>
                    <a:lnTo>
                      <a:pt x="163" y="164"/>
                    </a:lnTo>
                    <a:lnTo>
                      <a:pt x="172" y="170"/>
                    </a:lnTo>
                    <a:lnTo>
                      <a:pt x="181" y="170"/>
                    </a:lnTo>
                    <a:lnTo>
                      <a:pt x="189" y="166"/>
                    </a:lnTo>
                    <a:lnTo>
                      <a:pt x="208" y="145"/>
                    </a:lnTo>
                    <a:lnTo>
                      <a:pt x="234" y="122"/>
                    </a:lnTo>
                    <a:lnTo>
                      <a:pt x="256" y="103"/>
                    </a:lnTo>
                    <a:lnTo>
                      <a:pt x="286" y="83"/>
                    </a:lnTo>
                    <a:lnTo>
                      <a:pt x="296" y="75"/>
                    </a:lnTo>
                    <a:lnTo>
                      <a:pt x="299" y="72"/>
                    </a:lnTo>
                    <a:lnTo>
                      <a:pt x="299" y="69"/>
                    </a:lnTo>
                    <a:lnTo>
                      <a:pt x="299" y="66"/>
                    </a:lnTo>
                    <a:lnTo>
                      <a:pt x="299" y="62"/>
                    </a:lnTo>
                    <a:lnTo>
                      <a:pt x="299" y="59"/>
                    </a:lnTo>
                    <a:lnTo>
                      <a:pt x="299" y="55"/>
                    </a:lnTo>
                    <a:lnTo>
                      <a:pt x="298" y="51"/>
                    </a:lnTo>
                    <a:lnTo>
                      <a:pt x="297" y="48"/>
                    </a:lnTo>
                    <a:lnTo>
                      <a:pt x="296" y="45"/>
                    </a:lnTo>
                    <a:lnTo>
                      <a:pt x="296" y="41"/>
                    </a:lnTo>
                    <a:lnTo>
                      <a:pt x="296" y="38"/>
                    </a:lnTo>
                    <a:lnTo>
                      <a:pt x="296" y="34"/>
                    </a:lnTo>
                    <a:lnTo>
                      <a:pt x="296" y="30"/>
                    </a:lnTo>
                    <a:lnTo>
                      <a:pt x="296" y="26"/>
                    </a:lnTo>
                    <a:lnTo>
                      <a:pt x="296" y="21"/>
                    </a:lnTo>
                    <a:lnTo>
                      <a:pt x="297" y="18"/>
                    </a:lnTo>
                    <a:lnTo>
                      <a:pt x="298" y="15"/>
                    </a:lnTo>
                    <a:lnTo>
                      <a:pt x="299" y="9"/>
                    </a:lnTo>
                    <a:lnTo>
                      <a:pt x="303" y="6"/>
                    </a:lnTo>
                    <a:lnTo>
                      <a:pt x="307" y="4"/>
                    </a:lnTo>
                    <a:lnTo>
                      <a:pt x="310" y="3"/>
                    </a:lnTo>
                    <a:lnTo>
                      <a:pt x="313" y="2"/>
                    </a:lnTo>
                    <a:lnTo>
                      <a:pt x="316" y="0"/>
                    </a:lnTo>
                    <a:lnTo>
                      <a:pt x="320" y="0"/>
                    </a:lnTo>
                    <a:lnTo>
                      <a:pt x="324" y="2"/>
                    </a:lnTo>
                    <a:lnTo>
                      <a:pt x="326" y="5"/>
                    </a:lnTo>
                    <a:lnTo>
                      <a:pt x="327" y="9"/>
                    </a:lnTo>
                    <a:lnTo>
                      <a:pt x="327" y="12"/>
                    </a:lnTo>
                    <a:lnTo>
                      <a:pt x="325" y="15"/>
                    </a:lnTo>
                    <a:lnTo>
                      <a:pt x="322" y="19"/>
                    </a:lnTo>
                    <a:lnTo>
                      <a:pt x="318" y="23"/>
                    </a:lnTo>
                    <a:lnTo>
                      <a:pt x="316" y="26"/>
                    </a:lnTo>
                    <a:lnTo>
                      <a:pt x="313" y="30"/>
                    </a:lnTo>
                    <a:lnTo>
                      <a:pt x="313" y="33"/>
                    </a:lnTo>
                    <a:lnTo>
                      <a:pt x="313" y="36"/>
                    </a:lnTo>
                    <a:lnTo>
                      <a:pt x="314" y="40"/>
                    </a:lnTo>
                    <a:lnTo>
                      <a:pt x="314" y="44"/>
                    </a:lnTo>
                    <a:lnTo>
                      <a:pt x="316" y="47"/>
                    </a:lnTo>
                    <a:lnTo>
                      <a:pt x="319" y="48"/>
                    </a:lnTo>
                    <a:lnTo>
                      <a:pt x="322" y="49"/>
                    </a:lnTo>
                    <a:lnTo>
                      <a:pt x="326" y="48"/>
                    </a:lnTo>
                    <a:lnTo>
                      <a:pt x="328" y="45"/>
                    </a:lnTo>
                    <a:lnTo>
                      <a:pt x="332" y="42"/>
                    </a:lnTo>
                    <a:lnTo>
                      <a:pt x="334" y="39"/>
                    </a:lnTo>
                    <a:lnTo>
                      <a:pt x="339" y="36"/>
                    </a:lnTo>
                    <a:lnTo>
                      <a:pt x="341" y="32"/>
                    </a:lnTo>
                    <a:lnTo>
                      <a:pt x="346" y="28"/>
                    </a:lnTo>
                    <a:lnTo>
                      <a:pt x="349" y="26"/>
                    </a:lnTo>
                    <a:lnTo>
                      <a:pt x="353" y="25"/>
                    </a:lnTo>
                    <a:lnTo>
                      <a:pt x="358" y="24"/>
                    </a:lnTo>
                    <a:lnTo>
                      <a:pt x="361" y="23"/>
                    </a:lnTo>
                    <a:lnTo>
                      <a:pt x="364" y="23"/>
                    </a:lnTo>
                    <a:lnTo>
                      <a:pt x="368" y="23"/>
                    </a:lnTo>
                    <a:lnTo>
                      <a:pt x="371" y="24"/>
                    </a:lnTo>
                    <a:lnTo>
                      <a:pt x="375" y="24"/>
                    </a:lnTo>
                    <a:lnTo>
                      <a:pt x="377" y="27"/>
                    </a:lnTo>
                    <a:lnTo>
                      <a:pt x="377" y="32"/>
                    </a:lnTo>
                    <a:lnTo>
                      <a:pt x="379" y="36"/>
                    </a:lnTo>
                    <a:lnTo>
                      <a:pt x="377" y="39"/>
                    </a:lnTo>
                    <a:lnTo>
                      <a:pt x="375" y="42"/>
                    </a:lnTo>
                    <a:lnTo>
                      <a:pt x="371" y="46"/>
                    </a:lnTo>
                    <a:lnTo>
                      <a:pt x="367" y="48"/>
                    </a:lnTo>
                    <a:lnTo>
                      <a:pt x="362" y="51"/>
                    </a:lnTo>
                    <a:lnTo>
                      <a:pt x="358" y="51"/>
                    </a:lnTo>
                    <a:lnTo>
                      <a:pt x="355" y="51"/>
                    </a:lnTo>
                    <a:lnTo>
                      <a:pt x="350" y="54"/>
                    </a:lnTo>
                    <a:lnTo>
                      <a:pt x="347" y="54"/>
                    </a:lnTo>
                    <a:lnTo>
                      <a:pt x="343" y="55"/>
                    </a:lnTo>
                    <a:lnTo>
                      <a:pt x="340" y="57"/>
                    </a:lnTo>
                    <a:lnTo>
                      <a:pt x="337" y="59"/>
                    </a:lnTo>
                    <a:lnTo>
                      <a:pt x="333" y="59"/>
                    </a:lnTo>
                    <a:lnTo>
                      <a:pt x="330" y="61"/>
                    </a:lnTo>
                    <a:lnTo>
                      <a:pt x="330" y="65"/>
                    </a:lnTo>
                    <a:lnTo>
                      <a:pt x="328" y="68"/>
                    </a:lnTo>
                    <a:lnTo>
                      <a:pt x="332" y="72"/>
                    </a:lnTo>
                    <a:lnTo>
                      <a:pt x="334" y="75"/>
                    </a:lnTo>
                    <a:lnTo>
                      <a:pt x="337" y="75"/>
                    </a:lnTo>
                    <a:lnTo>
                      <a:pt x="341" y="78"/>
                    </a:lnTo>
                    <a:lnTo>
                      <a:pt x="345" y="78"/>
                    </a:lnTo>
                    <a:lnTo>
                      <a:pt x="348" y="80"/>
                    </a:lnTo>
                    <a:lnTo>
                      <a:pt x="354" y="81"/>
                    </a:lnTo>
                    <a:lnTo>
                      <a:pt x="358" y="82"/>
                    </a:lnTo>
                    <a:lnTo>
                      <a:pt x="361" y="82"/>
                    </a:lnTo>
                    <a:lnTo>
                      <a:pt x="366" y="82"/>
                    </a:lnTo>
                    <a:lnTo>
                      <a:pt x="369" y="82"/>
                    </a:lnTo>
                    <a:lnTo>
                      <a:pt x="375" y="81"/>
                    </a:lnTo>
                    <a:lnTo>
                      <a:pt x="379" y="81"/>
                    </a:lnTo>
                    <a:lnTo>
                      <a:pt x="383" y="81"/>
                    </a:lnTo>
                    <a:lnTo>
                      <a:pt x="386" y="81"/>
                    </a:lnTo>
                    <a:lnTo>
                      <a:pt x="392" y="82"/>
                    </a:lnTo>
                    <a:lnTo>
                      <a:pt x="397" y="84"/>
                    </a:lnTo>
                    <a:lnTo>
                      <a:pt x="400" y="88"/>
                    </a:lnTo>
                    <a:lnTo>
                      <a:pt x="400" y="93"/>
                    </a:lnTo>
                    <a:lnTo>
                      <a:pt x="400" y="96"/>
                    </a:lnTo>
                    <a:lnTo>
                      <a:pt x="400" y="99"/>
                    </a:lnTo>
                    <a:lnTo>
                      <a:pt x="396" y="102"/>
                    </a:lnTo>
                    <a:lnTo>
                      <a:pt x="392" y="105"/>
                    </a:lnTo>
                    <a:lnTo>
                      <a:pt x="389" y="107"/>
                    </a:lnTo>
                    <a:lnTo>
                      <a:pt x="385" y="108"/>
                    </a:lnTo>
                    <a:lnTo>
                      <a:pt x="381" y="110"/>
                    </a:lnTo>
                    <a:lnTo>
                      <a:pt x="377" y="111"/>
                    </a:lnTo>
                    <a:lnTo>
                      <a:pt x="371" y="111"/>
                    </a:lnTo>
                    <a:lnTo>
                      <a:pt x="368" y="110"/>
                    </a:lnTo>
                    <a:lnTo>
                      <a:pt x="364" y="110"/>
                    </a:lnTo>
                    <a:lnTo>
                      <a:pt x="361" y="108"/>
                    </a:lnTo>
                    <a:lnTo>
                      <a:pt x="358" y="107"/>
                    </a:lnTo>
                    <a:lnTo>
                      <a:pt x="353" y="105"/>
                    </a:lnTo>
                    <a:lnTo>
                      <a:pt x="349" y="104"/>
                    </a:lnTo>
                    <a:lnTo>
                      <a:pt x="346" y="102"/>
                    </a:lnTo>
                    <a:lnTo>
                      <a:pt x="341" y="101"/>
                    </a:lnTo>
                    <a:lnTo>
                      <a:pt x="337" y="99"/>
                    </a:lnTo>
                    <a:lnTo>
                      <a:pt x="332" y="97"/>
                    </a:lnTo>
                    <a:lnTo>
                      <a:pt x="328" y="95"/>
                    </a:lnTo>
                    <a:lnTo>
                      <a:pt x="325" y="91"/>
                    </a:lnTo>
                    <a:lnTo>
                      <a:pt x="322" y="90"/>
                    </a:lnTo>
                    <a:lnTo>
                      <a:pt x="318" y="89"/>
                    </a:lnTo>
                    <a:lnTo>
                      <a:pt x="314" y="87"/>
                    </a:lnTo>
                    <a:lnTo>
                      <a:pt x="290" y="99"/>
                    </a:lnTo>
                    <a:lnTo>
                      <a:pt x="261" y="122"/>
                    </a:lnTo>
                    <a:lnTo>
                      <a:pt x="237" y="149"/>
                    </a:lnTo>
                    <a:lnTo>
                      <a:pt x="217" y="177"/>
                    </a:lnTo>
                    <a:lnTo>
                      <a:pt x="198" y="202"/>
                    </a:lnTo>
                    <a:lnTo>
                      <a:pt x="184" y="210"/>
                    </a:lnTo>
                    <a:lnTo>
                      <a:pt x="172" y="210"/>
                    </a:lnTo>
                    <a:lnTo>
                      <a:pt x="160" y="204"/>
                    </a:lnTo>
                    <a:lnTo>
                      <a:pt x="145" y="188"/>
                    </a:lnTo>
                    <a:lnTo>
                      <a:pt x="128" y="168"/>
                    </a:lnTo>
                    <a:lnTo>
                      <a:pt x="105" y="152"/>
                    </a:lnTo>
                    <a:lnTo>
                      <a:pt x="75" y="137"/>
                    </a:lnTo>
                    <a:lnTo>
                      <a:pt x="49" y="128"/>
                    </a:lnTo>
                    <a:lnTo>
                      <a:pt x="15" y="118"/>
                    </a:lnTo>
                    <a:lnTo>
                      <a:pt x="2" y="101"/>
                    </a:lnTo>
                    <a:lnTo>
                      <a:pt x="0" y="86"/>
                    </a:lnTo>
                    <a:lnTo>
                      <a:pt x="7" y="78"/>
                    </a:lnTo>
                    <a:lnTo>
                      <a:pt x="2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0" name="Freeform 9"/>
              <p:cNvSpPr>
                <a:spLocks/>
              </p:cNvSpPr>
              <p:nvPr/>
            </p:nvSpPr>
            <p:spPr bwMode="auto">
              <a:xfrm>
                <a:off x="8655051" y="1989138"/>
                <a:ext cx="569913" cy="441325"/>
              </a:xfrm>
              <a:custGeom>
                <a:avLst/>
                <a:gdLst/>
                <a:ahLst/>
                <a:cxnLst>
                  <a:cxn ang="0">
                    <a:pos x="336" y="231"/>
                  </a:cxn>
                  <a:cxn ang="0">
                    <a:pos x="349" y="269"/>
                  </a:cxn>
                  <a:cxn ang="0">
                    <a:pos x="293" y="263"/>
                  </a:cxn>
                  <a:cxn ang="0">
                    <a:pos x="212" y="252"/>
                  </a:cxn>
                  <a:cxn ang="0">
                    <a:pos x="138" y="266"/>
                  </a:cxn>
                  <a:cxn ang="0">
                    <a:pos x="132" y="218"/>
                  </a:cxn>
                  <a:cxn ang="0">
                    <a:pos x="122" y="130"/>
                  </a:cxn>
                  <a:cxn ang="0">
                    <a:pos x="89" y="70"/>
                  </a:cxn>
                  <a:cxn ang="0">
                    <a:pos x="70" y="47"/>
                  </a:cxn>
                  <a:cxn ang="0">
                    <a:pos x="60" y="41"/>
                  </a:cxn>
                  <a:cxn ang="0">
                    <a:pos x="49" y="39"/>
                  </a:cxn>
                  <a:cxn ang="0">
                    <a:pos x="36" y="39"/>
                  </a:cxn>
                  <a:cxn ang="0">
                    <a:pos x="24" y="37"/>
                  </a:cxn>
                  <a:cxn ang="0">
                    <a:pos x="11" y="35"/>
                  </a:cxn>
                  <a:cxn ang="0">
                    <a:pos x="2" y="26"/>
                  </a:cxn>
                  <a:cxn ang="0">
                    <a:pos x="4" y="16"/>
                  </a:cxn>
                  <a:cxn ang="0">
                    <a:pos x="15" y="14"/>
                  </a:cxn>
                  <a:cxn ang="0">
                    <a:pos x="26" y="14"/>
                  </a:cxn>
                  <a:cxn ang="0">
                    <a:pos x="38" y="15"/>
                  </a:cxn>
                  <a:cxn ang="0">
                    <a:pos x="49" y="20"/>
                  </a:cxn>
                  <a:cxn ang="0">
                    <a:pos x="60" y="24"/>
                  </a:cxn>
                  <a:cxn ang="0">
                    <a:pos x="66" y="21"/>
                  </a:cxn>
                  <a:cxn ang="0">
                    <a:pos x="66" y="13"/>
                  </a:cxn>
                  <a:cxn ang="0">
                    <a:pos x="77" y="12"/>
                  </a:cxn>
                  <a:cxn ang="0">
                    <a:pos x="90" y="14"/>
                  </a:cxn>
                  <a:cxn ang="0">
                    <a:pos x="94" y="24"/>
                  </a:cxn>
                  <a:cxn ang="0">
                    <a:pos x="105" y="30"/>
                  </a:cxn>
                  <a:cxn ang="0">
                    <a:pos x="113" y="26"/>
                  </a:cxn>
                  <a:cxn ang="0">
                    <a:pos x="119" y="14"/>
                  </a:cxn>
                  <a:cxn ang="0">
                    <a:pos x="127" y="5"/>
                  </a:cxn>
                  <a:cxn ang="0">
                    <a:pos x="138" y="0"/>
                  </a:cxn>
                  <a:cxn ang="0">
                    <a:pos x="151" y="3"/>
                  </a:cxn>
                  <a:cxn ang="0">
                    <a:pos x="157" y="14"/>
                  </a:cxn>
                  <a:cxn ang="0">
                    <a:pos x="150" y="24"/>
                  </a:cxn>
                  <a:cxn ang="0">
                    <a:pos x="138" y="31"/>
                  </a:cxn>
                  <a:cxn ang="0">
                    <a:pos x="127" y="37"/>
                  </a:cxn>
                  <a:cxn ang="0">
                    <a:pos x="122" y="48"/>
                  </a:cxn>
                  <a:cxn ang="0">
                    <a:pos x="122" y="58"/>
                  </a:cxn>
                  <a:cxn ang="0">
                    <a:pos x="122" y="68"/>
                  </a:cxn>
                  <a:cxn ang="0">
                    <a:pos x="141" y="123"/>
                  </a:cxn>
                  <a:cxn ang="0">
                    <a:pos x="159" y="209"/>
                  </a:cxn>
                  <a:cxn ang="0">
                    <a:pos x="212" y="224"/>
                  </a:cxn>
                  <a:cxn ang="0">
                    <a:pos x="285" y="222"/>
                  </a:cxn>
                </a:cxnLst>
                <a:rect l="0" t="0" r="r" b="b"/>
                <a:pathLst>
                  <a:path w="359" h="278">
                    <a:moveTo>
                      <a:pt x="285" y="222"/>
                    </a:moveTo>
                    <a:lnTo>
                      <a:pt x="313" y="227"/>
                    </a:lnTo>
                    <a:lnTo>
                      <a:pt x="336" y="231"/>
                    </a:lnTo>
                    <a:lnTo>
                      <a:pt x="351" y="239"/>
                    </a:lnTo>
                    <a:lnTo>
                      <a:pt x="359" y="252"/>
                    </a:lnTo>
                    <a:lnTo>
                      <a:pt x="349" y="269"/>
                    </a:lnTo>
                    <a:lnTo>
                      <a:pt x="328" y="278"/>
                    </a:lnTo>
                    <a:lnTo>
                      <a:pt x="308" y="275"/>
                    </a:lnTo>
                    <a:lnTo>
                      <a:pt x="293" y="263"/>
                    </a:lnTo>
                    <a:lnTo>
                      <a:pt x="271" y="254"/>
                    </a:lnTo>
                    <a:lnTo>
                      <a:pt x="240" y="250"/>
                    </a:lnTo>
                    <a:lnTo>
                      <a:pt x="212" y="252"/>
                    </a:lnTo>
                    <a:lnTo>
                      <a:pt x="171" y="264"/>
                    </a:lnTo>
                    <a:lnTo>
                      <a:pt x="147" y="270"/>
                    </a:lnTo>
                    <a:lnTo>
                      <a:pt x="138" y="266"/>
                    </a:lnTo>
                    <a:lnTo>
                      <a:pt x="132" y="258"/>
                    </a:lnTo>
                    <a:lnTo>
                      <a:pt x="129" y="244"/>
                    </a:lnTo>
                    <a:lnTo>
                      <a:pt x="132" y="218"/>
                    </a:lnTo>
                    <a:lnTo>
                      <a:pt x="134" y="184"/>
                    </a:lnTo>
                    <a:lnTo>
                      <a:pt x="129" y="157"/>
                    </a:lnTo>
                    <a:lnTo>
                      <a:pt x="122" y="130"/>
                    </a:lnTo>
                    <a:lnTo>
                      <a:pt x="112" y="106"/>
                    </a:lnTo>
                    <a:lnTo>
                      <a:pt x="99" y="86"/>
                    </a:lnTo>
                    <a:lnTo>
                      <a:pt x="89" y="70"/>
                    </a:lnTo>
                    <a:lnTo>
                      <a:pt x="78" y="52"/>
                    </a:lnTo>
                    <a:lnTo>
                      <a:pt x="73" y="50"/>
                    </a:lnTo>
                    <a:lnTo>
                      <a:pt x="70" y="47"/>
                    </a:lnTo>
                    <a:lnTo>
                      <a:pt x="66" y="44"/>
                    </a:lnTo>
                    <a:lnTo>
                      <a:pt x="63" y="42"/>
                    </a:lnTo>
                    <a:lnTo>
                      <a:pt x="60" y="41"/>
                    </a:lnTo>
                    <a:lnTo>
                      <a:pt x="56" y="39"/>
                    </a:lnTo>
                    <a:lnTo>
                      <a:pt x="53" y="39"/>
                    </a:lnTo>
                    <a:lnTo>
                      <a:pt x="49" y="39"/>
                    </a:lnTo>
                    <a:lnTo>
                      <a:pt x="45" y="39"/>
                    </a:lnTo>
                    <a:lnTo>
                      <a:pt x="41" y="39"/>
                    </a:lnTo>
                    <a:lnTo>
                      <a:pt x="36" y="39"/>
                    </a:lnTo>
                    <a:lnTo>
                      <a:pt x="33" y="39"/>
                    </a:lnTo>
                    <a:lnTo>
                      <a:pt x="28" y="39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5" y="36"/>
                    </a:lnTo>
                    <a:lnTo>
                      <a:pt x="11" y="35"/>
                    </a:lnTo>
                    <a:lnTo>
                      <a:pt x="6" y="31"/>
                    </a:lnTo>
                    <a:lnTo>
                      <a:pt x="3" y="29"/>
                    </a:lnTo>
                    <a:lnTo>
                      <a:pt x="2" y="26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7" y="15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6" y="14"/>
                    </a:lnTo>
                    <a:lnTo>
                      <a:pt x="30" y="14"/>
                    </a:lnTo>
                    <a:lnTo>
                      <a:pt x="34" y="14"/>
                    </a:lnTo>
                    <a:lnTo>
                      <a:pt x="38" y="15"/>
                    </a:lnTo>
                    <a:lnTo>
                      <a:pt x="42" y="16"/>
                    </a:lnTo>
                    <a:lnTo>
                      <a:pt x="45" y="18"/>
                    </a:lnTo>
                    <a:lnTo>
                      <a:pt x="49" y="20"/>
                    </a:lnTo>
                    <a:lnTo>
                      <a:pt x="53" y="20"/>
                    </a:lnTo>
                    <a:lnTo>
                      <a:pt x="57" y="24"/>
                    </a:lnTo>
                    <a:lnTo>
                      <a:pt x="60" y="24"/>
                    </a:lnTo>
                    <a:lnTo>
                      <a:pt x="64" y="24"/>
                    </a:lnTo>
                    <a:lnTo>
                      <a:pt x="69" y="24"/>
                    </a:lnTo>
                    <a:lnTo>
                      <a:pt x="66" y="21"/>
                    </a:lnTo>
                    <a:lnTo>
                      <a:pt x="62" y="18"/>
                    </a:lnTo>
                    <a:lnTo>
                      <a:pt x="62" y="15"/>
                    </a:lnTo>
                    <a:lnTo>
                      <a:pt x="66" y="13"/>
                    </a:lnTo>
                    <a:lnTo>
                      <a:pt x="69" y="13"/>
                    </a:lnTo>
                    <a:lnTo>
                      <a:pt x="73" y="12"/>
                    </a:lnTo>
                    <a:lnTo>
                      <a:pt x="77" y="12"/>
                    </a:lnTo>
                    <a:lnTo>
                      <a:pt x="81" y="12"/>
                    </a:lnTo>
                    <a:lnTo>
                      <a:pt x="85" y="12"/>
                    </a:lnTo>
                    <a:lnTo>
                      <a:pt x="90" y="14"/>
                    </a:lnTo>
                    <a:lnTo>
                      <a:pt x="92" y="18"/>
                    </a:lnTo>
                    <a:lnTo>
                      <a:pt x="93" y="21"/>
                    </a:lnTo>
                    <a:lnTo>
                      <a:pt x="94" y="24"/>
                    </a:lnTo>
                    <a:lnTo>
                      <a:pt x="98" y="28"/>
                    </a:lnTo>
                    <a:lnTo>
                      <a:pt x="102" y="30"/>
                    </a:lnTo>
                    <a:lnTo>
                      <a:pt x="105" y="30"/>
                    </a:lnTo>
                    <a:lnTo>
                      <a:pt x="108" y="29"/>
                    </a:lnTo>
                    <a:lnTo>
                      <a:pt x="112" y="29"/>
                    </a:lnTo>
                    <a:lnTo>
                      <a:pt x="113" y="26"/>
                    </a:lnTo>
                    <a:lnTo>
                      <a:pt x="115" y="22"/>
                    </a:lnTo>
                    <a:lnTo>
                      <a:pt x="117" y="18"/>
                    </a:lnTo>
                    <a:lnTo>
                      <a:pt x="119" y="14"/>
                    </a:lnTo>
                    <a:lnTo>
                      <a:pt x="120" y="10"/>
                    </a:lnTo>
                    <a:lnTo>
                      <a:pt x="123" y="7"/>
                    </a:lnTo>
                    <a:lnTo>
                      <a:pt x="127" y="5"/>
                    </a:lnTo>
                    <a:lnTo>
                      <a:pt x="130" y="3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47" y="1"/>
                    </a:lnTo>
                    <a:lnTo>
                      <a:pt x="151" y="3"/>
                    </a:lnTo>
                    <a:lnTo>
                      <a:pt x="155" y="6"/>
                    </a:lnTo>
                    <a:lnTo>
                      <a:pt x="157" y="10"/>
                    </a:lnTo>
                    <a:lnTo>
                      <a:pt x="157" y="14"/>
                    </a:lnTo>
                    <a:lnTo>
                      <a:pt x="157" y="18"/>
                    </a:lnTo>
                    <a:lnTo>
                      <a:pt x="155" y="21"/>
                    </a:lnTo>
                    <a:lnTo>
                      <a:pt x="150" y="24"/>
                    </a:lnTo>
                    <a:lnTo>
                      <a:pt x="147" y="27"/>
                    </a:lnTo>
                    <a:lnTo>
                      <a:pt x="143" y="29"/>
                    </a:lnTo>
                    <a:lnTo>
                      <a:pt x="138" y="31"/>
                    </a:lnTo>
                    <a:lnTo>
                      <a:pt x="135" y="34"/>
                    </a:lnTo>
                    <a:lnTo>
                      <a:pt x="132" y="36"/>
                    </a:lnTo>
                    <a:lnTo>
                      <a:pt x="127" y="37"/>
                    </a:lnTo>
                    <a:lnTo>
                      <a:pt x="125" y="41"/>
                    </a:lnTo>
                    <a:lnTo>
                      <a:pt x="122" y="44"/>
                    </a:lnTo>
                    <a:lnTo>
                      <a:pt x="122" y="48"/>
                    </a:lnTo>
                    <a:lnTo>
                      <a:pt x="122" y="51"/>
                    </a:lnTo>
                    <a:lnTo>
                      <a:pt x="122" y="54"/>
                    </a:lnTo>
                    <a:lnTo>
                      <a:pt x="122" y="58"/>
                    </a:lnTo>
                    <a:lnTo>
                      <a:pt x="122" y="62"/>
                    </a:lnTo>
                    <a:lnTo>
                      <a:pt x="122" y="65"/>
                    </a:lnTo>
                    <a:lnTo>
                      <a:pt x="122" y="68"/>
                    </a:lnTo>
                    <a:lnTo>
                      <a:pt x="122" y="72"/>
                    </a:lnTo>
                    <a:lnTo>
                      <a:pt x="132" y="100"/>
                    </a:lnTo>
                    <a:lnTo>
                      <a:pt x="141" y="123"/>
                    </a:lnTo>
                    <a:lnTo>
                      <a:pt x="147" y="146"/>
                    </a:lnTo>
                    <a:lnTo>
                      <a:pt x="155" y="176"/>
                    </a:lnTo>
                    <a:lnTo>
                      <a:pt x="159" y="209"/>
                    </a:lnTo>
                    <a:lnTo>
                      <a:pt x="162" y="239"/>
                    </a:lnTo>
                    <a:lnTo>
                      <a:pt x="185" y="231"/>
                    </a:lnTo>
                    <a:lnTo>
                      <a:pt x="212" y="224"/>
                    </a:lnTo>
                    <a:lnTo>
                      <a:pt x="240" y="221"/>
                    </a:lnTo>
                    <a:lnTo>
                      <a:pt x="264" y="221"/>
                    </a:lnTo>
                    <a:lnTo>
                      <a:pt x="285" y="2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1" name="Freeform 10"/>
              <p:cNvSpPr>
                <a:spLocks/>
              </p:cNvSpPr>
              <p:nvPr/>
            </p:nvSpPr>
            <p:spPr bwMode="auto">
              <a:xfrm>
                <a:off x="9139238" y="2071688"/>
                <a:ext cx="374650" cy="268287"/>
              </a:xfrm>
              <a:custGeom>
                <a:avLst/>
                <a:gdLst/>
                <a:ahLst/>
                <a:cxnLst>
                  <a:cxn ang="0">
                    <a:pos x="72" y="94"/>
                  </a:cxn>
                  <a:cxn ang="0">
                    <a:pos x="80" y="72"/>
                  </a:cxn>
                  <a:cxn ang="0">
                    <a:pos x="94" y="51"/>
                  </a:cxn>
                  <a:cxn ang="0">
                    <a:pos x="110" y="34"/>
                  </a:cxn>
                  <a:cxn ang="0">
                    <a:pos x="134" y="16"/>
                  </a:cxn>
                  <a:cxn ang="0">
                    <a:pos x="158" y="6"/>
                  </a:cxn>
                  <a:cxn ang="0">
                    <a:pos x="183" y="0"/>
                  </a:cxn>
                  <a:cxn ang="0">
                    <a:pos x="208" y="2"/>
                  </a:cxn>
                  <a:cxn ang="0">
                    <a:pos x="218" y="8"/>
                  </a:cxn>
                  <a:cxn ang="0">
                    <a:pos x="227" y="16"/>
                  </a:cxn>
                  <a:cxn ang="0">
                    <a:pos x="231" y="29"/>
                  </a:cxn>
                  <a:cxn ang="0">
                    <a:pos x="236" y="47"/>
                  </a:cxn>
                  <a:cxn ang="0">
                    <a:pos x="233" y="70"/>
                  </a:cxn>
                  <a:cxn ang="0">
                    <a:pos x="227" y="94"/>
                  </a:cxn>
                  <a:cxn ang="0">
                    <a:pos x="217" y="115"/>
                  </a:cxn>
                  <a:cxn ang="0">
                    <a:pos x="204" y="130"/>
                  </a:cxn>
                  <a:cxn ang="0">
                    <a:pos x="188" y="146"/>
                  </a:cxn>
                  <a:cxn ang="0">
                    <a:pos x="170" y="158"/>
                  </a:cxn>
                  <a:cxn ang="0">
                    <a:pos x="151" y="163"/>
                  </a:cxn>
                  <a:cxn ang="0">
                    <a:pos x="128" y="167"/>
                  </a:cxn>
                  <a:cxn ang="0">
                    <a:pos x="104" y="169"/>
                  </a:cxn>
                  <a:cxn ang="0">
                    <a:pos x="87" y="163"/>
                  </a:cxn>
                  <a:cxn ang="0">
                    <a:pos x="78" y="154"/>
                  </a:cxn>
                  <a:cxn ang="0">
                    <a:pos x="71" y="140"/>
                  </a:cxn>
                  <a:cxn ang="0">
                    <a:pos x="66" y="127"/>
                  </a:cxn>
                  <a:cxn ang="0">
                    <a:pos x="66" y="116"/>
                  </a:cxn>
                  <a:cxn ang="0">
                    <a:pos x="27" y="124"/>
                  </a:cxn>
                  <a:cxn ang="0">
                    <a:pos x="8" y="127"/>
                  </a:cxn>
                  <a:cxn ang="0">
                    <a:pos x="2" y="119"/>
                  </a:cxn>
                  <a:cxn ang="0">
                    <a:pos x="0" y="106"/>
                  </a:cxn>
                  <a:cxn ang="0">
                    <a:pos x="6" y="99"/>
                  </a:cxn>
                  <a:cxn ang="0">
                    <a:pos x="19" y="96"/>
                  </a:cxn>
                  <a:cxn ang="0">
                    <a:pos x="44" y="96"/>
                  </a:cxn>
                  <a:cxn ang="0">
                    <a:pos x="72" y="94"/>
                  </a:cxn>
                </a:cxnLst>
                <a:rect l="0" t="0" r="r" b="b"/>
                <a:pathLst>
                  <a:path w="236" h="169">
                    <a:moveTo>
                      <a:pt x="72" y="94"/>
                    </a:moveTo>
                    <a:lnTo>
                      <a:pt x="80" y="72"/>
                    </a:lnTo>
                    <a:lnTo>
                      <a:pt x="94" y="51"/>
                    </a:lnTo>
                    <a:lnTo>
                      <a:pt x="110" y="34"/>
                    </a:lnTo>
                    <a:lnTo>
                      <a:pt x="134" y="16"/>
                    </a:lnTo>
                    <a:lnTo>
                      <a:pt x="158" y="6"/>
                    </a:lnTo>
                    <a:lnTo>
                      <a:pt x="183" y="0"/>
                    </a:lnTo>
                    <a:lnTo>
                      <a:pt x="208" y="2"/>
                    </a:lnTo>
                    <a:lnTo>
                      <a:pt x="218" y="8"/>
                    </a:lnTo>
                    <a:lnTo>
                      <a:pt x="227" y="16"/>
                    </a:lnTo>
                    <a:lnTo>
                      <a:pt x="231" y="29"/>
                    </a:lnTo>
                    <a:lnTo>
                      <a:pt x="236" y="47"/>
                    </a:lnTo>
                    <a:lnTo>
                      <a:pt x="233" y="70"/>
                    </a:lnTo>
                    <a:lnTo>
                      <a:pt x="227" y="94"/>
                    </a:lnTo>
                    <a:lnTo>
                      <a:pt x="217" y="115"/>
                    </a:lnTo>
                    <a:lnTo>
                      <a:pt x="204" y="130"/>
                    </a:lnTo>
                    <a:lnTo>
                      <a:pt x="188" y="146"/>
                    </a:lnTo>
                    <a:lnTo>
                      <a:pt x="170" y="158"/>
                    </a:lnTo>
                    <a:lnTo>
                      <a:pt x="151" y="163"/>
                    </a:lnTo>
                    <a:lnTo>
                      <a:pt x="128" y="167"/>
                    </a:lnTo>
                    <a:lnTo>
                      <a:pt x="104" y="169"/>
                    </a:lnTo>
                    <a:lnTo>
                      <a:pt x="87" y="163"/>
                    </a:lnTo>
                    <a:lnTo>
                      <a:pt x="78" y="154"/>
                    </a:lnTo>
                    <a:lnTo>
                      <a:pt x="71" y="140"/>
                    </a:lnTo>
                    <a:lnTo>
                      <a:pt x="66" y="127"/>
                    </a:lnTo>
                    <a:lnTo>
                      <a:pt x="66" y="116"/>
                    </a:lnTo>
                    <a:lnTo>
                      <a:pt x="27" y="124"/>
                    </a:lnTo>
                    <a:lnTo>
                      <a:pt x="8" y="127"/>
                    </a:lnTo>
                    <a:lnTo>
                      <a:pt x="2" y="119"/>
                    </a:lnTo>
                    <a:lnTo>
                      <a:pt x="0" y="106"/>
                    </a:lnTo>
                    <a:lnTo>
                      <a:pt x="6" y="99"/>
                    </a:lnTo>
                    <a:lnTo>
                      <a:pt x="19" y="96"/>
                    </a:lnTo>
                    <a:lnTo>
                      <a:pt x="44" y="96"/>
                    </a:lnTo>
                    <a:lnTo>
                      <a:pt x="72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2" name="Freeform 7"/>
              <p:cNvSpPr>
                <a:spLocks/>
              </p:cNvSpPr>
              <p:nvPr/>
            </p:nvSpPr>
            <p:spPr bwMode="auto">
              <a:xfrm>
                <a:off x="9017001" y="2362200"/>
                <a:ext cx="284163" cy="492125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103" y="7"/>
                  </a:cxn>
                  <a:cxn ang="0">
                    <a:pos x="121" y="0"/>
                  </a:cxn>
                  <a:cxn ang="0">
                    <a:pos x="142" y="0"/>
                  </a:cxn>
                  <a:cxn ang="0">
                    <a:pos x="158" y="4"/>
                  </a:cxn>
                  <a:cxn ang="0">
                    <a:pos x="169" y="13"/>
                  </a:cxn>
                  <a:cxn ang="0">
                    <a:pos x="175" y="23"/>
                  </a:cxn>
                  <a:cxn ang="0">
                    <a:pos x="179" y="36"/>
                  </a:cxn>
                  <a:cxn ang="0">
                    <a:pos x="178" y="52"/>
                  </a:cxn>
                  <a:cxn ang="0">
                    <a:pos x="173" y="69"/>
                  </a:cxn>
                  <a:cxn ang="0">
                    <a:pos x="165" y="88"/>
                  </a:cxn>
                  <a:cxn ang="0">
                    <a:pos x="151" y="107"/>
                  </a:cxn>
                  <a:cxn ang="0">
                    <a:pos x="138" y="126"/>
                  </a:cxn>
                  <a:cxn ang="0">
                    <a:pos x="132" y="144"/>
                  </a:cxn>
                  <a:cxn ang="0">
                    <a:pos x="131" y="160"/>
                  </a:cxn>
                  <a:cxn ang="0">
                    <a:pos x="136" y="179"/>
                  </a:cxn>
                  <a:cxn ang="0">
                    <a:pos x="145" y="194"/>
                  </a:cxn>
                  <a:cxn ang="0">
                    <a:pos x="163" y="215"/>
                  </a:cxn>
                  <a:cxn ang="0">
                    <a:pos x="174" y="231"/>
                  </a:cxn>
                  <a:cxn ang="0">
                    <a:pos x="179" y="252"/>
                  </a:cxn>
                  <a:cxn ang="0">
                    <a:pos x="174" y="272"/>
                  </a:cxn>
                  <a:cxn ang="0">
                    <a:pos x="163" y="285"/>
                  </a:cxn>
                  <a:cxn ang="0">
                    <a:pos x="148" y="296"/>
                  </a:cxn>
                  <a:cxn ang="0">
                    <a:pos x="130" y="306"/>
                  </a:cxn>
                  <a:cxn ang="0">
                    <a:pos x="110" y="310"/>
                  </a:cxn>
                  <a:cxn ang="0">
                    <a:pos x="88" y="310"/>
                  </a:cxn>
                  <a:cxn ang="0">
                    <a:pos x="66" y="305"/>
                  </a:cxn>
                  <a:cxn ang="0">
                    <a:pos x="49" y="293"/>
                  </a:cxn>
                  <a:cxn ang="0">
                    <a:pos x="31" y="276"/>
                  </a:cxn>
                  <a:cxn ang="0">
                    <a:pos x="17" y="255"/>
                  </a:cxn>
                  <a:cxn ang="0">
                    <a:pos x="5" y="225"/>
                  </a:cxn>
                  <a:cxn ang="0">
                    <a:pos x="0" y="192"/>
                  </a:cxn>
                  <a:cxn ang="0">
                    <a:pos x="0" y="159"/>
                  </a:cxn>
                  <a:cxn ang="0">
                    <a:pos x="6" y="130"/>
                  </a:cxn>
                  <a:cxn ang="0">
                    <a:pos x="15" y="103"/>
                  </a:cxn>
                  <a:cxn ang="0">
                    <a:pos x="27" y="80"/>
                  </a:cxn>
                  <a:cxn ang="0">
                    <a:pos x="46" y="58"/>
                  </a:cxn>
                  <a:cxn ang="0">
                    <a:pos x="60" y="37"/>
                  </a:cxn>
                  <a:cxn ang="0">
                    <a:pos x="81" y="21"/>
                  </a:cxn>
                </a:cxnLst>
                <a:rect l="0" t="0" r="r" b="b"/>
                <a:pathLst>
                  <a:path w="179" h="310">
                    <a:moveTo>
                      <a:pt x="81" y="21"/>
                    </a:moveTo>
                    <a:lnTo>
                      <a:pt x="103" y="7"/>
                    </a:lnTo>
                    <a:lnTo>
                      <a:pt x="121" y="0"/>
                    </a:lnTo>
                    <a:lnTo>
                      <a:pt x="142" y="0"/>
                    </a:lnTo>
                    <a:lnTo>
                      <a:pt x="158" y="4"/>
                    </a:lnTo>
                    <a:lnTo>
                      <a:pt x="169" y="13"/>
                    </a:lnTo>
                    <a:lnTo>
                      <a:pt x="175" y="23"/>
                    </a:lnTo>
                    <a:lnTo>
                      <a:pt x="179" y="36"/>
                    </a:lnTo>
                    <a:lnTo>
                      <a:pt x="178" y="52"/>
                    </a:lnTo>
                    <a:lnTo>
                      <a:pt x="173" y="69"/>
                    </a:lnTo>
                    <a:lnTo>
                      <a:pt x="165" y="88"/>
                    </a:lnTo>
                    <a:lnTo>
                      <a:pt x="151" y="107"/>
                    </a:lnTo>
                    <a:lnTo>
                      <a:pt x="138" y="126"/>
                    </a:lnTo>
                    <a:lnTo>
                      <a:pt x="132" y="144"/>
                    </a:lnTo>
                    <a:lnTo>
                      <a:pt x="131" y="160"/>
                    </a:lnTo>
                    <a:lnTo>
                      <a:pt x="136" y="179"/>
                    </a:lnTo>
                    <a:lnTo>
                      <a:pt x="145" y="194"/>
                    </a:lnTo>
                    <a:lnTo>
                      <a:pt x="163" y="215"/>
                    </a:lnTo>
                    <a:lnTo>
                      <a:pt x="174" y="231"/>
                    </a:lnTo>
                    <a:lnTo>
                      <a:pt x="179" y="252"/>
                    </a:lnTo>
                    <a:lnTo>
                      <a:pt x="174" y="272"/>
                    </a:lnTo>
                    <a:lnTo>
                      <a:pt x="163" y="285"/>
                    </a:lnTo>
                    <a:lnTo>
                      <a:pt x="148" y="296"/>
                    </a:lnTo>
                    <a:lnTo>
                      <a:pt x="130" y="306"/>
                    </a:lnTo>
                    <a:lnTo>
                      <a:pt x="110" y="310"/>
                    </a:lnTo>
                    <a:lnTo>
                      <a:pt x="88" y="310"/>
                    </a:lnTo>
                    <a:lnTo>
                      <a:pt x="66" y="305"/>
                    </a:lnTo>
                    <a:lnTo>
                      <a:pt x="49" y="293"/>
                    </a:lnTo>
                    <a:lnTo>
                      <a:pt x="31" y="276"/>
                    </a:lnTo>
                    <a:lnTo>
                      <a:pt x="17" y="255"/>
                    </a:lnTo>
                    <a:lnTo>
                      <a:pt x="5" y="225"/>
                    </a:lnTo>
                    <a:lnTo>
                      <a:pt x="0" y="192"/>
                    </a:lnTo>
                    <a:lnTo>
                      <a:pt x="0" y="159"/>
                    </a:lnTo>
                    <a:lnTo>
                      <a:pt x="6" y="130"/>
                    </a:lnTo>
                    <a:lnTo>
                      <a:pt x="15" y="103"/>
                    </a:lnTo>
                    <a:lnTo>
                      <a:pt x="27" y="80"/>
                    </a:lnTo>
                    <a:lnTo>
                      <a:pt x="46" y="58"/>
                    </a:lnTo>
                    <a:lnTo>
                      <a:pt x="60" y="37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8942388" y="2767013"/>
                <a:ext cx="241300" cy="596900"/>
              </a:xfrm>
              <a:custGeom>
                <a:avLst/>
                <a:gdLst/>
                <a:ahLst/>
                <a:cxnLst>
                  <a:cxn ang="0">
                    <a:pos x="118" y="7"/>
                  </a:cxn>
                  <a:cxn ang="0">
                    <a:pos x="102" y="16"/>
                  </a:cxn>
                  <a:cxn ang="0">
                    <a:pos x="92" y="29"/>
                  </a:cxn>
                  <a:cxn ang="0">
                    <a:pos x="73" y="55"/>
                  </a:cxn>
                  <a:cxn ang="0">
                    <a:pos x="54" y="86"/>
                  </a:cxn>
                  <a:cxn ang="0">
                    <a:pos x="41" y="112"/>
                  </a:cxn>
                  <a:cxn ang="0">
                    <a:pos x="37" y="133"/>
                  </a:cxn>
                  <a:cxn ang="0">
                    <a:pos x="39" y="146"/>
                  </a:cxn>
                  <a:cxn ang="0">
                    <a:pos x="46" y="161"/>
                  </a:cxn>
                  <a:cxn ang="0">
                    <a:pos x="56" y="173"/>
                  </a:cxn>
                  <a:cxn ang="0">
                    <a:pos x="74" y="194"/>
                  </a:cxn>
                  <a:cxn ang="0">
                    <a:pos x="90" y="218"/>
                  </a:cxn>
                  <a:cxn ang="0">
                    <a:pos x="101" y="242"/>
                  </a:cxn>
                  <a:cxn ang="0">
                    <a:pos x="108" y="267"/>
                  </a:cxn>
                  <a:cxn ang="0">
                    <a:pos x="109" y="295"/>
                  </a:cxn>
                  <a:cxn ang="0">
                    <a:pos x="108" y="307"/>
                  </a:cxn>
                  <a:cxn ang="0">
                    <a:pos x="99" y="316"/>
                  </a:cxn>
                  <a:cxn ang="0">
                    <a:pos x="87" y="322"/>
                  </a:cxn>
                  <a:cxn ang="0">
                    <a:pos x="62" y="331"/>
                  </a:cxn>
                  <a:cxn ang="0">
                    <a:pos x="29" y="340"/>
                  </a:cxn>
                  <a:cxn ang="0">
                    <a:pos x="6" y="349"/>
                  </a:cxn>
                  <a:cxn ang="0">
                    <a:pos x="0" y="356"/>
                  </a:cxn>
                  <a:cxn ang="0">
                    <a:pos x="4" y="367"/>
                  </a:cxn>
                  <a:cxn ang="0">
                    <a:pos x="17" y="374"/>
                  </a:cxn>
                  <a:cxn ang="0">
                    <a:pos x="42" y="376"/>
                  </a:cxn>
                  <a:cxn ang="0">
                    <a:pos x="58" y="369"/>
                  </a:cxn>
                  <a:cxn ang="0">
                    <a:pos x="68" y="358"/>
                  </a:cxn>
                  <a:cxn ang="0">
                    <a:pos x="93" y="339"/>
                  </a:cxn>
                  <a:cxn ang="0">
                    <a:pos x="117" y="331"/>
                  </a:cxn>
                  <a:cxn ang="0">
                    <a:pos x="135" y="330"/>
                  </a:cxn>
                  <a:cxn ang="0">
                    <a:pos x="147" y="322"/>
                  </a:cxn>
                  <a:cxn ang="0">
                    <a:pos x="146" y="307"/>
                  </a:cxn>
                  <a:cxn ang="0">
                    <a:pos x="140" y="287"/>
                  </a:cxn>
                  <a:cxn ang="0">
                    <a:pos x="129" y="268"/>
                  </a:cxn>
                  <a:cxn ang="0">
                    <a:pos x="126" y="245"/>
                  </a:cxn>
                  <a:cxn ang="0">
                    <a:pos x="115" y="203"/>
                  </a:cxn>
                  <a:cxn ang="0">
                    <a:pos x="104" y="182"/>
                  </a:cxn>
                  <a:cxn ang="0">
                    <a:pos x="92" y="161"/>
                  </a:cxn>
                  <a:cxn ang="0">
                    <a:pos x="80" y="148"/>
                  </a:cxn>
                  <a:cxn ang="0">
                    <a:pos x="68" y="136"/>
                  </a:cxn>
                  <a:cxn ang="0">
                    <a:pos x="68" y="129"/>
                  </a:cxn>
                  <a:cxn ang="0">
                    <a:pos x="72" y="121"/>
                  </a:cxn>
                  <a:cxn ang="0">
                    <a:pos x="105" y="91"/>
                  </a:cxn>
                  <a:cxn ang="0">
                    <a:pos x="129" y="67"/>
                  </a:cxn>
                  <a:cxn ang="0">
                    <a:pos x="144" y="44"/>
                  </a:cxn>
                  <a:cxn ang="0">
                    <a:pos x="152" y="23"/>
                  </a:cxn>
                  <a:cxn ang="0">
                    <a:pos x="145" y="6"/>
                  </a:cxn>
                  <a:cxn ang="0">
                    <a:pos x="135" y="0"/>
                  </a:cxn>
                  <a:cxn ang="0">
                    <a:pos x="123" y="4"/>
                  </a:cxn>
                  <a:cxn ang="0">
                    <a:pos x="118" y="7"/>
                  </a:cxn>
                </a:cxnLst>
                <a:rect l="0" t="0" r="r" b="b"/>
                <a:pathLst>
                  <a:path w="152" h="376">
                    <a:moveTo>
                      <a:pt x="118" y="7"/>
                    </a:moveTo>
                    <a:lnTo>
                      <a:pt x="102" y="16"/>
                    </a:lnTo>
                    <a:lnTo>
                      <a:pt x="92" y="29"/>
                    </a:lnTo>
                    <a:lnTo>
                      <a:pt x="73" y="55"/>
                    </a:lnTo>
                    <a:lnTo>
                      <a:pt x="54" y="86"/>
                    </a:lnTo>
                    <a:lnTo>
                      <a:pt x="41" y="112"/>
                    </a:lnTo>
                    <a:lnTo>
                      <a:pt x="37" y="133"/>
                    </a:lnTo>
                    <a:lnTo>
                      <a:pt x="39" y="146"/>
                    </a:lnTo>
                    <a:lnTo>
                      <a:pt x="46" y="161"/>
                    </a:lnTo>
                    <a:lnTo>
                      <a:pt x="56" y="173"/>
                    </a:lnTo>
                    <a:lnTo>
                      <a:pt x="74" y="194"/>
                    </a:lnTo>
                    <a:lnTo>
                      <a:pt x="90" y="218"/>
                    </a:lnTo>
                    <a:lnTo>
                      <a:pt x="101" y="242"/>
                    </a:lnTo>
                    <a:lnTo>
                      <a:pt x="108" y="267"/>
                    </a:lnTo>
                    <a:lnTo>
                      <a:pt x="109" y="295"/>
                    </a:lnTo>
                    <a:lnTo>
                      <a:pt x="108" y="307"/>
                    </a:lnTo>
                    <a:lnTo>
                      <a:pt x="99" y="316"/>
                    </a:lnTo>
                    <a:lnTo>
                      <a:pt x="87" y="322"/>
                    </a:lnTo>
                    <a:lnTo>
                      <a:pt x="62" y="331"/>
                    </a:lnTo>
                    <a:lnTo>
                      <a:pt x="29" y="340"/>
                    </a:lnTo>
                    <a:lnTo>
                      <a:pt x="6" y="349"/>
                    </a:lnTo>
                    <a:lnTo>
                      <a:pt x="0" y="356"/>
                    </a:lnTo>
                    <a:lnTo>
                      <a:pt x="4" y="367"/>
                    </a:lnTo>
                    <a:lnTo>
                      <a:pt x="17" y="374"/>
                    </a:lnTo>
                    <a:lnTo>
                      <a:pt x="42" y="376"/>
                    </a:lnTo>
                    <a:lnTo>
                      <a:pt x="58" y="369"/>
                    </a:lnTo>
                    <a:lnTo>
                      <a:pt x="68" y="358"/>
                    </a:lnTo>
                    <a:lnTo>
                      <a:pt x="93" y="339"/>
                    </a:lnTo>
                    <a:lnTo>
                      <a:pt x="117" y="331"/>
                    </a:lnTo>
                    <a:lnTo>
                      <a:pt x="135" y="330"/>
                    </a:lnTo>
                    <a:lnTo>
                      <a:pt x="147" y="322"/>
                    </a:lnTo>
                    <a:lnTo>
                      <a:pt x="146" y="307"/>
                    </a:lnTo>
                    <a:lnTo>
                      <a:pt x="140" y="287"/>
                    </a:lnTo>
                    <a:lnTo>
                      <a:pt x="129" y="268"/>
                    </a:lnTo>
                    <a:lnTo>
                      <a:pt x="126" y="245"/>
                    </a:lnTo>
                    <a:lnTo>
                      <a:pt x="115" y="203"/>
                    </a:lnTo>
                    <a:lnTo>
                      <a:pt x="104" y="182"/>
                    </a:lnTo>
                    <a:lnTo>
                      <a:pt x="92" y="161"/>
                    </a:lnTo>
                    <a:lnTo>
                      <a:pt x="80" y="148"/>
                    </a:lnTo>
                    <a:lnTo>
                      <a:pt x="68" y="136"/>
                    </a:lnTo>
                    <a:lnTo>
                      <a:pt x="68" y="129"/>
                    </a:lnTo>
                    <a:lnTo>
                      <a:pt x="72" y="121"/>
                    </a:lnTo>
                    <a:lnTo>
                      <a:pt x="105" y="91"/>
                    </a:lnTo>
                    <a:lnTo>
                      <a:pt x="129" y="67"/>
                    </a:lnTo>
                    <a:lnTo>
                      <a:pt x="144" y="44"/>
                    </a:lnTo>
                    <a:lnTo>
                      <a:pt x="152" y="23"/>
                    </a:lnTo>
                    <a:lnTo>
                      <a:pt x="145" y="6"/>
                    </a:lnTo>
                    <a:lnTo>
                      <a:pt x="135" y="0"/>
                    </a:lnTo>
                    <a:lnTo>
                      <a:pt x="123" y="4"/>
                    </a:lnTo>
                    <a:lnTo>
                      <a:pt x="118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4" name="Freeform 5"/>
              <p:cNvSpPr>
                <a:spLocks/>
              </p:cNvSpPr>
              <p:nvPr/>
            </p:nvSpPr>
            <p:spPr bwMode="auto">
              <a:xfrm>
                <a:off x="9190038" y="2779713"/>
                <a:ext cx="309563" cy="615950"/>
              </a:xfrm>
              <a:custGeom>
                <a:avLst/>
                <a:gdLst/>
                <a:ahLst/>
                <a:cxnLst>
                  <a:cxn ang="0">
                    <a:pos x="31" y="5"/>
                  </a:cxn>
                  <a:cxn ang="0">
                    <a:pos x="48" y="13"/>
                  </a:cxn>
                  <a:cxn ang="0">
                    <a:pos x="60" y="26"/>
                  </a:cxn>
                  <a:cxn ang="0">
                    <a:pos x="83" y="50"/>
                  </a:cxn>
                  <a:cxn ang="0">
                    <a:pos x="106" y="81"/>
                  </a:cxn>
                  <a:cxn ang="0">
                    <a:pos x="122" y="107"/>
                  </a:cxn>
                  <a:cxn ang="0">
                    <a:pos x="129" y="128"/>
                  </a:cxn>
                  <a:cxn ang="0">
                    <a:pos x="128" y="143"/>
                  </a:cxn>
                  <a:cxn ang="0">
                    <a:pos x="123" y="159"/>
                  </a:cxn>
                  <a:cxn ang="0">
                    <a:pos x="115" y="174"/>
                  </a:cxn>
                  <a:cxn ang="0">
                    <a:pos x="100" y="198"/>
                  </a:cxn>
                  <a:cxn ang="0">
                    <a:pos x="86" y="224"/>
                  </a:cxn>
                  <a:cxn ang="0">
                    <a:pos x="79" y="252"/>
                  </a:cxn>
                  <a:cxn ang="0">
                    <a:pos x="75" y="279"/>
                  </a:cxn>
                  <a:cxn ang="0">
                    <a:pos x="78" y="308"/>
                  </a:cxn>
                  <a:cxn ang="0">
                    <a:pos x="81" y="323"/>
                  </a:cxn>
                  <a:cxn ang="0">
                    <a:pos x="90" y="330"/>
                  </a:cxn>
                  <a:cxn ang="0">
                    <a:pos x="104" y="335"/>
                  </a:cxn>
                  <a:cxn ang="0">
                    <a:pos x="129" y="341"/>
                  </a:cxn>
                  <a:cxn ang="0">
                    <a:pos x="163" y="347"/>
                  </a:cxn>
                  <a:cxn ang="0">
                    <a:pos x="187" y="353"/>
                  </a:cxn>
                  <a:cxn ang="0">
                    <a:pos x="195" y="361"/>
                  </a:cxn>
                  <a:cxn ang="0">
                    <a:pos x="192" y="372"/>
                  </a:cxn>
                  <a:cxn ang="0">
                    <a:pos x="179" y="382"/>
                  </a:cxn>
                  <a:cxn ang="0">
                    <a:pos x="155" y="388"/>
                  </a:cxn>
                  <a:cxn ang="0">
                    <a:pos x="138" y="382"/>
                  </a:cxn>
                  <a:cxn ang="0">
                    <a:pos x="127" y="371"/>
                  </a:cxn>
                  <a:cxn ang="0">
                    <a:pos x="100" y="353"/>
                  </a:cxn>
                  <a:cxn ang="0">
                    <a:pos x="75" y="349"/>
                  </a:cxn>
                  <a:cxn ang="0">
                    <a:pos x="57" y="349"/>
                  </a:cxn>
                  <a:cxn ang="0">
                    <a:pos x="44" y="344"/>
                  </a:cxn>
                  <a:cxn ang="0">
                    <a:pos x="43" y="326"/>
                  </a:cxn>
                  <a:cxn ang="0">
                    <a:pos x="47" y="305"/>
                  </a:cxn>
                  <a:cxn ang="0">
                    <a:pos x="54" y="283"/>
                  </a:cxn>
                  <a:cxn ang="0">
                    <a:pos x="54" y="258"/>
                  </a:cxn>
                  <a:cxn ang="0">
                    <a:pos x="60" y="213"/>
                  </a:cxn>
                  <a:cxn ang="0">
                    <a:pos x="69" y="189"/>
                  </a:cxn>
                  <a:cxn ang="0">
                    <a:pos x="78" y="165"/>
                  </a:cxn>
                  <a:cxn ang="0">
                    <a:pos x="88" y="149"/>
                  </a:cxn>
                  <a:cxn ang="0">
                    <a:pos x="98" y="135"/>
                  </a:cxn>
                  <a:cxn ang="0">
                    <a:pos x="96" y="128"/>
                  </a:cxn>
                  <a:cxn ang="0">
                    <a:pos x="92" y="120"/>
                  </a:cxn>
                  <a:cxn ang="0">
                    <a:pos x="56" y="92"/>
                  </a:cxn>
                  <a:cxn ang="0">
                    <a:pos x="28" y="70"/>
                  </a:cxn>
                  <a:cxn ang="0">
                    <a:pos x="10" y="48"/>
                  </a:cxn>
                  <a:cxn ang="0">
                    <a:pos x="0" y="26"/>
                  </a:cxn>
                  <a:cxn ang="0">
                    <a:pos x="5" y="7"/>
                  </a:cxn>
                  <a:cxn ang="0">
                    <a:pos x="13" y="0"/>
                  </a:cxn>
                  <a:cxn ang="0">
                    <a:pos x="26" y="3"/>
                  </a:cxn>
                  <a:cxn ang="0">
                    <a:pos x="31" y="5"/>
                  </a:cxn>
                </a:cxnLst>
                <a:rect l="0" t="0" r="r" b="b"/>
                <a:pathLst>
                  <a:path w="195" h="388">
                    <a:moveTo>
                      <a:pt x="31" y="5"/>
                    </a:moveTo>
                    <a:lnTo>
                      <a:pt x="48" y="13"/>
                    </a:lnTo>
                    <a:lnTo>
                      <a:pt x="60" y="26"/>
                    </a:lnTo>
                    <a:lnTo>
                      <a:pt x="83" y="50"/>
                    </a:lnTo>
                    <a:lnTo>
                      <a:pt x="106" y="81"/>
                    </a:lnTo>
                    <a:lnTo>
                      <a:pt x="122" y="107"/>
                    </a:lnTo>
                    <a:lnTo>
                      <a:pt x="129" y="128"/>
                    </a:lnTo>
                    <a:lnTo>
                      <a:pt x="128" y="143"/>
                    </a:lnTo>
                    <a:lnTo>
                      <a:pt x="123" y="159"/>
                    </a:lnTo>
                    <a:lnTo>
                      <a:pt x="115" y="174"/>
                    </a:lnTo>
                    <a:lnTo>
                      <a:pt x="100" y="198"/>
                    </a:lnTo>
                    <a:lnTo>
                      <a:pt x="86" y="224"/>
                    </a:lnTo>
                    <a:lnTo>
                      <a:pt x="79" y="252"/>
                    </a:lnTo>
                    <a:lnTo>
                      <a:pt x="75" y="279"/>
                    </a:lnTo>
                    <a:lnTo>
                      <a:pt x="78" y="308"/>
                    </a:lnTo>
                    <a:lnTo>
                      <a:pt x="81" y="323"/>
                    </a:lnTo>
                    <a:lnTo>
                      <a:pt x="90" y="330"/>
                    </a:lnTo>
                    <a:lnTo>
                      <a:pt x="104" y="335"/>
                    </a:lnTo>
                    <a:lnTo>
                      <a:pt x="129" y="341"/>
                    </a:lnTo>
                    <a:lnTo>
                      <a:pt x="163" y="347"/>
                    </a:lnTo>
                    <a:lnTo>
                      <a:pt x="187" y="353"/>
                    </a:lnTo>
                    <a:lnTo>
                      <a:pt x="195" y="361"/>
                    </a:lnTo>
                    <a:lnTo>
                      <a:pt x="192" y="372"/>
                    </a:lnTo>
                    <a:lnTo>
                      <a:pt x="179" y="382"/>
                    </a:lnTo>
                    <a:lnTo>
                      <a:pt x="155" y="388"/>
                    </a:lnTo>
                    <a:lnTo>
                      <a:pt x="138" y="382"/>
                    </a:lnTo>
                    <a:lnTo>
                      <a:pt x="127" y="371"/>
                    </a:lnTo>
                    <a:lnTo>
                      <a:pt x="100" y="353"/>
                    </a:lnTo>
                    <a:lnTo>
                      <a:pt x="75" y="349"/>
                    </a:lnTo>
                    <a:lnTo>
                      <a:pt x="57" y="349"/>
                    </a:lnTo>
                    <a:lnTo>
                      <a:pt x="44" y="344"/>
                    </a:lnTo>
                    <a:lnTo>
                      <a:pt x="43" y="326"/>
                    </a:lnTo>
                    <a:lnTo>
                      <a:pt x="47" y="305"/>
                    </a:lnTo>
                    <a:lnTo>
                      <a:pt x="54" y="283"/>
                    </a:lnTo>
                    <a:lnTo>
                      <a:pt x="54" y="258"/>
                    </a:lnTo>
                    <a:lnTo>
                      <a:pt x="60" y="213"/>
                    </a:lnTo>
                    <a:lnTo>
                      <a:pt x="69" y="189"/>
                    </a:lnTo>
                    <a:lnTo>
                      <a:pt x="78" y="165"/>
                    </a:lnTo>
                    <a:lnTo>
                      <a:pt x="88" y="149"/>
                    </a:lnTo>
                    <a:lnTo>
                      <a:pt x="98" y="135"/>
                    </a:lnTo>
                    <a:lnTo>
                      <a:pt x="96" y="128"/>
                    </a:lnTo>
                    <a:lnTo>
                      <a:pt x="92" y="120"/>
                    </a:lnTo>
                    <a:lnTo>
                      <a:pt x="56" y="92"/>
                    </a:lnTo>
                    <a:lnTo>
                      <a:pt x="28" y="70"/>
                    </a:lnTo>
                    <a:lnTo>
                      <a:pt x="10" y="48"/>
                    </a:lnTo>
                    <a:lnTo>
                      <a:pt x="0" y="26"/>
                    </a:lnTo>
                    <a:lnTo>
                      <a:pt x="5" y="7"/>
                    </a:lnTo>
                    <a:lnTo>
                      <a:pt x="13" y="0"/>
                    </a:lnTo>
                    <a:lnTo>
                      <a:pt x="26" y="3"/>
                    </a:lnTo>
                    <a:lnTo>
                      <a:pt x="3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1" name="Gruppe 76"/>
            <p:cNvGrpSpPr>
              <a:grpSpLocks noChangeAspect="1"/>
            </p:cNvGrpSpPr>
            <p:nvPr/>
          </p:nvGrpSpPr>
          <p:grpSpPr>
            <a:xfrm>
              <a:off x="6700400" y="2048195"/>
              <a:ext cx="1659636" cy="1572767"/>
              <a:chOff x="7542213" y="1733551"/>
              <a:chExt cx="2305050" cy="2184399"/>
            </a:xfrm>
          </p:grpSpPr>
          <p:sp>
            <p:nvSpPr>
              <p:cNvPr id="20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542213" y="1735138"/>
                <a:ext cx="2305050" cy="2182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7551738" y="1747838"/>
                <a:ext cx="1062038" cy="1804987"/>
              </a:xfrm>
              <a:custGeom>
                <a:avLst/>
                <a:gdLst/>
                <a:ahLst/>
                <a:cxnLst>
                  <a:cxn ang="0">
                    <a:pos x="402" y="1123"/>
                  </a:cxn>
                  <a:cxn ang="0">
                    <a:pos x="310" y="1057"/>
                  </a:cxn>
                  <a:cxn ang="0">
                    <a:pos x="257" y="994"/>
                  </a:cxn>
                  <a:cxn ang="0">
                    <a:pos x="239" y="935"/>
                  </a:cxn>
                  <a:cxn ang="0">
                    <a:pos x="200" y="907"/>
                  </a:cxn>
                  <a:cxn ang="0">
                    <a:pos x="179" y="834"/>
                  </a:cxn>
                  <a:cxn ang="0">
                    <a:pos x="143" y="809"/>
                  </a:cxn>
                  <a:cxn ang="0">
                    <a:pos x="128" y="757"/>
                  </a:cxn>
                  <a:cxn ang="0">
                    <a:pos x="107" y="703"/>
                  </a:cxn>
                  <a:cxn ang="0">
                    <a:pos x="81" y="635"/>
                  </a:cxn>
                  <a:cxn ang="0">
                    <a:pos x="93" y="562"/>
                  </a:cxn>
                  <a:cxn ang="0">
                    <a:pos x="74" y="510"/>
                  </a:cxn>
                  <a:cxn ang="0">
                    <a:pos x="91" y="443"/>
                  </a:cxn>
                  <a:cxn ang="0">
                    <a:pos x="74" y="384"/>
                  </a:cxn>
                  <a:cxn ang="0">
                    <a:pos x="98" y="326"/>
                  </a:cxn>
                  <a:cxn ang="0">
                    <a:pos x="98" y="260"/>
                  </a:cxn>
                  <a:cxn ang="0">
                    <a:pos x="114" y="192"/>
                  </a:cxn>
                  <a:cxn ang="0">
                    <a:pos x="122" y="119"/>
                  </a:cxn>
                  <a:cxn ang="0">
                    <a:pos x="121" y="68"/>
                  </a:cxn>
                  <a:cxn ang="0">
                    <a:pos x="63" y="61"/>
                  </a:cxn>
                  <a:cxn ang="0">
                    <a:pos x="50" y="91"/>
                  </a:cxn>
                  <a:cxn ang="0">
                    <a:pos x="63" y="121"/>
                  </a:cxn>
                  <a:cxn ang="0">
                    <a:pos x="100" y="122"/>
                  </a:cxn>
                  <a:cxn ang="0">
                    <a:pos x="119" y="129"/>
                  </a:cxn>
                  <a:cxn ang="0">
                    <a:pos x="86" y="150"/>
                  </a:cxn>
                  <a:cxn ang="0">
                    <a:pos x="37" y="150"/>
                  </a:cxn>
                  <a:cxn ang="0">
                    <a:pos x="0" y="84"/>
                  </a:cxn>
                  <a:cxn ang="0">
                    <a:pos x="34" y="20"/>
                  </a:cxn>
                  <a:cxn ang="0">
                    <a:pos x="133" y="0"/>
                  </a:cxn>
                  <a:cxn ang="0">
                    <a:pos x="206" y="37"/>
                  </a:cxn>
                  <a:cxn ang="0">
                    <a:pos x="217" y="89"/>
                  </a:cxn>
                  <a:cxn ang="0">
                    <a:pos x="248" y="119"/>
                  </a:cxn>
                  <a:cxn ang="0">
                    <a:pos x="243" y="163"/>
                  </a:cxn>
                  <a:cxn ang="0">
                    <a:pos x="271" y="197"/>
                  </a:cxn>
                  <a:cxn ang="0">
                    <a:pos x="266" y="241"/>
                  </a:cxn>
                  <a:cxn ang="0">
                    <a:pos x="257" y="255"/>
                  </a:cxn>
                  <a:cxn ang="0">
                    <a:pos x="275" y="288"/>
                  </a:cxn>
                  <a:cxn ang="0">
                    <a:pos x="290" y="334"/>
                  </a:cxn>
                  <a:cxn ang="0">
                    <a:pos x="296" y="351"/>
                  </a:cxn>
                  <a:cxn ang="0">
                    <a:pos x="320" y="381"/>
                  </a:cxn>
                  <a:cxn ang="0">
                    <a:pos x="355" y="426"/>
                  </a:cxn>
                  <a:cxn ang="0">
                    <a:pos x="377" y="474"/>
                  </a:cxn>
                  <a:cxn ang="0">
                    <a:pos x="401" y="522"/>
                  </a:cxn>
                  <a:cxn ang="0">
                    <a:pos x="427" y="552"/>
                  </a:cxn>
                  <a:cxn ang="0">
                    <a:pos x="458" y="574"/>
                  </a:cxn>
                  <a:cxn ang="0">
                    <a:pos x="460" y="615"/>
                  </a:cxn>
                  <a:cxn ang="0">
                    <a:pos x="526" y="606"/>
                  </a:cxn>
                  <a:cxn ang="0">
                    <a:pos x="561" y="666"/>
                  </a:cxn>
                  <a:cxn ang="0">
                    <a:pos x="626" y="658"/>
                  </a:cxn>
                  <a:cxn ang="0">
                    <a:pos x="669" y="698"/>
                  </a:cxn>
                  <a:cxn ang="0">
                    <a:pos x="560" y="740"/>
                  </a:cxn>
                  <a:cxn ang="0">
                    <a:pos x="485" y="799"/>
                  </a:cxn>
                  <a:cxn ang="0">
                    <a:pos x="428" y="902"/>
                  </a:cxn>
                  <a:cxn ang="0">
                    <a:pos x="416" y="991"/>
                  </a:cxn>
                  <a:cxn ang="0">
                    <a:pos x="434" y="1063"/>
                  </a:cxn>
                  <a:cxn ang="0">
                    <a:pos x="453" y="1111"/>
                  </a:cxn>
                  <a:cxn ang="0">
                    <a:pos x="453" y="1137"/>
                  </a:cxn>
                </a:cxnLst>
                <a:rect l="0" t="0" r="r" b="b"/>
                <a:pathLst>
                  <a:path w="669" h="1137">
                    <a:moveTo>
                      <a:pt x="453" y="1137"/>
                    </a:moveTo>
                    <a:lnTo>
                      <a:pt x="402" y="1123"/>
                    </a:lnTo>
                    <a:lnTo>
                      <a:pt x="360" y="1083"/>
                    </a:lnTo>
                    <a:lnTo>
                      <a:pt x="310" y="1057"/>
                    </a:lnTo>
                    <a:lnTo>
                      <a:pt x="281" y="1038"/>
                    </a:lnTo>
                    <a:lnTo>
                      <a:pt x="257" y="994"/>
                    </a:lnTo>
                    <a:lnTo>
                      <a:pt x="242" y="956"/>
                    </a:lnTo>
                    <a:lnTo>
                      <a:pt x="239" y="935"/>
                    </a:lnTo>
                    <a:lnTo>
                      <a:pt x="226" y="931"/>
                    </a:lnTo>
                    <a:lnTo>
                      <a:pt x="200" y="907"/>
                    </a:lnTo>
                    <a:lnTo>
                      <a:pt x="179" y="865"/>
                    </a:lnTo>
                    <a:lnTo>
                      <a:pt x="179" y="834"/>
                    </a:lnTo>
                    <a:lnTo>
                      <a:pt x="163" y="827"/>
                    </a:lnTo>
                    <a:lnTo>
                      <a:pt x="143" y="809"/>
                    </a:lnTo>
                    <a:lnTo>
                      <a:pt x="130" y="782"/>
                    </a:lnTo>
                    <a:lnTo>
                      <a:pt x="128" y="757"/>
                    </a:lnTo>
                    <a:lnTo>
                      <a:pt x="130" y="716"/>
                    </a:lnTo>
                    <a:lnTo>
                      <a:pt x="107" y="703"/>
                    </a:lnTo>
                    <a:lnTo>
                      <a:pt x="91" y="671"/>
                    </a:lnTo>
                    <a:lnTo>
                      <a:pt x="81" y="635"/>
                    </a:lnTo>
                    <a:lnTo>
                      <a:pt x="84" y="590"/>
                    </a:lnTo>
                    <a:lnTo>
                      <a:pt x="93" y="562"/>
                    </a:lnTo>
                    <a:lnTo>
                      <a:pt x="83" y="537"/>
                    </a:lnTo>
                    <a:lnTo>
                      <a:pt x="74" y="510"/>
                    </a:lnTo>
                    <a:lnTo>
                      <a:pt x="77" y="480"/>
                    </a:lnTo>
                    <a:lnTo>
                      <a:pt x="91" y="443"/>
                    </a:lnTo>
                    <a:lnTo>
                      <a:pt x="79" y="421"/>
                    </a:lnTo>
                    <a:lnTo>
                      <a:pt x="74" y="384"/>
                    </a:lnTo>
                    <a:lnTo>
                      <a:pt x="83" y="349"/>
                    </a:lnTo>
                    <a:lnTo>
                      <a:pt x="98" y="326"/>
                    </a:lnTo>
                    <a:lnTo>
                      <a:pt x="91" y="293"/>
                    </a:lnTo>
                    <a:lnTo>
                      <a:pt x="98" y="260"/>
                    </a:lnTo>
                    <a:lnTo>
                      <a:pt x="119" y="220"/>
                    </a:lnTo>
                    <a:lnTo>
                      <a:pt x="114" y="192"/>
                    </a:lnTo>
                    <a:lnTo>
                      <a:pt x="126" y="147"/>
                    </a:lnTo>
                    <a:lnTo>
                      <a:pt x="122" y="119"/>
                    </a:lnTo>
                    <a:lnTo>
                      <a:pt x="114" y="87"/>
                    </a:lnTo>
                    <a:lnTo>
                      <a:pt x="121" y="68"/>
                    </a:lnTo>
                    <a:lnTo>
                      <a:pt x="89" y="54"/>
                    </a:lnTo>
                    <a:lnTo>
                      <a:pt x="63" y="61"/>
                    </a:lnTo>
                    <a:lnTo>
                      <a:pt x="55" y="75"/>
                    </a:lnTo>
                    <a:lnTo>
                      <a:pt x="50" y="91"/>
                    </a:lnTo>
                    <a:lnTo>
                      <a:pt x="56" y="108"/>
                    </a:lnTo>
                    <a:lnTo>
                      <a:pt x="63" y="121"/>
                    </a:lnTo>
                    <a:lnTo>
                      <a:pt x="74" y="124"/>
                    </a:lnTo>
                    <a:lnTo>
                      <a:pt x="100" y="122"/>
                    </a:lnTo>
                    <a:lnTo>
                      <a:pt x="114" y="117"/>
                    </a:lnTo>
                    <a:lnTo>
                      <a:pt x="119" y="129"/>
                    </a:lnTo>
                    <a:lnTo>
                      <a:pt x="91" y="147"/>
                    </a:lnTo>
                    <a:lnTo>
                      <a:pt x="86" y="150"/>
                    </a:lnTo>
                    <a:lnTo>
                      <a:pt x="60" y="155"/>
                    </a:lnTo>
                    <a:lnTo>
                      <a:pt x="37" y="150"/>
                    </a:lnTo>
                    <a:lnTo>
                      <a:pt x="9" y="117"/>
                    </a:lnTo>
                    <a:lnTo>
                      <a:pt x="0" y="84"/>
                    </a:lnTo>
                    <a:lnTo>
                      <a:pt x="11" y="53"/>
                    </a:lnTo>
                    <a:lnTo>
                      <a:pt x="34" y="20"/>
                    </a:lnTo>
                    <a:lnTo>
                      <a:pt x="71" y="5"/>
                    </a:lnTo>
                    <a:lnTo>
                      <a:pt x="133" y="0"/>
                    </a:lnTo>
                    <a:lnTo>
                      <a:pt x="175" y="33"/>
                    </a:lnTo>
                    <a:lnTo>
                      <a:pt x="206" y="37"/>
                    </a:lnTo>
                    <a:lnTo>
                      <a:pt x="217" y="59"/>
                    </a:lnTo>
                    <a:lnTo>
                      <a:pt x="217" y="89"/>
                    </a:lnTo>
                    <a:lnTo>
                      <a:pt x="239" y="103"/>
                    </a:lnTo>
                    <a:lnTo>
                      <a:pt x="248" y="119"/>
                    </a:lnTo>
                    <a:lnTo>
                      <a:pt x="248" y="140"/>
                    </a:lnTo>
                    <a:lnTo>
                      <a:pt x="243" y="163"/>
                    </a:lnTo>
                    <a:lnTo>
                      <a:pt x="260" y="178"/>
                    </a:lnTo>
                    <a:lnTo>
                      <a:pt x="271" y="197"/>
                    </a:lnTo>
                    <a:lnTo>
                      <a:pt x="275" y="218"/>
                    </a:lnTo>
                    <a:lnTo>
                      <a:pt x="266" y="241"/>
                    </a:lnTo>
                    <a:lnTo>
                      <a:pt x="260" y="241"/>
                    </a:lnTo>
                    <a:lnTo>
                      <a:pt x="257" y="255"/>
                    </a:lnTo>
                    <a:lnTo>
                      <a:pt x="271" y="267"/>
                    </a:lnTo>
                    <a:lnTo>
                      <a:pt x="275" y="288"/>
                    </a:lnTo>
                    <a:lnTo>
                      <a:pt x="268" y="319"/>
                    </a:lnTo>
                    <a:lnTo>
                      <a:pt x="290" y="334"/>
                    </a:lnTo>
                    <a:lnTo>
                      <a:pt x="285" y="335"/>
                    </a:lnTo>
                    <a:lnTo>
                      <a:pt x="296" y="351"/>
                    </a:lnTo>
                    <a:lnTo>
                      <a:pt x="297" y="373"/>
                    </a:lnTo>
                    <a:lnTo>
                      <a:pt x="320" y="381"/>
                    </a:lnTo>
                    <a:lnTo>
                      <a:pt x="343" y="401"/>
                    </a:lnTo>
                    <a:lnTo>
                      <a:pt x="355" y="426"/>
                    </a:lnTo>
                    <a:lnTo>
                      <a:pt x="352" y="462"/>
                    </a:lnTo>
                    <a:lnTo>
                      <a:pt x="377" y="474"/>
                    </a:lnTo>
                    <a:lnTo>
                      <a:pt x="395" y="499"/>
                    </a:lnTo>
                    <a:lnTo>
                      <a:pt x="401" y="522"/>
                    </a:lnTo>
                    <a:lnTo>
                      <a:pt x="401" y="549"/>
                    </a:lnTo>
                    <a:lnTo>
                      <a:pt x="427" y="552"/>
                    </a:lnTo>
                    <a:lnTo>
                      <a:pt x="448" y="562"/>
                    </a:lnTo>
                    <a:lnTo>
                      <a:pt x="458" y="574"/>
                    </a:lnTo>
                    <a:lnTo>
                      <a:pt x="461" y="588"/>
                    </a:lnTo>
                    <a:lnTo>
                      <a:pt x="460" y="615"/>
                    </a:lnTo>
                    <a:lnTo>
                      <a:pt x="497" y="602"/>
                    </a:lnTo>
                    <a:lnTo>
                      <a:pt x="526" y="606"/>
                    </a:lnTo>
                    <a:lnTo>
                      <a:pt x="545" y="620"/>
                    </a:lnTo>
                    <a:lnTo>
                      <a:pt x="561" y="666"/>
                    </a:lnTo>
                    <a:lnTo>
                      <a:pt x="593" y="656"/>
                    </a:lnTo>
                    <a:lnTo>
                      <a:pt x="626" y="658"/>
                    </a:lnTo>
                    <a:lnTo>
                      <a:pt x="653" y="671"/>
                    </a:lnTo>
                    <a:lnTo>
                      <a:pt x="669" y="698"/>
                    </a:lnTo>
                    <a:lnTo>
                      <a:pt x="610" y="713"/>
                    </a:lnTo>
                    <a:lnTo>
                      <a:pt x="560" y="740"/>
                    </a:lnTo>
                    <a:lnTo>
                      <a:pt x="519" y="770"/>
                    </a:lnTo>
                    <a:lnTo>
                      <a:pt x="485" y="799"/>
                    </a:lnTo>
                    <a:lnTo>
                      <a:pt x="451" y="854"/>
                    </a:lnTo>
                    <a:lnTo>
                      <a:pt x="428" y="902"/>
                    </a:lnTo>
                    <a:lnTo>
                      <a:pt x="416" y="935"/>
                    </a:lnTo>
                    <a:lnTo>
                      <a:pt x="416" y="991"/>
                    </a:lnTo>
                    <a:lnTo>
                      <a:pt x="419" y="1030"/>
                    </a:lnTo>
                    <a:lnTo>
                      <a:pt x="434" y="1063"/>
                    </a:lnTo>
                    <a:lnTo>
                      <a:pt x="448" y="1080"/>
                    </a:lnTo>
                    <a:lnTo>
                      <a:pt x="453" y="1111"/>
                    </a:lnTo>
                    <a:lnTo>
                      <a:pt x="461" y="1132"/>
                    </a:lnTo>
                    <a:lnTo>
                      <a:pt x="453" y="1137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8208963" y="2855913"/>
                <a:ext cx="812800" cy="736600"/>
              </a:xfrm>
              <a:custGeom>
                <a:avLst/>
                <a:gdLst/>
                <a:ahLst/>
                <a:cxnLst>
                  <a:cxn ang="0">
                    <a:pos x="32" y="380"/>
                  </a:cxn>
                  <a:cxn ang="0">
                    <a:pos x="13" y="353"/>
                  </a:cxn>
                  <a:cxn ang="0">
                    <a:pos x="2" y="311"/>
                  </a:cxn>
                  <a:cxn ang="0">
                    <a:pos x="0" y="262"/>
                  </a:cxn>
                  <a:cxn ang="0">
                    <a:pos x="9" y="215"/>
                  </a:cxn>
                  <a:cxn ang="0">
                    <a:pos x="25" y="166"/>
                  </a:cxn>
                  <a:cxn ang="0">
                    <a:pos x="58" y="126"/>
                  </a:cxn>
                  <a:cxn ang="0">
                    <a:pos x="86" y="87"/>
                  </a:cxn>
                  <a:cxn ang="0">
                    <a:pos x="121" y="56"/>
                  </a:cxn>
                  <a:cxn ang="0">
                    <a:pos x="159" y="33"/>
                  </a:cxn>
                  <a:cxn ang="0">
                    <a:pos x="215" y="9"/>
                  </a:cxn>
                  <a:cxn ang="0">
                    <a:pos x="259" y="0"/>
                  </a:cxn>
                  <a:cxn ang="0">
                    <a:pos x="317" y="12"/>
                  </a:cxn>
                  <a:cxn ang="0">
                    <a:pos x="362" y="31"/>
                  </a:cxn>
                  <a:cxn ang="0">
                    <a:pos x="410" y="61"/>
                  </a:cxn>
                  <a:cxn ang="0">
                    <a:pos x="452" y="103"/>
                  </a:cxn>
                  <a:cxn ang="0">
                    <a:pos x="480" y="136"/>
                  </a:cxn>
                  <a:cxn ang="0">
                    <a:pos x="498" y="169"/>
                  </a:cxn>
                  <a:cxn ang="0">
                    <a:pos x="505" y="211"/>
                  </a:cxn>
                  <a:cxn ang="0">
                    <a:pos x="505" y="254"/>
                  </a:cxn>
                  <a:cxn ang="0">
                    <a:pos x="512" y="290"/>
                  </a:cxn>
                  <a:cxn ang="0">
                    <a:pos x="505" y="326"/>
                  </a:cxn>
                  <a:cxn ang="0">
                    <a:pos x="477" y="373"/>
                  </a:cxn>
                  <a:cxn ang="0">
                    <a:pos x="404" y="418"/>
                  </a:cxn>
                  <a:cxn ang="0">
                    <a:pos x="327" y="451"/>
                  </a:cxn>
                  <a:cxn ang="0">
                    <a:pos x="234" y="464"/>
                  </a:cxn>
                  <a:cxn ang="0">
                    <a:pos x="131" y="450"/>
                  </a:cxn>
                  <a:cxn ang="0">
                    <a:pos x="56" y="420"/>
                  </a:cxn>
                  <a:cxn ang="0">
                    <a:pos x="51" y="420"/>
                  </a:cxn>
                  <a:cxn ang="0">
                    <a:pos x="32" y="380"/>
                  </a:cxn>
                </a:cxnLst>
                <a:rect l="0" t="0" r="r" b="b"/>
                <a:pathLst>
                  <a:path w="512" h="464">
                    <a:moveTo>
                      <a:pt x="32" y="380"/>
                    </a:moveTo>
                    <a:lnTo>
                      <a:pt x="13" y="353"/>
                    </a:lnTo>
                    <a:lnTo>
                      <a:pt x="2" y="311"/>
                    </a:lnTo>
                    <a:lnTo>
                      <a:pt x="0" y="262"/>
                    </a:lnTo>
                    <a:lnTo>
                      <a:pt x="9" y="215"/>
                    </a:lnTo>
                    <a:lnTo>
                      <a:pt x="25" y="166"/>
                    </a:lnTo>
                    <a:lnTo>
                      <a:pt x="58" y="126"/>
                    </a:lnTo>
                    <a:lnTo>
                      <a:pt x="86" y="87"/>
                    </a:lnTo>
                    <a:lnTo>
                      <a:pt x="121" y="56"/>
                    </a:lnTo>
                    <a:lnTo>
                      <a:pt x="159" y="33"/>
                    </a:lnTo>
                    <a:lnTo>
                      <a:pt x="215" y="9"/>
                    </a:lnTo>
                    <a:lnTo>
                      <a:pt x="259" y="0"/>
                    </a:lnTo>
                    <a:lnTo>
                      <a:pt x="317" y="12"/>
                    </a:lnTo>
                    <a:lnTo>
                      <a:pt x="362" y="31"/>
                    </a:lnTo>
                    <a:lnTo>
                      <a:pt x="410" y="61"/>
                    </a:lnTo>
                    <a:lnTo>
                      <a:pt x="452" y="103"/>
                    </a:lnTo>
                    <a:lnTo>
                      <a:pt x="480" y="136"/>
                    </a:lnTo>
                    <a:lnTo>
                      <a:pt x="498" y="169"/>
                    </a:lnTo>
                    <a:lnTo>
                      <a:pt x="505" y="211"/>
                    </a:lnTo>
                    <a:lnTo>
                      <a:pt x="505" y="254"/>
                    </a:lnTo>
                    <a:lnTo>
                      <a:pt x="512" y="290"/>
                    </a:lnTo>
                    <a:lnTo>
                      <a:pt x="505" y="326"/>
                    </a:lnTo>
                    <a:lnTo>
                      <a:pt x="477" y="373"/>
                    </a:lnTo>
                    <a:lnTo>
                      <a:pt x="404" y="418"/>
                    </a:lnTo>
                    <a:lnTo>
                      <a:pt x="327" y="451"/>
                    </a:lnTo>
                    <a:lnTo>
                      <a:pt x="234" y="464"/>
                    </a:lnTo>
                    <a:lnTo>
                      <a:pt x="131" y="450"/>
                    </a:lnTo>
                    <a:lnTo>
                      <a:pt x="56" y="420"/>
                    </a:lnTo>
                    <a:lnTo>
                      <a:pt x="51" y="420"/>
                    </a:lnTo>
                    <a:lnTo>
                      <a:pt x="32" y="380"/>
                    </a:lnTo>
                    <a:close/>
                  </a:path>
                </a:pathLst>
              </a:custGeom>
              <a:solidFill>
                <a:srgbClr val="996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7542213" y="1733551"/>
                <a:ext cx="300038" cy="269875"/>
              </a:xfrm>
              <a:custGeom>
                <a:avLst/>
                <a:gdLst/>
                <a:ahLst/>
                <a:cxnLst>
                  <a:cxn ang="0">
                    <a:pos x="130" y="3"/>
                  </a:cxn>
                  <a:cxn ang="0">
                    <a:pos x="157" y="8"/>
                  </a:cxn>
                  <a:cxn ang="0">
                    <a:pos x="168" y="14"/>
                  </a:cxn>
                  <a:cxn ang="0">
                    <a:pos x="179" y="26"/>
                  </a:cxn>
                  <a:cxn ang="0">
                    <a:pos x="189" y="41"/>
                  </a:cxn>
                  <a:cxn ang="0">
                    <a:pos x="174" y="53"/>
                  </a:cxn>
                  <a:cxn ang="0">
                    <a:pos x="155" y="56"/>
                  </a:cxn>
                  <a:cxn ang="0">
                    <a:pos x="146" y="39"/>
                  </a:cxn>
                  <a:cxn ang="0">
                    <a:pos x="140" y="29"/>
                  </a:cxn>
                  <a:cxn ang="0">
                    <a:pos x="125" y="24"/>
                  </a:cxn>
                  <a:cxn ang="0">
                    <a:pos x="98" y="23"/>
                  </a:cxn>
                  <a:cxn ang="0">
                    <a:pos x="88" y="33"/>
                  </a:cxn>
                  <a:cxn ang="0">
                    <a:pos x="86" y="47"/>
                  </a:cxn>
                  <a:cxn ang="0">
                    <a:pos x="73" y="35"/>
                  </a:cxn>
                  <a:cxn ang="0">
                    <a:pos x="74" y="23"/>
                  </a:cxn>
                  <a:cxn ang="0">
                    <a:pos x="53" y="35"/>
                  </a:cxn>
                  <a:cxn ang="0">
                    <a:pos x="49" y="38"/>
                  </a:cxn>
                  <a:cxn ang="0">
                    <a:pos x="40" y="50"/>
                  </a:cxn>
                  <a:cxn ang="0">
                    <a:pos x="35" y="60"/>
                  </a:cxn>
                  <a:cxn ang="0">
                    <a:pos x="40" y="71"/>
                  </a:cxn>
                  <a:cxn ang="0">
                    <a:pos x="51" y="77"/>
                  </a:cxn>
                  <a:cxn ang="0">
                    <a:pos x="32" y="80"/>
                  </a:cxn>
                  <a:cxn ang="0">
                    <a:pos x="22" y="74"/>
                  </a:cxn>
                  <a:cxn ang="0">
                    <a:pos x="19" y="90"/>
                  </a:cxn>
                  <a:cxn ang="0">
                    <a:pos x="22" y="110"/>
                  </a:cxn>
                  <a:cxn ang="0">
                    <a:pos x="32" y="123"/>
                  </a:cxn>
                  <a:cxn ang="0">
                    <a:pos x="49" y="121"/>
                  </a:cxn>
                  <a:cxn ang="0">
                    <a:pos x="53" y="117"/>
                  </a:cxn>
                  <a:cxn ang="0">
                    <a:pos x="47" y="134"/>
                  </a:cxn>
                  <a:cxn ang="0">
                    <a:pos x="43" y="134"/>
                  </a:cxn>
                  <a:cxn ang="0">
                    <a:pos x="42" y="138"/>
                  </a:cxn>
                  <a:cxn ang="0">
                    <a:pos x="51" y="155"/>
                  </a:cxn>
                  <a:cxn ang="0">
                    <a:pos x="70" y="158"/>
                  </a:cxn>
                  <a:cxn ang="0">
                    <a:pos x="87" y="155"/>
                  </a:cxn>
                  <a:cxn ang="0">
                    <a:pos x="83" y="155"/>
                  </a:cxn>
                  <a:cxn ang="0">
                    <a:pos x="104" y="147"/>
                  </a:cxn>
                  <a:cxn ang="0">
                    <a:pos x="116" y="137"/>
                  </a:cxn>
                  <a:cxn ang="0">
                    <a:pos x="122" y="126"/>
                  </a:cxn>
                  <a:cxn ang="0">
                    <a:pos x="123" y="147"/>
                  </a:cxn>
                  <a:cxn ang="0">
                    <a:pos x="102" y="164"/>
                  </a:cxn>
                  <a:cxn ang="0">
                    <a:pos x="81" y="170"/>
                  </a:cxn>
                  <a:cxn ang="0">
                    <a:pos x="53" y="170"/>
                  </a:cxn>
                  <a:cxn ang="0">
                    <a:pos x="49" y="168"/>
                  </a:cxn>
                  <a:cxn ang="0">
                    <a:pos x="32" y="159"/>
                  </a:cxn>
                  <a:cxn ang="0">
                    <a:pos x="13" y="140"/>
                  </a:cxn>
                  <a:cxn ang="0">
                    <a:pos x="4" y="113"/>
                  </a:cxn>
                  <a:cxn ang="0">
                    <a:pos x="0" y="87"/>
                  </a:cxn>
                  <a:cxn ang="0">
                    <a:pos x="7" y="61"/>
                  </a:cxn>
                  <a:cxn ang="0">
                    <a:pos x="19" y="48"/>
                  </a:cxn>
                  <a:cxn ang="0">
                    <a:pos x="19" y="37"/>
                  </a:cxn>
                  <a:cxn ang="0">
                    <a:pos x="34" y="20"/>
                  </a:cxn>
                  <a:cxn ang="0">
                    <a:pos x="51" y="11"/>
                  </a:cxn>
                  <a:cxn ang="0">
                    <a:pos x="79" y="8"/>
                  </a:cxn>
                  <a:cxn ang="0">
                    <a:pos x="89" y="2"/>
                  </a:cxn>
                  <a:cxn ang="0">
                    <a:pos x="114" y="0"/>
                  </a:cxn>
                  <a:cxn ang="0">
                    <a:pos x="130" y="3"/>
                  </a:cxn>
                </a:cxnLst>
                <a:rect l="0" t="0" r="r" b="b"/>
                <a:pathLst>
                  <a:path w="189" h="170">
                    <a:moveTo>
                      <a:pt x="130" y="3"/>
                    </a:moveTo>
                    <a:lnTo>
                      <a:pt x="157" y="8"/>
                    </a:lnTo>
                    <a:lnTo>
                      <a:pt x="168" y="14"/>
                    </a:lnTo>
                    <a:lnTo>
                      <a:pt x="179" y="26"/>
                    </a:lnTo>
                    <a:lnTo>
                      <a:pt x="189" y="41"/>
                    </a:lnTo>
                    <a:lnTo>
                      <a:pt x="174" y="53"/>
                    </a:lnTo>
                    <a:lnTo>
                      <a:pt x="155" y="56"/>
                    </a:lnTo>
                    <a:lnTo>
                      <a:pt x="146" y="39"/>
                    </a:lnTo>
                    <a:lnTo>
                      <a:pt x="140" y="29"/>
                    </a:lnTo>
                    <a:lnTo>
                      <a:pt x="125" y="24"/>
                    </a:lnTo>
                    <a:lnTo>
                      <a:pt x="98" y="23"/>
                    </a:lnTo>
                    <a:lnTo>
                      <a:pt x="88" y="33"/>
                    </a:lnTo>
                    <a:lnTo>
                      <a:pt x="86" y="47"/>
                    </a:lnTo>
                    <a:lnTo>
                      <a:pt x="73" y="35"/>
                    </a:lnTo>
                    <a:lnTo>
                      <a:pt x="74" y="23"/>
                    </a:lnTo>
                    <a:lnTo>
                      <a:pt x="53" y="35"/>
                    </a:lnTo>
                    <a:lnTo>
                      <a:pt x="49" y="38"/>
                    </a:lnTo>
                    <a:lnTo>
                      <a:pt x="40" y="50"/>
                    </a:lnTo>
                    <a:lnTo>
                      <a:pt x="35" y="60"/>
                    </a:lnTo>
                    <a:lnTo>
                      <a:pt x="40" y="71"/>
                    </a:lnTo>
                    <a:lnTo>
                      <a:pt x="51" y="77"/>
                    </a:lnTo>
                    <a:lnTo>
                      <a:pt x="32" y="80"/>
                    </a:lnTo>
                    <a:lnTo>
                      <a:pt x="22" y="74"/>
                    </a:lnTo>
                    <a:lnTo>
                      <a:pt x="19" y="90"/>
                    </a:lnTo>
                    <a:lnTo>
                      <a:pt x="22" y="110"/>
                    </a:lnTo>
                    <a:lnTo>
                      <a:pt x="32" y="123"/>
                    </a:lnTo>
                    <a:lnTo>
                      <a:pt x="49" y="121"/>
                    </a:lnTo>
                    <a:lnTo>
                      <a:pt x="53" y="117"/>
                    </a:lnTo>
                    <a:lnTo>
                      <a:pt x="47" y="134"/>
                    </a:lnTo>
                    <a:lnTo>
                      <a:pt x="43" y="134"/>
                    </a:lnTo>
                    <a:lnTo>
                      <a:pt x="42" y="138"/>
                    </a:lnTo>
                    <a:lnTo>
                      <a:pt x="51" y="155"/>
                    </a:lnTo>
                    <a:lnTo>
                      <a:pt x="70" y="158"/>
                    </a:lnTo>
                    <a:lnTo>
                      <a:pt x="87" y="155"/>
                    </a:lnTo>
                    <a:lnTo>
                      <a:pt x="83" y="155"/>
                    </a:lnTo>
                    <a:lnTo>
                      <a:pt x="104" y="147"/>
                    </a:lnTo>
                    <a:lnTo>
                      <a:pt x="116" y="137"/>
                    </a:lnTo>
                    <a:lnTo>
                      <a:pt x="122" y="126"/>
                    </a:lnTo>
                    <a:lnTo>
                      <a:pt x="123" y="147"/>
                    </a:lnTo>
                    <a:lnTo>
                      <a:pt x="102" y="164"/>
                    </a:lnTo>
                    <a:lnTo>
                      <a:pt x="81" y="170"/>
                    </a:lnTo>
                    <a:lnTo>
                      <a:pt x="53" y="170"/>
                    </a:lnTo>
                    <a:lnTo>
                      <a:pt x="49" y="168"/>
                    </a:lnTo>
                    <a:lnTo>
                      <a:pt x="32" y="159"/>
                    </a:lnTo>
                    <a:lnTo>
                      <a:pt x="13" y="140"/>
                    </a:lnTo>
                    <a:lnTo>
                      <a:pt x="4" y="113"/>
                    </a:lnTo>
                    <a:lnTo>
                      <a:pt x="0" y="87"/>
                    </a:lnTo>
                    <a:lnTo>
                      <a:pt x="7" y="61"/>
                    </a:lnTo>
                    <a:lnTo>
                      <a:pt x="19" y="48"/>
                    </a:lnTo>
                    <a:lnTo>
                      <a:pt x="19" y="37"/>
                    </a:lnTo>
                    <a:lnTo>
                      <a:pt x="34" y="20"/>
                    </a:lnTo>
                    <a:lnTo>
                      <a:pt x="51" y="11"/>
                    </a:lnTo>
                    <a:lnTo>
                      <a:pt x="79" y="8"/>
                    </a:lnTo>
                    <a:lnTo>
                      <a:pt x="89" y="2"/>
                    </a:lnTo>
                    <a:lnTo>
                      <a:pt x="114" y="0"/>
                    </a:lnTo>
                    <a:lnTo>
                      <a:pt x="13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7621588" y="1822450"/>
                <a:ext cx="130175" cy="130175"/>
              </a:xfrm>
              <a:custGeom>
                <a:avLst/>
                <a:gdLst/>
                <a:ahLst/>
                <a:cxnLst>
                  <a:cxn ang="0">
                    <a:pos x="79" y="11"/>
                  </a:cxn>
                  <a:cxn ang="0">
                    <a:pos x="64" y="6"/>
                  </a:cxn>
                  <a:cxn ang="0">
                    <a:pos x="42" y="0"/>
                  </a:cxn>
                  <a:cxn ang="0">
                    <a:pos x="25" y="6"/>
                  </a:cxn>
                  <a:cxn ang="0">
                    <a:pos x="10" y="15"/>
                  </a:cxn>
                  <a:cxn ang="0">
                    <a:pos x="4" y="30"/>
                  </a:cxn>
                  <a:cxn ang="0">
                    <a:pos x="0" y="49"/>
                  </a:cxn>
                  <a:cxn ang="0">
                    <a:pos x="4" y="62"/>
                  </a:cxn>
                  <a:cxn ang="0">
                    <a:pos x="10" y="70"/>
                  </a:cxn>
                  <a:cxn ang="0">
                    <a:pos x="21" y="78"/>
                  </a:cxn>
                  <a:cxn ang="0">
                    <a:pos x="37" y="82"/>
                  </a:cxn>
                  <a:cxn ang="0">
                    <a:pos x="52" y="82"/>
                  </a:cxn>
                  <a:cxn ang="0">
                    <a:pos x="48" y="82"/>
                  </a:cxn>
                  <a:cxn ang="0">
                    <a:pos x="71" y="78"/>
                  </a:cxn>
                  <a:cxn ang="0">
                    <a:pos x="69" y="62"/>
                  </a:cxn>
                  <a:cxn ang="0">
                    <a:pos x="52" y="72"/>
                  </a:cxn>
                  <a:cxn ang="0">
                    <a:pos x="31" y="72"/>
                  </a:cxn>
                  <a:cxn ang="0">
                    <a:pos x="18" y="66"/>
                  </a:cxn>
                  <a:cxn ang="0">
                    <a:pos x="12" y="53"/>
                  </a:cxn>
                  <a:cxn ang="0">
                    <a:pos x="10" y="38"/>
                  </a:cxn>
                  <a:cxn ang="0">
                    <a:pos x="15" y="25"/>
                  </a:cxn>
                  <a:cxn ang="0">
                    <a:pos x="27" y="18"/>
                  </a:cxn>
                  <a:cxn ang="0">
                    <a:pos x="50" y="15"/>
                  </a:cxn>
                  <a:cxn ang="0">
                    <a:pos x="66" y="21"/>
                  </a:cxn>
                  <a:cxn ang="0">
                    <a:pos x="77" y="32"/>
                  </a:cxn>
                  <a:cxn ang="0">
                    <a:pos x="75" y="36"/>
                  </a:cxn>
                  <a:cxn ang="0">
                    <a:pos x="75" y="39"/>
                  </a:cxn>
                  <a:cxn ang="0">
                    <a:pos x="75" y="43"/>
                  </a:cxn>
                  <a:cxn ang="0">
                    <a:pos x="75" y="47"/>
                  </a:cxn>
                  <a:cxn ang="0">
                    <a:pos x="78" y="47"/>
                  </a:cxn>
                  <a:cxn ang="0">
                    <a:pos x="82" y="21"/>
                  </a:cxn>
                  <a:cxn ang="0">
                    <a:pos x="79" y="11"/>
                  </a:cxn>
                </a:cxnLst>
                <a:rect l="0" t="0" r="r" b="b"/>
                <a:pathLst>
                  <a:path w="82" h="82">
                    <a:moveTo>
                      <a:pt x="79" y="11"/>
                    </a:moveTo>
                    <a:lnTo>
                      <a:pt x="64" y="6"/>
                    </a:lnTo>
                    <a:lnTo>
                      <a:pt x="42" y="0"/>
                    </a:lnTo>
                    <a:lnTo>
                      <a:pt x="25" y="6"/>
                    </a:lnTo>
                    <a:lnTo>
                      <a:pt x="10" y="15"/>
                    </a:lnTo>
                    <a:lnTo>
                      <a:pt x="4" y="30"/>
                    </a:lnTo>
                    <a:lnTo>
                      <a:pt x="0" y="49"/>
                    </a:lnTo>
                    <a:lnTo>
                      <a:pt x="4" y="62"/>
                    </a:lnTo>
                    <a:lnTo>
                      <a:pt x="10" y="70"/>
                    </a:lnTo>
                    <a:lnTo>
                      <a:pt x="21" y="78"/>
                    </a:lnTo>
                    <a:lnTo>
                      <a:pt x="37" y="82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71" y="78"/>
                    </a:lnTo>
                    <a:lnTo>
                      <a:pt x="69" y="62"/>
                    </a:lnTo>
                    <a:lnTo>
                      <a:pt x="52" y="72"/>
                    </a:lnTo>
                    <a:lnTo>
                      <a:pt x="31" y="72"/>
                    </a:lnTo>
                    <a:lnTo>
                      <a:pt x="18" y="66"/>
                    </a:lnTo>
                    <a:lnTo>
                      <a:pt x="12" y="53"/>
                    </a:lnTo>
                    <a:lnTo>
                      <a:pt x="10" y="38"/>
                    </a:lnTo>
                    <a:lnTo>
                      <a:pt x="15" y="25"/>
                    </a:lnTo>
                    <a:lnTo>
                      <a:pt x="27" y="18"/>
                    </a:lnTo>
                    <a:lnTo>
                      <a:pt x="50" y="15"/>
                    </a:lnTo>
                    <a:lnTo>
                      <a:pt x="66" y="21"/>
                    </a:lnTo>
                    <a:lnTo>
                      <a:pt x="77" y="32"/>
                    </a:lnTo>
                    <a:lnTo>
                      <a:pt x="75" y="36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75" y="47"/>
                    </a:lnTo>
                    <a:lnTo>
                      <a:pt x="78" y="47"/>
                    </a:lnTo>
                    <a:lnTo>
                      <a:pt x="82" y="21"/>
                    </a:lnTo>
                    <a:lnTo>
                      <a:pt x="7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7726363" y="1789113"/>
                <a:ext cx="185738" cy="190500"/>
              </a:xfrm>
              <a:custGeom>
                <a:avLst/>
                <a:gdLst/>
                <a:ahLst/>
                <a:cxnLst>
                  <a:cxn ang="0">
                    <a:pos x="114" y="62"/>
                  </a:cxn>
                  <a:cxn ang="0">
                    <a:pos x="117" y="47"/>
                  </a:cxn>
                  <a:cxn ang="0">
                    <a:pos x="115" y="32"/>
                  </a:cxn>
                  <a:cxn ang="0">
                    <a:pos x="110" y="21"/>
                  </a:cxn>
                  <a:cxn ang="0">
                    <a:pos x="102" y="9"/>
                  </a:cxn>
                  <a:cxn ang="0">
                    <a:pos x="89" y="4"/>
                  </a:cxn>
                  <a:cxn ang="0">
                    <a:pos x="74" y="0"/>
                  </a:cxn>
                  <a:cxn ang="0">
                    <a:pos x="57" y="2"/>
                  </a:cxn>
                  <a:cxn ang="0">
                    <a:pos x="40" y="7"/>
                  </a:cxn>
                  <a:cxn ang="0">
                    <a:pos x="27" y="17"/>
                  </a:cxn>
                  <a:cxn ang="0">
                    <a:pos x="12" y="36"/>
                  </a:cxn>
                  <a:cxn ang="0">
                    <a:pos x="4" y="51"/>
                  </a:cxn>
                  <a:cxn ang="0">
                    <a:pos x="1" y="72"/>
                  </a:cxn>
                  <a:cxn ang="0">
                    <a:pos x="0" y="87"/>
                  </a:cxn>
                  <a:cxn ang="0">
                    <a:pos x="1" y="102"/>
                  </a:cxn>
                  <a:cxn ang="0">
                    <a:pos x="8" y="114"/>
                  </a:cxn>
                  <a:cxn ang="0">
                    <a:pos x="14" y="120"/>
                  </a:cxn>
                  <a:cxn ang="0">
                    <a:pos x="21" y="106"/>
                  </a:cxn>
                  <a:cxn ang="0">
                    <a:pos x="15" y="91"/>
                  </a:cxn>
                  <a:cxn ang="0">
                    <a:pos x="12" y="75"/>
                  </a:cxn>
                  <a:cxn ang="0">
                    <a:pos x="15" y="59"/>
                  </a:cxn>
                  <a:cxn ang="0">
                    <a:pos x="23" y="42"/>
                  </a:cxn>
                  <a:cxn ang="0">
                    <a:pos x="31" y="28"/>
                  </a:cxn>
                  <a:cxn ang="0">
                    <a:pos x="45" y="21"/>
                  </a:cxn>
                  <a:cxn ang="0">
                    <a:pos x="62" y="15"/>
                  </a:cxn>
                  <a:cxn ang="0">
                    <a:pos x="77" y="15"/>
                  </a:cxn>
                  <a:cxn ang="0">
                    <a:pos x="90" y="20"/>
                  </a:cxn>
                  <a:cxn ang="0">
                    <a:pos x="95" y="27"/>
                  </a:cxn>
                  <a:cxn ang="0">
                    <a:pos x="99" y="36"/>
                  </a:cxn>
                  <a:cxn ang="0">
                    <a:pos x="100" y="47"/>
                  </a:cxn>
                  <a:cxn ang="0">
                    <a:pos x="98" y="59"/>
                  </a:cxn>
                  <a:cxn ang="0">
                    <a:pos x="114" y="62"/>
                  </a:cxn>
                </a:cxnLst>
                <a:rect l="0" t="0" r="r" b="b"/>
                <a:pathLst>
                  <a:path w="117" h="120">
                    <a:moveTo>
                      <a:pt x="114" y="62"/>
                    </a:moveTo>
                    <a:lnTo>
                      <a:pt x="117" y="47"/>
                    </a:lnTo>
                    <a:lnTo>
                      <a:pt x="115" y="32"/>
                    </a:lnTo>
                    <a:lnTo>
                      <a:pt x="110" y="21"/>
                    </a:lnTo>
                    <a:lnTo>
                      <a:pt x="102" y="9"/>
                    </a:lnTo>
                    <a:lnTo>
                      <a:pt x="89" y="4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0" y="7"/>
                    </a:lnTo>
                    <a:lnTo>
                      <a:pt x="27" y="17"/>
                    </a:lnTo>
                    <a:lnTo>
                      <a:pt x="12" y="36"/>
                    </a:lnTo>
                    <a:lnTo>
                      <a:pt x="4" y="51"/>
                    </a:lnTo>
                    <a:lnTo>
                      <a:pt x="1" y="72"/>
                    </a:lnTo>
                    <a:lnTo>
                      <a:pt x="0" y="87"/>
                    </a:lnTo>
                    <a:lnTo>
                      <a:pt x="1" y="102"/>
                    </a:lnTo>
                    <a:lnTo>
                      <a:pt x="8" y="114"/>
                    </a:lnTo>
                    <a:lnTo>
                      <a:pt x="14" y="120"/>
                    </a:lnTo>
                    <a:lnTo>
                      <a:pt x="21" y="106"/>
                    </a:lnTo>
                    <a:lnTo>
                      <a:pt x="15" y="91"/>
                    </a:lnTo>
                    <a:lnTo>
                      <a:pt x="12" y="75"/>
                    </a:lnTo>
                    <a:lnTo>
                      <a:pt x="15" y="59"/>
                    </a:lnTo>
                    <a:lnTo>
                      <a:pt x="23" y="42"/>
                    </a:lnTo>
                    <a:lnTo>
                      <a:pt x="31" y="28"/>
                    </a:lnTo>
                    <a:lnTo>
                      <a:pt x="45" y="21"/>
                    </a:lnTo>
                    <a:lnTo>
                      <a:pt x="62" y="15"/>
                    </a:lnTo>
                    <a:lnTo>
                      <a:pt x="77" y="15"/>
                    </a:lnTo>
                    <a:lnTo>
                      <a:pt x="90" y="20"/>
                    </a:lnTo>
                    <a:lnTo>
                      <a:pt x="95" y="27"/>
                    </a:lnTo>
                    <a:lnTo>
                      <a:pt x="99" y="36"/>
                    </a:lnTo>
                    <a:lnTo>
                      <a:pt x="100" y="47"/>
                    </a:lnTo>
                    <a:lnTo>
                      <a:pt x="98" y="59"/>
                    </a:lnTo>
                    <a:lnTo>
                      <a:pt x="114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7724776" y="1882775"/>
                <a:ext cx="234950" cy="225425"/>
              </a:xfrm>
              <a:custGeom>
                <a:avLst/>
                <a:gdLst/>
                <a:ahLst/>
                <a:cxnLst>
                  <a:cxn ang="0">
                    <a:pos x="145" y="73"/>
                  </a:cxn>
                  <a:cxn ang="0">
                    <a:pos x="148" y="52"/>
                  </a:cxn>
                  <a:cxn ang="0">
                    <a:pos x="146" y="35"/>
                  </a:cxn>
                  <a:cxn ang="0">
                    <a:pos x="142" y="19"/>
                  </a:cxn>
                  <a:cxn ang="0">
                    <a:pos x="131" y="9"/>
                  </a:cxn>
                  <a:cxn ang="0">
                    <a:pos x="115" y="4"/>
                  </a:cxn>
                  <a:cxn ang="0">
                    <a:pos x="103" y="0"/>
                  </a:cxn>
                  <a:cxn ang="0">
                    <a:pos x="89" y="1"/>
                  </a:cxn>
                  <a:cxn ang="0">
                    <a:pos x="76" y="7"/>
                  </a:cxn>
                  <a:cxn ang="0">
                    <a:pos x="58" y="16"/>
                  </a:cxn>
                  <a:cxn ang="0">
                    <a:pos x="37" y="29"/>
                  </a:cxn>
                  <a:cxn ang="0">
                    <a:pos x="24" y="43"/>
                  </a:cxn>
                  <a:cxn ang="0">
                    <a:pos x="14" y="56"/>
                  </a:cxn>
                  <a:cxn ang="0">
                    <a:pos x="7" y="76"/>
                  </a:cxn>
                  <a:cxn ang="0">
                    <a:pos x="1" y="94"/>
                  </a:cxn>
                  <a:cxn ang="0">
                    <a:pos x="0" y="107"/>
                  </a:cxn>
                  <a:cxn ang="0">
                    <a:pos x="2" y="128"/>
                  </a:cxn>
                  <a:cxn ang="0">
                    <a:pos x="7" y="142"/>
                  </a:cxn>
                  <a:cxn ang="0">
                    <a:pos x="16" y="128"/>
                  </a:cxn>
                  <a:cxn ang="0">
                    <a:pos x="11" y="107"/>
                  </a:cxn>
                  <a:cxn ang="0">
                    <a:pos x="14" y="84"/>
                  </a:cxn>
                  <a:cxn ang="0">
                    <a:pos x="22" y="67"/>
                  </a:cxn>
                  <a:cxn ang="0">
                    <a:pos x="37" y="50"/>
                  </a:cxn>
                  <a:cxn ang="0">
                    <a:pos x="53" y="36"/>
                  </a:cxn>
                  <a:cxn ang="0">
                    <a:pos x="73" y="23"/>
                  </a:cxn>
                  <a:cxn ang="0">
                    <a:pos x="88" y="19"/>
                  </a:cxn>
                  <a:cxn ang="0">
                    <a:pos x="102" y="19"/>
                  </a:cxn>
                  <a:cxn ang="0">
                    <a:pos x="116" y="21"/>
                  </a:cxn>
                  <a:cxn ang="0">
                    <a:pos x="127" y="28"/>
                  </a:cxn>
                  <a:cxn ang="0">
                    <a:pos x="133" y="38"/>
                  </a:cxn>
                  <a:cxn ang="0">
                    <a:pos x="134" y="50"/>
                  </a:cxn>
                  <a:cxn ang="0">
                    <a:pos x="130" y="65"/>
                  </a:cxn>
                  <a:cxn ang="0">
                    <a:pos x="127" y="73"/>
                  </a:cxn>
                  <a:cxn ang="0">
                    <a:pos x="142" y="78"/>
                  </a:cxn>
                  <a:cxn ang="0">
                    <a:pos x="145" y="73"/>
                  </a:cxn>
                </a:cxnLst>
                <a:rect l="0" t="0" r="r" b="b"/>
                <a:pathLst>
                  <a:path w="148" h="142">
                    <a:moveTo>
                      <a:pt x="145" y="73"/>
                    </a:moveTo>
                    <a:lnTo>
                      <a:pt x="148" y="52"/>
                    </a:lnTo>
                    <a:lnTo>
                      <a:pt x="146" y="35"/>
                    </a:lnTo>
                    <a:lnTo>
                      <a:pt x="142" y="19"/>
                    </a:lnTo>
                    <a:lnTo>
                      <a:pt x="131" y="9"/>
                    </a:lnTo>
                    <a:lnTo>
                      <a:pt x="115" y="4"/>
                    </a:lnTo>
                    <a:lnTo>
                      <a:pt x="103" y="0"/>
                    </a:lnTo>
                    <a:lnTo>
                      <a:pt x="89" y="1"/>
                    </a:lnTo>
                    <a:lnTo>
                      <a:pt x="76" y="7"/>
                    </a:lnTo>
                    <a:lnTo>
                      <a:pt x="58" y="16"/>
                    </a:lnTo>
                    <a:lnTo>
                      <a:pt x="37" y="29"/>
                    </a:lnTo>
                    <a:lnTo>
                      <a:pt x="24" y="43"/>
                    </a:lnTo>
                    <a:lnTo>
                      <a:pt x="14" y="56"/>
                    </a:lnTo>
                    <a:lnTo>
                      <a:pt x="7" y="76"/>
                    </a:lnTo>
                    <a:lnTo>
                      <a:pt x="1" y="94"/>
                    </a:lnTo>
                    <a:lnTo>
                      <a:pt x="0" y="107"/>
                    </a:lnTo>
                    <a:lnTo>
                      <a:pt x="2" y="128"/>
                    </a:lnTo>
                    <a:lnTo>
                      <a:pt x="7" y="142"/>
                    </a:lnTo>
                    <a:lnTo>
                      <a:pt x="16" y="128"/>
                    </a:lnTo>
                    <a:lnTo>
                      <a:pt x="11" y="107"/>
                    </a:lnTo>
                    <a:lnTo>
                      <a:pt x="14" y="84"/>
                    </a:lnTo>
                    <a:lnTo>
                      <a:pt x="22" y="67"/>
                    </a:lnTo>
                    <a:lnTo>
                      <a:pt x="37" y="50"/>
                    </a:lnTo>
                    <a:lnTo>
                      <a:pt x="53" y="36"/>
                    </a:lnTo>
                    <a:lnTo>
                      <a:pt x="73" y="23"/>
                    </a:lnTo>
                    <a:lnTo>
                      <a:pt x="88" y="19"/>
                    </a:lnTo>
                    <a:lnTo>
                      <a:pt x="102" y="19"/>
                    </a:lnTo>
                    <a:lnTo>
                      <a:pt x="116" y="21"/>
                    </a:lnTo>
                    <a:lnTo>
                      <a:pt x="127" y="28"/>
                    </a:lnTo>
                    <a:lnTo>
                      <a:pt x="133" y="38"/>
                    </a:lnTo>
                    <a:lnTo>
                      <a:pt x="134" y="50"/>
                    </a:lnTo>
                    <a:lnTo>
                      <a:pt x="130" y="65"/>
                    </a:lnTo>
                    <a:lnTo>
                      <a:pt x="127" y="73"/>
                    </a:lnTo>
                    <a:lnTo>
                      <a:pt x="142" y="78"/>
                    </a:lnTo>
                    <a:lnTo>
                      <a:pt x="14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7689851" y="1993900"/>
                <a:ext cx="304800" cy="284162"/>
              </a:xfrm>
              <a:custGeom>
                <a:avLst/>
                <a:gdLst/>
                <a:ahLst/>
                <a:cxnLst>
                  <a:cxn ang="0">
                    <a:pos x="179" y="98"/>
                  </a:cxn>
                  <a:cxn ang="0">
                    <a:pos x="188" y="81"/>
                  </a:cxn>
                  <a:cxn ang="0">
                    <a:pos x="192" y="64"/>
                  </a:cxn>
                  <a:cxn ang="0">
                    <a:pos x="192" y="45"/>
                  </a:cxn>
                  <a:cxn ang="0">
                    <a:pos x="188" y="30"/>
                  </a:cxn>
                  <a:cxn ang="0">
                    <a:pos x="179" y="18"/>
                  </a:cxn>
                  <a:cxn ang="0">
                    <a:pos x="170" y="11"/>
                  </a:cxn>
                  <a:cxn ang="0">
                    <a:pos x="156" y="4"/>
                  </a:cxn>
                  <a:cxn ang="0">
                    <a:pos x="142" y="0"/>
                  </a:cxn>
                  <a:cxn ang="0">
                    <a:pos x="125" y="0"/>
                  </a:cxn>
                  <a:cxn ang="0">
                    <a:pos x="107" y="5"/>
                  </a:cxn>
                  <a:cxn ang="0">
                    <a:pos x="89" y="13"/>
                  </a:cxn>
                  <a:cxn ang="0">
                    <a:pos x="70" y="24"/>
                  </a:cxn>
                  <a:cxn ang="0">
                    <a:pos x="48" y="41"/>
                  </a:cxn>
                  <a:cxn ang="0">
                    <a:pos x="32" y="60"/>
                  </a:cxn>
                  <a:cxn ang="0">
                    <a:pos x="20" y="78"/>
                  </a:cxn>
                  <a:cxn ang="0">
                    <a:pos x="9" y="95"/>
                  </a:cxn>
                  <a:cxn ang="0">
                    <a:pos x="2" y="113"/>
                  </a:cxn>
                  <a:cxn ang="0">
                    <a:pos x="0" y="132"/>
                  </a:cxn>
                  <a:cxn ang="0">
                    <a:pos x="2" y="149"/>
                  </a:cxn>
                  <a:cxn ang="0">
                    <a:pos x="2" y="167"/>
                  </a:cxn>
                  <a:cxn ang="0">
                    <a:pos x="7" y="179"/>
                  </a:cxn>
                  <a:cxn ang="0">
                    <a:pos x="17" y="161"/>
                  </a:cxn>
                  <a:cxn ang="0">
                    <a:pos x="14" y="136"/>
                  </a:cxn>
                  <a:cxn ang="0">
                    <a:pos x="15" y="119"/>
                  </a:cxn>
                  <a:cxn ang="0">
                    <a:pos x="23" y="98"/>
                  </a:cxn>
                  <a:cxn ang="0">
                    <a:pos x="38" y="74"/>
                  </a:cxn>
                  <a:cxn ang="0">
                    <a:pos x="53" y="56"/>
                  </a:cxn>
                  <a:cxn ang="0">
                    <a:pos x="69" y="40"/>
                  </a:cxn>
                  <a:cxn ang="0">
                    <a:pos x="93" y="26"/>
                  </a:cxn>
                  <a:cxn ang="0">
                    <a:pos x="119" y="17"/>
                  </a:cxn>
                  <a:cxn ang="0">
                    <a:pos x="133" y="15"/>
                  </a:cxn>
                  <a:cxn ang="0">
                    <a:pos x="149" y="15"/>
                  </a:cxn>
                  <a:cxn ang="0">
                    <a:pos x="160" y="18"/>
                  </a:cxn>
                  <a:cxn ang="0">
                    <a:pos x="173" y="28"/>
                  </a:cxn>
                  <a:cxn ang="0">
                    <a:pos x="177" y="42"/>
                  </a:cxn>
                  <a:cxn ang="0">
                    <a:pos x="178" y="56"/>
                  </a:cxn>
                  <a:cxn ang="0">
                    <a:pos x="178" y="71"/>
                  </a:cxn>
                  <a:cxn ang="0">
                    <a:pos x="170" y="86"/>
                  </a:cxn>
                  <a:cxn ang="0">
                    <a:pos x="161" y="95"/>
                  </a:cxn>
                  <a:cxn ang="0">
                    <a:pos x="173" y="106"/>
                  </a:cxn>
                  <a:cxn ang="0">
                    <a:pos x="179" y="98"/>
                  </a:cxn>
                </a:cxnLst>
                <a:rect l="0" t="0" r="r" b="b"/>
                <a:pathLst>
                  <a:path w="192" h="179">
                    <a:moveTo>
                      <a:pt x="179" y="98"/>
                    </a:moveTo>
                    <a:lnTo>
                      <a:pt x="188" y="81"/>
                    </a:lnTo>
                    <a:lnTo>
                      <a:pt x="192" y="64"/>
                    </a:lnTo>
                    <a:lnTo>
                      <a:pt x="192" y="45"/>
                    </a:lnTo>
                    <a:lnTo>
                      <a:pt x="188" y="30"/>
                    </a:lnTo>
                    <a:lnTo>
                      <a:pt x="179" y="18"/>
                    </a:lnTo>
                    <a:lnTo>
                      <a:pt x="170" y="11"/>
                    </a:lnTo>
                    <a:lnTo>
                      <a:pt x="156" y="4"/>
                    </a:lnTo>
                    <a:lnTo>
                      <a:pt x="142" y="0"/>
                    </a:lnTo>
                    <a:lnTo>
                      <a:pt x="125" y="0"/>
                    </a:lnTo>
                    <a:lnTo>
                      <a:pt x="107" y="5"/>
                    </a:lnTo>
                    <a:lnTo>
                      <a:pt x="89" y="13"/>
                    </a:lnTo>
                    <a:lnTo>
                      <a:pt x="70" y="24"/>
                    </a:lnTo>
                    <a:lnTo>
                      <a:pt x="48" y="41"/>
                    </a:lnTo>
                    <a:lnTo>
                      <a:pt x="32" y="60"/>
                    </a:lnTo>
                    <a:lnTo>
                      <a:pt x="20" y="78"/>
                    </a:lnTo>
                    <a:lnTo>
                      <a:pt x="9" y="95"/>
                    </a:lnTo>
                    <a:lnTo>
                      <a:pt x="2" y="113"/>
                    </a:lnTo>
                    <a:lnTo>
                      <a:pt x="0" y="132"/>
                    </a:lnTo>
                    <a:lnTo>
                      <a:pt x="2" y="149"/>
                    </a:lnTo>
                    <a:lnTo>
                      <a:pt x="2" y="167"/>
                    </a:lnTo>
                    <a:lnTo>
                      <a:pt x="7" y="179"/>
                    </a:lnTo>
                    <a:lnTo>
                      <a:pt x="17" y="161"/>
                    </a:lnTo>
                    <a:lnTo>
                      <a:pt x="14" y="136"/>
                    </a:lnTo>
                    <a:lnTo>
                      <a:pt x="15" y="119"/>
                    </a:lnTo>
                    <a:lnTo>
                      <a:pt x="23" y="98"/>
                    </a:lnTo>
                    <a:lnTo>
                      <a:pt x="38" y="74"/>
                    </a:lnTo>
                    <a:lnTo>
                      <a:pt x="53" y="56"/>
                    </a:lnTo>
                    <a:lnTo>
                      <a:pt x="69" y="40"/>
                    </a:lnTo>
                    <a:lnTo>
                      <a:pt x="93" y="26"/>
                    </a:lnTo>
                    <a:lnTo>
                      <a:pt x="119" y="17"/>
                    </a:lnTo>
                    <a:lnTo>
                      <a:pt x="133" y="15"/>
                    </a:lnTo>
                    <a:lnTo>
                      <a:pt x="149" y="15"/>
                    </a:lnTo>
                    <a:lnTo>
                      <a:pt x="160" y="18"/>
                    </a:lnTo>
                    <a:lnTo>
                      <a:pt x="173" y="28"/>
                    </a:lnTo>
                    <a:lnTo>
                      <a:pt x="177" y="42"/>
                    </a:lnTo>
                    <a:lnTo>
                      <a:pt x="178" y="56"/>
                    </a:lnTo>
                    <a:lnTo>
                      <a:pt x="178" y="71"/>
                    </a:lnTo>
                    <a:lnTo>
                      <a:pt x="170" y="86"/>
                    </a:lnTo>
                    <a:lnTo>
                      <a:pt x="161" y="95"/>
                    </a:lnTo>
                    <a:lnTo>
                      <a:pt x="173" y="106"/>
                    </a:lnTo>
                    <a:lnTo>
                      <a:pt x="17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7654926" y="2124075"/>
                <a:ext cx="342900" cy="341312"/>
              </a:xfrm>
              <a:custGeom>
                <a:avLst/>
                <a:gdLst/>
                <a:ahLst/>
                <a:cxnLst>
                  <a:cxn ang="0">
                    <a:pos x="211" y="82"/>
                  </a:cxn>
                  <a:cxn ang="0">
                    <a:pos x="216" y="58"/>
                  </a:cxn>
                  <a:cxn ang="0">
                    <a:pos x="216" y="40"/>
                  </a:cxn>
                  <a:cxn ang="0">
                    <a:pos x="211" y="23"/>
                  </a:cxn>
                  <a:cxn ang="0">
                    <a:pos x="203" y="14"/>
                  </a:cxn>
                  <a:cxn ang="0">
                    <a:pos x="187" y="6"/>
                  </a:cxn>
                  <a:cxn ang="0">
                    <a:pos x="166" y="0"/>
                  </a:cxn>
                  <a:cxn ang="0">
                    <a:pos x="147" y="0"/>
                  </a:cxn>
                  <a:cxn ang="0">
                    <a:pos x="125" y="7"/>
                  </a:cxn>
                  <a:cxn ang="0">
                    <a:pos x="99" y="21"/>
                  </a:cxn>
                  <a:cxn ang="0">
                    <a:pos x="82" y="33"/>
                  </a:cxn>
                  <a:cxn ang="0">
                    <a:pos x="63" y="48"/>
                  </a:cxn>
                  <a:cxn ang="0">
                    <a:pos x="48" y="65"/>
                  </a:cxn>
                  <a:cxn ang="0">
                    <a:pos x="31" y="82"/>
                  </a:cxn>
                  <a:cxn ang="0">
                    <a:pos x="16" y="104"/>
                  </a:cxn>
                  <a:cxn ang="0">
                    <a:pos x="6" y="124"/>
                  </a:cxn>
                  <a:cxn ang="0">
                    <a:pos x="6" y="127"/>
                  </a:cxn>
                  <a:cxn ang="0">
                    <a:pos x="0" y="157"/>
                  </a:cxn>
                  <a:cxn ang="0">
                    <a:pos x="4" y="185"/>
                  </a:cxn>
                  <a:cxn ang="0">
                    <a:pos x="10" y="205"/>
                  </a:cxn>
                  <a:cxn ang="0">
                    <a:pos x="24" y="215"/>
                  </a:cxn>
                  <a:cxn ang="0">
                    <a:pos x="29" y="200"/>
                  </a:cxn>
                  <a:cxn ang="0">
                    <a:pos x="19" y="183"/>
                  </a:cxn>
                  <a:cxn ang="0">
                    <a:pos x="17" y="159"/>
                  </a:cxn>
                  <a:cxn ang="0">
                    <a:pos x="21" y="134"/>
                  </a:cxn>
                  <a:cxn ang="0">
                    <a:pos x="32" y="109"/>
                  </a:cxn>
                  <a:cxn ang="0">
                    <a:pos x="50" y="85"/>
                  </a:cxn>
                  <a:cxn ang="0">
                    <a:pos x="74" y="61"/>
                  </a:cxn>
                  <a:cxn ang="0">
                    <a:pos x="99" y="40"/>
                  </a:cxn>
                  <a:cxn ang="0">
                    <a:pos x="129" y="22"/>
                  </a:cxn>
                  <a:cxn ang="0">
                    <a:pos x="153" y="16"/>
                  </a:cxn>
                  <a:cxn ang="0">
                    <a:pos x="177" y="16"/>
                  </a:cxn>
                  <a:cxn ang="0">
                    <a:pos x="192" y="23"/>
                  </a:cxn>
                  <a:cxn ang="0">
                    <a:pos x="201" y="35"/>
                  </a:cxn>
                  <a:cxn ang="0">
                    <a:pos x="201" y="52"/>
                  </a:cxn>
                  <a:cxn ang="0">
                    <a:pos x="198" y="69"/>
                  </a:cxn>
                  <a:cxn ang="0">
                    <a:pos x="194" y="80"/>
                  </a:cxn>
                  <a:cxn ang="0">
                    <a:pos x="198" y="80"/>
                  </a:cxn>
                  <a:cxn ang="0">
                    <a:pos x="211" y="82"/>
                  </a:cxn>
                </a:cxnLst>
                <a:rect l="0" t="0" r="r" b="b"/>
                <a:pathLst>
                  <a:path w="216" h="215">
                    <a:moveTo>
                      <a:pt x="211" y="82"/>
                    </a:moveTo>
                    <a:lnTo>
                      <a:pt x="216" y="58"/>
                    </a:lnTo>
                    <a:lnTo>
                      <a:pt x="216" y="40"/>
                    </a:lnTo>
                    <a:lnTo>
                      <a:pt x="211" y="23"/>
                    </a:lnTo>
                    <a:lnTo>
                      <a:pt x="203" y="14"/>
                    </a:lnTo>
                    <a:lnTo>
                      <a:pt x="187" y="6"/>
                    </a:lnTo>
                    <a:lnTo>
                      <a:pt x="166" y="0"/>
                    </a:lnTo>
                    <a:lnTo>
                      <a:pt x="147" y="0"/>
                    </a:lnTo>
                    <a:lnTo>
                      <a:pt x="125" y="7"/>
                    </a:lnTo>
                    <a:lnTo>
                      <a:pt x="99" y="21"/>
                    </a:lnTo>
                    <a:lnTo>
                      <a:pt x="82" y="33"/>
                    </a:lnTo>
                    <a:lnTo>
                      <a:pt x="63" y="48"/>
                    </a:lnTo>
                    <a:lnTo>
                      <a:pt x="48" y="65"/>
                    </a:lnTo>
                    <a:lnTo>
                      <a:pt x="31" y="82"/>
                    </a:lnTo>
                    <a:lnTo>
                      <a:pt x="16" y="104"/>
                    </a:lnTo>
                    <a:lnTo>
                      <a:pt x="6" y="124"/>
                    </a:lnTo>
                    <a:lnTo>
                      <a:pt x="6" y="127"/>
                    </a:lnTo>
                    <a:lnTo>
                      <a:pt x="0" y="157"/>
                    </a:lnTo>
                    <a:lnTo>
                      <a:pt x="4" y="185"/>
                    </a:lnTo>
                    <a:lnTo>
                      <a:pt x="10" y="205"/>
                    </a:lnTo>
                    <a:lnTo>
                      <a:pt x="24" y="215"/>
                    </a:lnTo>
                    <a:lnTo>
                      <a:pt x="29" y="200"/>
                    </a:lnTo>
                    <a:lnTo>
                      <a:pt x="19" y="183"/>
                    </a:lnTo>
                    <a:lnTo>
                      <a:pt x="17" y="159"/>
                    </a:lnTo>
                    <a:lnTo>
                      <a:pt x="21" y="134"/>
                    </a:lnTo>
                    <a:lnTo>
                      <a:pt x="32" y="109"/>
                    </a:lnTo>
                    <a:lnTo>
                      <a:pt x="50" y="85"/>
                    </a:lnTo>
                    <a:lnTo>
                      <a:pt x="74" y="61"/>
                    </a:lnTo>
                    <a:lnTo>
                      <a:pt x="99" y="40"/>
                    </a:lnTo>
                    <a:lnTo>
                      <a:pt x="129" y="22"/>
                    </a:lnTo>
                    <a:lnTo>
                      <a:pt x="153" y="16"/>
                    </a:lnTo>
                    <a:lnTo>
                      <a:pt x="177" y="16"/>
                    </a:lnTo>
                    <a:lnTo>
                      <a:pt x="192" y="23"/>
                    </a:lnTo>
                    <a:lnTo>
                      <a:pt x="201" y="35"/>
                    </a:lnTo>
                    <a:lnTo>
                      <a:pt x="201" y="52"/>
                    </a:lnTo>
                    <a:lnTo>
                      <a:pt x="198" y="69"/>
                    </a:lnTo>
                    <a:lnTo>
                      <a:pt x="194" y="80"/>
                    </a:lnTo>
                    <a:lnTo>
                      <a:pt x="198" y="80"/>
                    </a:lnTo>
                    <a:lnTo>
                      <a:pt x="211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7659688" y="2239963"/>
                <a:ext cx="371475" cy="412750"/>
              </a:xfrm>
              <a:custGeom>
                <a:avLst/>
                <a:gdLst/>
                <a:ahLst/>
                <a:cxnLst>
                  <a:cxn ang="0">
                    <a:pos x="233" y="63"/>
                  </a:cxn>
                  <a:cxn ang="0">
                    <a:pos x="234" y="51"/>
                  </a:cxn>
                  <a:cxn ang="0">
                    <a:pos x="232" y="33"/>
                  </a:cxn>
                  <a:cxn ang="0">
                    <a:pos x="225" y="18"/>
                  </a:cxn>
                  <a:cxn ang="0">
                    <a:pos x="210" y="4"/>
                  </a:cxn>
                  <a:cxn ang="0">
                    <a:pos x="196" y="0"/>
                  </a:cxn>
                  <a:cxn ang="0">
                    <a:pos x="177" y="3"/>
                  </a:cxn>
                  <a:cxn ang="0">
                    <a:pos x="154" y="9"/>
                  </a:cxn>
                  <a:cxn ang="0">
                    <a:pos x="129" y="19"/>
                  </a:cxn>
                  <a:cxn ang="0">
                    <a:pos x="100" y="34"/>
                  </a:cxn>
                  <a:cxn ang="0">
                    <a:pos x="77" y="51"/>
                  </a:cxn>
                  <a:cxn ang="0">
                    <a:pos x="59" y="70"/>
                  </a:cxn>
                  <a:cxn ang="0">
                    <a:pos x="41" y="93"/>
                  </a:cxn>
                  <a:cxn ang="0">
                    <a:pos x="26" y="116"/>
                  </a:cxn>
                  <a:cxn ang="0">
                    <a:pos x="17" y="137"/>
                  </a:cxn>
                  <a:cxn ang="0">
                    <a:pos x="6" y="163"/>
                  </a:cxn>
                  <a:cxn ang="0">
                    <a:pos x="0" y="184"/>
                  </a:cxn>
                  <a:cxn ang="0">
                    <a:pos x="0" y="205"/>
                  </a:cxn>
                  <a:cxn ang="0">
                    <a:pos x="7" y="226"/>
                  </a:cxn>
                  <a:cxn ang="0">
                    <a:pos x="15" y="251"/>
                  </a:cxn>
                  <a:cxn ang="0">
                    <a:pos x="22" y="260"/>
                  </a:cxn>
                  <a:cxn ang="0">
                    <a:pos x="28" y="245"/>
                  </a:cxn>
                  <a:cxn ang="0">
                    <a:pos x="21" y="222"/>
                  </a:cxn>
                  <a:cxn ang="0">
                    <a:pos x="15" y="200"/>
                  </a:cxn>
                  <a:cxn ang="0">
                    <a:pos x="17" y="186"/>
                  </a:cxn>
                  <a:cxn ang="0">
                    <a:pos x="21" y="160"/>
                  </a:cxn>
                  <a:cxn ang="0">
                    <a:pos x="33" y="137"/>
                  </a:cxn>
                  <a:cxn ang="0">
                    <a:pos x="48" y="111"/>
                  </a:cxn>
                  <a:cxn ang="0">
                    <a:pos x="66" y="87"/>
                  </a:cxn>
                  <a:cxn ang="0">
                    <a:pos x="87" y="64"/>
                  </a:cxn>
                  <a:cxn ang="0">
                    <a:pos x="108" y="49"/>
                  </a:cxn>
                  <a:cxn ang="0">
                    <a:pos x="129" y="36"/>
                  </a:cxn>
                  <a:cxn ang="0">
                    <a:pos x="162" y="22"/>
                  </a:cxn>
                  <a:cxn ang="0">
                    <a:pos x="186" y="17"/>
                  </a:cxn>
                  <a:cxn ang="0">
                    <a:pos x="203" y="19"/>
                  </a:cxn>
                  <a:cxn ang="0">
                    <a:pos x="215" y="30"/>
                  </a:cxn>
                  <a:cxn ang="0">
                    <a:pos x="220" y="45"/>
                  </a:cxn>
                  <a:cxn ang="0">
                    <a:pos x="220" y="62"/>
                  </a:cxn>
                  <a:cxn ang="0">
                    <a:pos x="218" y="66"/>
                  </a:cxn>
                  <a:cxn ang="0">
                    <a:pos x="232" y="68"/>
                  </a:cxn>
                  <a:cxn ang="0">
                    <a:pos x="233" y="63"/>
                  </a:cxn>
                </a:cxnLst>
                <a:rect l="0" t="0" r="r" b="b"/>
                <a:pathLst>
                  <a:path w="234" h="260">
                    <a:moveTo>
                      <a:pt x="233" y="63"/>
                    </a:moveTo>
                    <a:lnTo>
                      <a:pt x="234" y="51"/>
                    </a:lnTo>
                    <a:lnTo>
                      <a:pt x="232" y="33"/>
                    </a:lnTo>
                    <a:lnTo>
                      <a:pt x="225" y="18"/>
                    </a:lnTo>
                    <a:lnTo>
                      <a:pt x="210" y="4"/>
                    </a:lnTo>
                    <a:lnTo>
                      <a:pt x="196" y="0"/>
                    </a:lnTo>
                    <a:lnTo>
                      <a:pt x="177" y="3"/>
                    </a:lnTo>
                    <a:lnTo>
                      <a:pt x="154" y="9"/>
                    </a:lnTo>
                    <a:lnTo>
                      <a:pt x="129" y="19"/>
                    </a:lnTo>
                    <a:lnTo>
                      <a:pt x="100" y="34"/>
                    </a:lnTo>
                    <a:lnTo>
                      <a:pt x="77" y="51"/>
                    </a:lnTo>
                    <a:lnTo>
                      <a:pt x="59" y="70"/>
                    </a:lnTo>
                    <a:lnTo>
                      <a:pt x="41" y="93"/>
                    </a:lnTo>
                    <a:lnTo>
                      <a:pt x="26" y="116"/>
                    </a:lnTo>
                    <a:lnTo>
                      <a:pt x="17" y="137"/>
                    </a:lnTo>
                    <a:lnTo>
                      <a:pt x="6" y="163"/>
                    </a:lnTo>
                    <a:lnTo>
                      <a:pt x="0" y="184"/>
                    </a:lnTo>
                    <a:lnTo>
                      <a:pt x="0" y="205"/>
                    </a:lnTo>
                    <a:lnTo>
                      <a:pt x="7" y="226"/>
                    </a:lnTo>
                    <a:lnTo>
                      <a:pt x="15" y="251"/>
                    </a:lnTo>
                    <a:lnTo>
                      <a:pt x="22" y="260"/>
                    </a:lnTo>
                    <a:lnTo>
                      <a:pt x="28" y="245"/>
                    </a:lnTo>
                    <a:lnTo>
                      <a:pt x="21" y="222"/>
                    </a:lnTo>
                    <a:lnTo>
                      <a:pt x="15" y="200"/>
                    </a:lnTo>
                    <a:lnTo>
                      <a:pt x="17" y="186"/>
                    </a:lnTo>
                    <a:lnTo>
                      <a:pt x="21" y="160"/>
                    </a:lnTo>
                    <a:lnTo>
                      <a:pt x="33" y="137"/>
                    </a:lnTo>
                    <a:lnTo>
                      <a:pt x="48" y="111"/>
                    </a:lnTo>
                    <a:lnTo>
                      <a:pt x="66" y="87"/>
                    </a:lnTo>
                    <a:lnTo>
                      <a:pt x="87" y="64"/>
                    </a:lnTo>
                    <a:lnTo>
                      <a:pt x="108" y="49"/>
                    </a:lnTo>
                    <a:lnTo>
                      <a:pt x="129" y="36"/>
                    </a:lnTo>
                    <a:lnTo>
                      <a:pt x="162" y="22"/>
                    </a:lnTo>
                    <a:lnTo>
                      <a:pt x="186" y="17"/>
                    </a:lnTo>
                    <a:lnTo>
                      <a:pt x="203" y="19"/>
                    </a:lnTo>
                    <a:lnTo>
                      <a:pt x="215" y="30"/>
                    </a:lnTo>
                    <a:lnTo>
                      <a:pt x="220" y="45"/>
                    </a:lnTo>
                    <a:lnTo>
                      <a:pt x="220" y="62"/>
                    </a:lnTo>
                    <a:lnTo>
                      <a:pt x="218" y="66"/>
                    </a:lnTo>
                    <a:lnTo>
                      <a:pt x="232" y="68"/>
                    </a:lnTo>
                    <a:lnTo>
                      <a:pt x="233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7672388" y="2335213"/>
                <a:ext cx="452438" cy="563562"/>
              </a:xfrm>
              <a:custGeom>
                <a:avLst/>
                <a:gdLst/>
                <a:ahLst/>
                <a:cxnLst>
                  <a:cxn ang="0">
                    <a:pos x="268" y="83"/>
                  </a:cxn>
                  <a:cxn ang="0">
                    <a:pos x="272" y="63"/>
                  </a:cxn>
                  <a:cxn ang="0">
                    <a:pos x="268" y="43"/>
                  </a:cxn>
                  <a:cxn ang="0">
                    <a:pos x="256" y="27"/>
                  </a:cxn>
                  <a:cxn ang="0">
                    <a:pos x="238" y="16"/>
                  </a:cxn>
                  <a:cxn ang="0">
                    <a:pos x="221" y="10"/>
                  </a:cxn>
                  <a:cxn ang="0">
                    <a:pos x="196" y="15"/>
                  </a:cxn>
                  <a:cxn ang="0">
                    <a:pos x="165" y="33"/>
                  </a:cxn>
                  <a:cxn ang="0">
                    <a:pos x="133" y="57"/>
                  </a:cxn>
                  <a:cxn ang="0">
                    <a:pos x="107" y="84"/>
                  </a:cxn>
                  <a:cxn ang="0">
                    <a:pos x="73" y="125"/>
                  </a:cxn>
                  <a:cxn ang="0">
                    <a:pos x="48" y="163"/>
                  </a:cxn>
                  <a:cxn ang="0">
                    <a:pos x="30" y="191"/>
                  </a:cxn>
                  <a:cxn ang="0">
                    <a:pos x="21" y="216"/>
                  </a:cxn>
                  <a:cxn ang="0">
                    <a:pos x="15" y="244"/>
                  </a:cxn>
                  <a:cxn ang="0">
                    <a:pos x="13" y="275"/>
                  </a:cxn>
                  <a:cxn ang="0">
                    <a:pos x="19" y="302"/>
                  </a:cxn>
                  <a:cxn ang="0">
                    <a:pos x="29" y="317"/>
                  </a:cxn>
                  <a:cxn ang="0">
                    <a:pos x="40" y="332"/>
                  </a:cxn>
                  <a:cxn ang="0">
                    <a:pos x="57" y="340"/>
                  </a:cxn>
                  <a:cxn ang="0">
                    <a:pos x="57" y="355"/>
                  </a:cxn>
                  <a:cxn ang="0">
                    <a:pos x="32" y="338"/>
                  </a:cxn>
                  <a:cxn ang="0">
                    <a:pos x="17" y="319"/>
                  </a:cxn>
                  <a:cxn ang="0">
                    <a:pos x="7" y="295"/>
                  </a:cxn>
                  <a:cxn ang="0">
                    <a:pos x="0" y="271"/>
                  </a:cxn>
                  <a:cxn ang="0">
                    <a:pos x="0" y="248"/>
                  </a:cxn>
                  <a:cxn ang="0">
                    <a:pos x="4" y="218"/>
                  </a:cxn>
                  <a:cxn ang="0">
                    <a:pos x="10" y="197"/>
                  </a:cxn>
                  <a:cxn ang="0">
                    <a:pos x="28" y="163"/>
                  </a:cxn>
                  <a:cxn ang="0">
                    <a:pos x="50" y="134"/>
                  </a:cxn>
                  <a:cxn ang="0">
                    <a:pos x="67" y="107"/>
                  </a:cxn>
                  <a:cxn ang="0">
                    <a:pos x="92" y="80"/>
                  </a:cxn>
                  <a:cxn ang="0">
                    <a:pos x="118" y="54"/>
                  </a:cxn>
                  <a:cxn ang="0">
                    <a:pos x="139" y="35"/>
                  </a:cxn>
                  <a:cxn ang="0">
                    <a:pos x="160" y="19"/>
                  </a:cxn>
                  <a:cxn ang="0">
                    <a:pos x="184" y="6"/>
                  </a:cxn>
                  <a:cxn ang="0">
                    <a:pos x="213" y="0"/>
                  </a:cxn>
                  <a:cxn ang="0">
                    <a:pos x="237" y="1"/>
                  </a:cxn>
                  <a:cxn ang="0">
                    <a:pos x="253" y="9"/>
                  </a:cxn>
                  <a:cxn ang="0">
                    <a:pos x="272" y="23"/>
                  </a:cxn>
                  <a:cxn ang="0">
                    <a:pos x="279" y="38"/>
                  </a:cxn>
                  <a:cxn ang="0">
                    <a:pos x="285" y="56"/>
                  </a:cxn>
                  <a:cxn ang="0">
                    <a:pos x="283" y="75"/>
                  </a:cxn>
                  <a:cxn ang="0">
                    <a:pos x="280" y="89"/>
                  </a:cxn>
                  <a:cxn ang="0">
                    <a:pos x="265" y="89"/>
                  </a:cxn>
                  <a:cxn ang="0">
                    <a:pos x="268" y="83"/>
                  </a:cxn>
                </a:cxnLst>
                <a:rect l="0" t="0" r="r" b="b"/>
                <a:pathLst>
                  <a:path w="285" h="355">
                    <a:moveTo>
                      <a:pt x="268" y="83"/>
                    </a:moveTo>
                    <a:lnTo>
                      <a:pt x="272" y="63"/>
                    </a:lnTo>
                    <a:lnTo>
                      <a:pt x="268" y="43"/>
                    </a:lnTo>
                    <a:lnTo>
                      <a:pt x="256" y="27"/>
                    </a:lnTo>
                    <a:lnTo>
                      <a:pt x="238" y="16"/>
                    </a:lnTo>
                    <a:lnTo>
                      <a:pt x="221" y="10"/>
                    </a:lnTo>
                    <a:lnTo>
                      <a:pt x="196" y="15"/>
                    </a:lnTo>
                    <a:lnTo>
                      <a:pt x="165" y="33"/>
                    </a:lnTo>
                    <a:lnTo>
                      <a:pt x="133" y="57"/>
                    </a:lnTo>
                    <a:lnTo>
                      <a:pt x="107" y="84"/>
                    </a:lnTo>
                    <a:lnTo>
                      <a:pt x="73" y="125"/>
                    </a:lnTo>
                    <a:lnTo>
                      <a:pt x="48" y="163"/>
                    </a:lnTo>
                    <a:lnTo>
                      <a:pt x="30" y="191"/>
                    </a:lnTo>
                    <a:lnTo>
                      <a:pt x="21" y="216"/>
                    </a:lnTo>
                    <a:lnTo>
                      <a:pt x="15" y="244"/>
                    </a:lnTo>
                    <a:lnTo>
                      <a:pt x="13" y="275"/>
                    </a:lnTo>
                    <a:lnTo>
                      <a:pt x="19" y="302"/>
                    </a:lnTo>
                    <a:lnTo>
                      <a:pt x="29" y="317"/>
                    </a:lnTo>
                    <a:lnTo>
                      <a:pt x="40" y="332"/>
                    </a:lnTo>
                    <a:lnTo>
                      <a:pt x="57" y="340"/>
                    </a:lnTo>
                    <a:lnTo>
                      <a:pt x="57" y="355"/>
                    </a:lnTo>
                    <a:lnTo>
                      <a:pt x="32" y="338"/>
                    </a:lnTo>
                    <a:lnTo>
                      <a:pt x="17" y="319"/>
                    </a:lnTo>
                    <a:lnTo>
                      <a:pt x="7" y="295"/>
                    </a:lnTo>
                    <a:lnTo>
                      <a:pt x="0" y="271"/>
                    </a:lnTo>
                    <a:lnTo>
                      <a:pt x="0" y="248"/>
                    </a:lnTo>
                    <a:lnTo>
                      <a:pt x="4" y="218"/>
                    </a:lnTo>
                    <a:lnTo>
                      <a:pt x="10" y="197"/>
                    </a:lnTo>
                    <a:lnTo>
                      <a:pt x="28" y="163"/>
                    </a:lnTo>
                    <a:lnTo>
                      <a:pt x="50" y="134"/>
                    </a:lnTo>
                    <a:lnTo>
                      <a:pt x="67" y="107"/>
                    </a:lnTo>
                    <a:lnTo>
                      <a:pt x="92" y="80"/>
                    </a:lnTo>
                    <a:lnTo>
                      <a:pt x="118" y="54"/>
                    </a:lnTo>
                    <a:lnTo>
                      <a:pt x="139" y="35"/>
                    </a:lnTo>
                    <a:lnTo>
                      <a:pt x="160" y="19"/>
                    </a:lnTo>
                    <a:lnTo>
                      <a:pt x="184" y="6"/>
                    </a:lnTo>
                    <a:lnTo>
                      <a:pt x="213" y="0"/>
                    </a:lnTo>
                    <a:lnTo>
                      <a:pt x="237" y="1"/>
                    </a:lnTo>
                    <a:lnTo>
                      <a:pt x="253" y="9"/>
                    </a:lnTo>
                    <a:lnTo>
                      <a:pt x="272" y="23"/>
                    </a:lnTo>
                    <a:lnTo>
                      <a:pt x="279" y="38"/>
                    </a:lnTo>
                    <a:lnTo>
                      <a:pt x="285" y="56"/>
                    </a:lnTo>
                    <a:lnTo>
                      <a:pt x="283" y="75"/>
                    </a:lnTo>
                    <a:lnTo>
                      <a:pt x="280" y="89"/>
                    </a:lnTo>
                    <a:lnTo>
                      <a:pt x="265" y="89"/>
                    </a:lnTo>
                    <a:lnTo>
                      <a:pt x="268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7745413" y="2471738"/>
                <a:ext cx="457200" cy="617537"/>
              </a:xfrm>
              <a:custGeom>
                <a:avLst/>
                <a:gdLst/>
                <a:ahLst/>
                <a:cxnLst>
                  <a:cxn ang="0">
                    <a:pos x="286" y="87"/>
                  </a:cxn>
                  <a:cxn ang="0">
                    <a:pos x="288" y="65"/>
                  </a:cxn>
                  <a:cxn ang="0">
                    <a:pos x="283" y="44"/>
                  </a:cxn>
                  <a:cxn ang="0">
                    <a:pos x="273" y="26"/>
                  </a:cxn>
                  <a:cxn ang="0">
                    <a:pos x="261" y="13"/>
                  </a:cxn>
                  <a:cxn ang="0">
                    <a:pos x="241" y="3"/>
                  </a:cxn>
                  <a:cxn ang="0">
                    <a:pos x="228" y="0"/>
                  </a:cxn>
                  <a:cxn ang="0">
                    <a:pos x="213" y="1"/>
                  </a:cxn>
                  <a:cxn ang="0">
                    <a:pos x="199" y="6"/>
                  </a:cxn>
                  <a:cxn ang="0">
                    <a:pos x="179" y="18"/>
                  </a:cxn>
                  <a:cxn ang="0">
                    <a:pos x="159" y="33"/>
                  </a:cxn>
                  <a:cxn ang="0">
                    <a:pos x="134" y="58"/>
                  </a:cxn>
                  <a:cxn ang="0">
                    <a:pos x="109" y="85"/>
                  </a:cxn>
                  <a:cxn ang="0">
                    <a:pos x="88" y="111"/>
                  </a:cxn>
                  <a:cxn ang="0">
                    <a:pos x="69" y="139"/>
                  </a:cxn>
                  <a:cxn ang="0">
                    <a:pos x="54" y="165"/>
                  </a:cxn>
                  <a:cxn ang="0">
                    <a:pos x="33" y="198"/>
                  </a:cxn>
                  <a:cxn ang="0">
                    <a:pos x="18" y="229"/>
                  </a:cxn>
                  <a:cxn ang="0">
                    <a:pos x="9" y="247"/>
                  </a:cxn>
                  <a:cxn ang="0">
                    <a:pos x="4" y="260"/>
                  </a:cxn>
                  <a:cxn ang="0">
                    <a:pos x="0" y="290"/>
                  </a:cxn>
                  <a:cxn ang="0">
                    <a:pos x="1" y="317"/>
                  </a:cxn>
                  <a:cxn ang="0">
                    <a:pos x="6" y="341"/>
                  </a:cxn>
                  <a:cxn ang="0">
                    <a:pos x="17" y="360"/>
                  </a:cxn>
                  <a:cxn ang="0">
                    <a:pos x="31" y="375"/>
                  </a:cxn>
                  <a:cxn ang="0">
                    <a:pos x="56" y="389"/>
                  </a:cxn>
                  <a:cxn ang="0">
                    <a:pos x="54" y="371"/>
                  </a:cxn>
                  <a:cxn ang="0">
                    <a:pos x="39" y="361"/>
                  </a:cxn>
                  <a:cxn ang="0">
                    <a:pos x="25" y="344"/>
                  </a:cxn>
                  <a:cxn ang="0">
                    <a:pos x="16" y="323"/>
                  </a:cxn>
                  <a:cxn ang="0">
                    <a:pos x="15" y="293"/>
                  </a:cxn>
                  <a:cxn ang="0">
                    <a:pos x="17" y="270"/>
                  </a:cxn>
                  <a:cxn ang="0">
                    <a:pos x="25" y="245"/>
                  </a:cxn>
                  <a:cxn ang="0">
                    <a:pos x="44" y="209"/>
                  </a:cxn>
                  <a:cxn ang="0">
                    <a:pos x="67" y="168"/>
                  </a:cxn>
                  <a:cxn ang="0">
                    <a:pos x="100" y="120"/>
                  </a:cxn>
                  <a:cxn ang="0">
                    <a:pos x="129" y="88"/>
                  </a:cxn>
                  <a:cxn ang="0">
                    <a:pos x="161" y="54"/>
                  </a:cxn>
                  <a:cxn ang="0">
                    <a:pos x="184" y="33"/>
                  </a:cxn>
                  <a:cxn ang="0">
                    <a:pos x="205" y="21"/>
                  </a:cxn>
                  <a:cxn ang="0">
                    <a:pos x="220" y="20"/>
                  </a:cxn>
                  <a:cxn ang="0">
                    <a:pos x="239" y="20"/>
                  </a:cxn>
                  <a:cxn ang="0">
                    <a:pos x="254" y="27"/>
                  </a:cxn>
                  <a:cxn ang="0">
                    <a:pos x="263" y="42"/>
                  </a:cxn>
                  <a:cxn ang="0">
                    <a:pos x="270" y="56"/>
                  </a:cxn>
                  <a:cxn ang="0">
                    <a:pos x="273" y="71"/>
                  </a:cxn>
                  <a:cxn ang="0">
                    <a:pos x="273" y="93"/>
                  </a:cxn>
                  <a:cxn ang="0">
                    <a:pos x="286" y="93"/>
                  </a:cxn>
                  <a:cxn ang="0">
                    <a:pos x="286" y="87"/>
                  </a:cxn>
                </a:cxnLst>
                <a:rect l="0" t="0" r="r" b="b"/>
                <a:pathLst>
                  <a:path w="288" h="389">
                    <a:moveTo>
                      <a:pt x="286" y="87"/>
                    </a:moveTo>
                    <a:lnTo>
                      <a:pt x="288" y="65"/>
                    </a:lnTo>
                    <a:lnTo>
                      <a:pt x="283" y="44"/>
                    </a:lnTo>
                    <a:lnTo>
                      <a:pt x="273" y="26"/>
                    </a:lnTo>
                    <a:lnTo>
                      <a:pt x="261" y="13"/>
                    </a:lnTo>
                    <a:lnTo>
                      <a:pt x="241" y="3"/>
                    </a:lnTo>
                    <a:lnTo>
                      <a:pt x="228" y="0"/>
                    </a:lnTo>
                    <a:lnTo>
                      <a:pt x="213" y="1"/>
                    </a:lnTo>
                    <a:lnTo>
                      <a:pt x="199" y="6"/>
                    </a:lnTo>
                    <a:lnTo>
                      <a:pt x="179" y="18"/>
                    </a:lnTo>
                    <a:lnTo>
                      <a:pt x="159" y="33"/>
                    </a:lnTo>
                    <a:lnTo>
                      <a:pt x="134" y="58"/>
                    </a:lnTo>
                    <a:lnTo>
                      <a:pt x="109" y="85"/>
                    </a:lnTo>
                    <a:lnTo>
                      <a:pt x="88" y="111"/>
                    </a:lnTo>
                    <a:lnTo>
                      <a:pt x="69" y="139"/>
                    </a:lnTo>
                    <a:lnTo>
                      <a:pt x="54" y="165"/>
                    </a:lnTo>
                    <a:lnTo>
                      <a:pt x="33" y="198"/>
                    </a:lnTo>
                    <a:lnTo>
                      <a:pt x="18" y="229"/>
                    </a:lnTo>
                    <a:lnTo>
                      <a:pt x="9" y="247"/>
                    </a:lnTo>
                    <a:lnTo>
                      <a:pt x="4" y="260"/>
                    </a:lnTo>
                    <a:lnTo>
                      <a:pt x="0" y="290"/>
                    </a:lnTo>
                    <a:lnTo>
                      <a:pt x="1" y="317"/>
                    </a:lnTo>
                    <a:lnTo>
                      <a:pt x="6" y="341"/>
                    </a:lnTo>
                    <a:lnTo>
                      <a:pt x="17" y="360"/>
                    </a:lnTo>
                    <a:lnTo>
                      <a:pt x="31" y="375"/>
                    </a:lnTo>
                    <a:lnTo>
                      <a:pt x="56" y="389"/>
                    </a:lnTo>
                    <a:lnTo>
                      <a:pt x="54" y="371"/>
                    </a:lnTo>
                    <a:lnTo>
                      <a:pt x="39" y="361"/>
                    </a:lnTo>
                    <a:lnTo>
                      <a:pt x="25" y="344"/>
                    </a:lnTo>
                    <a:lnTo>
                      <a:pt x="16" y="323"/>
                    </a:lnTo>
                    <a:lnTo>
                      <a:pt x="15" y="293"/>
                    </a:lnTo>
                    <a:lnTo>
                      <a:pt x="17" y="270"/>
                    </a:lnTo>
                    <a:lnTo>
                      <a:pt x="25" y="245"/>
                    </a:lnTo>
                    <a:lnTo>
                      <a:pt x="44" y="209"/>
                    </a:lnTo>
                    <a:lnTo>
                      <a:pt x="67" y="168"/>
                    </a:lnTo>
                    <a:lnTo>
                      <a:pt x="100" y="120"/>
                    </a:lnTo>
                    <a:lnTo>
                      <a:pt x="129" y="88"/>
                    </a:lnTo>
                    <a:lnTo>
                      <a:pt x="161" y="54"/>
                    </a:lnTo>
                    <a:lnTo>
                      <a:pt x="184" y="33"/>
                    </a:lnTo>
                    <a:lnTo>
                      <a:pt x="205" y="21"/>
                    </a:lnTo>
                    <a:lnTo>
                      <a:pt x="220" y="20"/>
                    </a:lnTo>
                    <a:lnTo>
                      <a:pt x="239" y="20"/>
                    </a:lnTo>
                    <a:lnTo>
                      <a:pt x="254" y="27"/>
                    </a:lnTo>
                    <a:lnTo>
                      <a:pt x="263" y="42"/>
                    </a:lnTo>
                    <a:lnTo>
                      <a:pt x="270" y="56"/>
                    </a:lnTo>
                    <a:lnTo>
                      <a:pt x="273" y="71"/>
                    </a:lnTo>
                    <a:lnTo>
                      <a:pt x="273" y="93"/>
                    </a:lnTo>
                    <a:lnTo>
                      <a:pt x="286" y="93"/>
                    </a:lnTo>
                    <a:lnTo>
                      <a:pt x="286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7826376" y="2609850"/>
                <a:ext cx="800100" cy="635000"/>
              </a:xfrm>
              <a:custGeom>
                <a:avLst/>
                <a:gdLst/>
                <a:ahLst/>
                <a:cxnLst>
                  <a:cxn ang="0">
                    <a:pos x="296" y="44"/>
                  </a:cxn>
                  <a:cxn ang="0">
                    <a:pos x="282" y="14"/>
                  </a:cxn>
                  <a:cxn ang="0">
                    <a:pos x="251" y="2"/>
                  </a:cxn>
                  <a:cxn ang="0">
                    <a:pos x="213" y="6"/>
                  </a:cxn>
                  <a:cxn ang="0">
                    <a:pos x="161" y="31"/>
                  </a:cxn>
                  <a:cxn ang="0">
                    <a:pos x="108" y="81"/>
                  </a:cxn>
                  <a:cxn ang="0">
                    <a:pos x="61" y="145"/>
                  </a:cxn>
                  <a:cxn ang="0">
                    <a:pos x="28" y="205"/>
                  </a:cxn>
                  <a:cxn ang="0">
                    <a:pos x="6" y="272"/>
                  </a:cxn>
                  <a:cxn ang="0">
                    <a:pos x="0" y="320"/>
                  </a:cxn>
                  <a:cxn ang="0">
                    <a:pos x="24" y="371"/>
                  </a:cxn>
                  <a:cxn ang="0">
                    <a:pos x="55" y="397"/>
                  </a:cxn>
                  <a:cxn ang="0">
                    <a:pos x="68" y="386"/>
                  </a:cxn>
                  <a:cxn ang="0">
                    <a:pos x="33" y="361"/>
                  </a:cxn>
                  <a:cxn ang="0">
                    <a:pos x="15" y="314"/>
                  </a:cxn>
                  <a:cxn ang="0">
                    <a:pos x="25" y="251"/>
                  </a:cxn>
                  <a:cxn ang="0">
                    <a:pos x="56" y="177"/>
                  </a:cxn>
                  <a:cxn ang="0">
                    <a:pos x="120" y="88"/>
                  </a:cxn>
                  <a:cxn ang="0">
                    <a:pos x="184" y="34"/>
                  </a:cxn>
                  <a:cxn ang="0">
                    <a:pos x="238" y="16"/>
                  </a:cxn>
                  <a:cxn ang="0">
                    <a:pos x="277" y="32"/>
                  </a:cxn>
                  <a:cxn ang="0">
                    <a:pos x="277" y="63"/>
                  </a:cxn>
                  <a:cxn ang="0">
                    <a:pos x="279" y="78"/>
                  </a:cxn>
                  <a:cxn ang="0">
                    <a:pos x="304" y="74"/>
                  </a:cxn>
                  <a:cxn ang="0">
                    <a:pos x="347" y="70"/>
                  </a:cxn>
                  <a:cxn ang="0">
                    <a:pos x="372" y="99"/>
                  </a:cxn>
                  <a:cxn ang="0">
                    <a:pos x="375" y="127"/>
                  </a:cxn>
                  <a:cxn ang="0">
                    <a:pos x="399" y="128"/>
                  </a:cxn>
                  <a:cxn ang="0">
                    <a:pos x="452" y="125"/>
                  </a:cxn>
                  <a:cxn ang="0">
                    <a:pos x="480" y="152"/>
                  </a:cxn>
                  <a:cxn ang="0">
                    <a:pos x="488" y="158"/>
                  </a:cxn>
                  <a:cxn ang="0">
                    <a:pos x="487" y="128"/>
                  </a:cxn>
                  <a:cxn ang="0">
                    <a:pos x="446" y="105"/>
                  </a:cxn>
                  <a:cxn ang="0">
                    <a:pos x="405" y="107"/>
                  </a:cxn>
                  <a:cxn ang="0">
                    <a:pos x="387" y="93"/>
                  </a:cxn>
                  <a:cxn ang="0">
                    <a:pos x="365" y="61"/>
                  </a:cxn>
                  <a:cxn ang="0">
                    <a:pos x="321" y="54"/>
                  </a:cxn>
                </a:cxnLst>
                <a:rect l="0" t="0" r="r" b="b"/>
                <a:pathLst>
                  <a:path w="504" h="400">
                    <a:moveTo>
                      <a:pt x="294" y="63"/>
                    </a:moveTo>
                    <a:lnTo>
                      <a:pt x="296" y="44"/>
                    </a:lnTo>
                    <a:lnTo>
                      <a:pt x="291" y="27"/>
                    </a:lnTo>
                    <a:lnTo>
                      <a:pt x="282" y="14"/>
                    </a:lnTo>
                    <a:lnTo>
                      <a:pt x="266" y="6"/>
                    </a:lnTo>
                    <a:lnTo>
                      <a:pt x="251" y="2"/>
                    </a:lnTo>
                    <a:lnTo>
                      <a:pt x="233" y="0"/>
                    </a:lnTo>
                    <a:lnTo>
                      <a:pt x="213" y="6"/>
                    </a:lnTo>
                    <a:lnTo>
                      <a:pt x="188" y="17"/>
                    </a:lnTo>
                    <a:lnTo>
                      <a:pt x="161" y="31"/>
                    </a:lnTo>
                    <a:lnTo>
                      <a:pt x="135" y="54"/>
                    </a:lnTo>
                    <a:lnTo>
                      <a:pt x="108" y="81"/>
                    </a:lnTo>
                    <a:lnTo>
                      <a:pt x="84" y="110"/>
                    </a:lnTo>
                    <a:lnTo>
                      <a:pt x="61" y="145"/>
                    </a:lnTo>
                    <a:lnTo>
                      <a:pt x="42" y="173"/>
                    </a:lnTo>
                    <a:lnTo>
                      <a:pt x="28" y="205"/>
                    </a:lnTo>
                    <a:lnTo>
                      <a:pt x="12" y="240"/>
                    </a:lnTo>
                    <a:lnTo>
                      <a:pt x="6" y="272"/>
                    </a:lnTo>
                    <a:lnTo>
                      <a:pt x="0" y="293"/>
                    </a:lnTo>
                    <a:lnTo>
                      <a:pt x="0" y="320"/>
                    </a:lnTo>
                    <a:lnTo>
                      <a:pt x="9" y="344"/>
                    </a:lnTo>
                    <a:lnTo>
                      <a:pt x="24" y="371"/>
                    </a:lnTo>
                    <a:lnTo>
                      <a:pt x="40" y="388"/>
                    </a:lnTo>
                    <a:lnTo>
                      <a:pt x="55" y="397"/>
                    </a:lnTo>
                    <a:lnTo>
                      <a:pt x="68" y="400"/>
                    </a:lnTo>
                    <a:lnTo>
                      <a:pt x="68" y="386"/>
                    </a:lnTo>
                    <a:lnTo>
                      <a:pt x="49" y="377"/>
                    </a:lnTo>
                    <a:lnTo>
                      <a:pt x="33" y="361"/>
                    </a:lnTo>
                    <a:lnTo>
                      <a:pt x="22" y="335"/>
                    </a:lnTo>
                    <a:lnTo>
                      <a:pt x="15" y="314"/>
                    </a:lnTo>
                    <a:lnTo>
                      <a:pt x="18" y="287"/>
                    </a:lnTo>
                    <a:lnTo>
                      <a:pt x="25" y="251"/>
                    </a:lnTo>
                    <a:lnTo>
                      <a:pt x="38" y="215"/>
                    </a:lnTo>
                    <a:lnTo>
                      <a:pt x="56" y="177"/>
                    </a:lnTo>
                    <a:lnTo>
                      <a:pt x="91" y="125"/>
                    </a:lnTo>
                    <a:lnTo>
                      <a:pt x="120" y="88"/>
                    </a:lnTo>
                    <a:lnTo>
                      <a:pt x="154" y="55"/>
                    </a:lnTo>
                    <a:lnTo>
                      <a:pt x="184" y="34"/>
                    </a:lnTo>
                    <a:lnTo>
                      <a:pt x="212" y="21"/>
                    </a:lnTo>
                    <a:lnTo>
                      <a:pt x="238" y="16"/>
                    </a:lnTo>
                    <a:lnTo>
                      <a:pt x="264" y="21"/>
                    </a:lnTo>
                    <a:lnTo>
                      <a:pt x="277" y="32"/>
                    </a:lnTo>
                    <a:lnTo>
                      <a:pt x="281" y="45"/>
                    </a:lnTo>
                    <a:lnTo>
                      <a:pt x="277" y="63"/>
                    </a:lnTo>
                    <a:lnTo>
                      <a:pt x="274" y="72"/>
                    </a:lnTo>
                    <a:lnTo>
                      <a:pt x="279" y="78"/>
                    </a:lnTo>
                    <a:lnTo>
                      <a:pt x="287" y="82"/>
                    </a:lnTo>
                    <a:lnTo>
                      <a:pt x="304" y="74"/>
                    </a:lnTo>
                    <a:lnTo>
                      <a:pt x="325" y="67"/>
                    </a:lnTo>
                    <a:lnTo>
                      <a:pt x="347" y="70"/>
                    </a:lnTo>
                    <a:lnTo>
                      <a:pt x="363" y="81"/>
                    </a:lnTo>
                    <a:lnTo>
                      <a:pt x="372" y="99"/>
                    </a:lnTo>
                    <a:lnTo>
                      <a:pt x="375" y="113"/>
                    </a:lnTo>
                    <a:lnTo>
                      <a:pt x="375" y="127"/>
                    </a:lnTo>
                    <a:lnTo>
                      <a:pt x="378" y="137"/>
                    </a:lnTo>
                    <a:lnTo>
                      <a:pt x="399" y="128"/>
                    </a:lnTo>
                    <a:lnTo>
                      <a:pt x="429" y="122"/>
                    </a:lnTo>
                    <a:lnTo>
                      <a:pt x="452" y="125"/>
                    </a:lnTo>
                    <a:lnTo>
                      <a:pt x="471" y="134"/>
                    </a:lnTo>
                    <a:lnTo>
                      <a:pt x="480" y="152"/>
                    </a:lnTo>
                    <a:lnTo>
                      <a:pt x="485" y="158"/>
                    </a:lnTo>
                    <a:lnTo>
                      <a:pt x="488" y="158"/>
                    </a:lnTo>
                    <a:lnTo>
                      <a:pt x="504" y="154"/>
                    </a:lnTo>
                    <a:lnTo>
                      <a:pt x="487" y="128"/>
                    </a:lnTo>
                    <a:lnTo>
                      <a:pt x="471" y="114"/>
                    </a:lnTo>
                    <a:lnTo>
                      <a:pt x="446" y="105"/>
                    </a:lnTo>
                    <a:lnTo>
                      <a:pt x="429" y="105"/>
                    </a:lnTo>
                    <a:lnTo>
                      <a:pt x="405" y="107"/>
                    </a:lnTo>
                    <a:lnTo>
                      <a:pt x="393" y="111"/>
                    </a:lnTo>
                    <a:lnTo>
                      <a:pt x="387" y="93"/>
                    </a:lnTo>
                    <a:lnTo>
                      <a:pt x="378" y="74"/>
                    </a:lnTo>
                    <a:lnTo>
                      <a:pt x="365" y="61"/>
                    </a:lnTo>
                    <a:lnTo>
                      <a:pt x="346" y="54"/>
                    </a:lnTo>
                    <a:lnTo>
                      <a:pt x="321" y="54"/>
                    </a:lnTo>
                    <a:lnTo>
                      <a:pt x="294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7918451" y="2752725"/>
                <a:ext cx="569913" cy="814387"/>
              </a:xfrm>
              <a:custGeom>
                <a:avLst/>
                <a:gdLst/>
                <a:ahLst/>
                <a:cxnLst>
                  <a:cxn ang="0">
                    <a:pos x="0" y="258"/>
                  </a:cxn>
                  <a:cxn ang="0">
                    <a:pos x="30" y="168"/>
                  </a:cxn>
                  <a:cxn ang="0">
                    <a:pos x="72" y="98"/>
                  </a:cxn>
                  <a:cxn ang="0">
                    <a:pos x="143" y="26"/>
                  </a:cxn>
                  <a:cxn ang="0">
                    <a:pos x="194" y="0"/>
                  </a:cxn>
                  <a:cxn ang="0">
                    <a:pos x="188" y="9"/>
                  </a:cxn>
                  <a:cxn ang="0">
                    <a:pos x="125" y="62"/>
                  </a:cxn>
                  <a:cxn ang="0">
                    <a:pos x="65" y="138"/>
                  </a:cxn>
                  <a:cxn ang="0">
                    <a:pos x="32" y="216"/>
                  </a:cxn>
                  <a:cxn ang="0">
                    <a:pos x="19" y="286"/>
                  </a:cxn>
                  <a:cxn ang="0">
                    <a:pos x="27" y="341"/>
                  </a:cxn>
                  <a:cxn ang="0">
                    <a:pos x="43" y="375"/>
                  </a:cxn>
                  <a:cxn ang="0">
                    <a:pos x="78" y="412"/>
                  </a:cxn>
                  <a:cxn ang="0">
                    <a:pos x="116" y="436"/>
                  </a:cxn>
                  <a:cxn ang="0">
                    <a:pos x="80" y="373"/>
                  </a:cxn>
                  <a:cxn ang="0">
                    <a:pos x="78" y="290"/>
                  </a:cxn>
                  <a:cxn ang="0">
                    <a:pos x="100" y="225"/>
                  </a:cxn>
                  <a:cxn ang="0">
                    <a:pos x="140" y="170"/>
                  </a:cxn>
                  <a:cxn ang="0">
                    <a:pos x="198" y="116"/>
                  </a:cxn>
                  <a:cxn ang="0">
                    <a:pos x="272" y="58"/>
                  </a:cxn>
                  <a:cxn ang="0">
                    <a:pos x="329" y="28"/>
                  </a:cxn>
                  <a:cxn ang="0">
                    <a:pos x="314" y="50"/>
                  </a:cxn>
                  <a:cxn ang="0">
                    <a:pos x="240" y="98"/>
                  </a:cxn>
                  <a:cxn ang="0">
                    <a:pos x="175" y="155"/>
                  </a:cxn>
                  <a:cxn ang="0">
                    <a:pos x="127" y="210"/>
                  </a:cxn>
                  <a:cxn ang="0">
                    <a:pos x="101" y="265"/>
                  </a:cxn>
                  <a:cxn ang="0">
                    <a:pos x="93" y="328"/>
                  </a:cxn>
                  <a:cxn ang="0">
                    <a:pos x="107" y="388"/>
                  </a:cxn>
                  <a:cxn ang="0">
                    <a:pos x="142" y="446"/>
                  </a:cxn>
                  <a:cxn ang="0">
                    <a:pos x="173" y="482"/>
                  </a:cxn>
                  <a:cxn ang="0">
                    <a:pos x="233" y="501"/>
                  </a:cxn>
                  <a:cxn ang="0">
                    <a:pos x="212" y="508"/>
                  </a:cxn>
                  <a:cxn ang="0">
                    <a:pos x="161" y="487"/>
                  </a:cxn>
                  <a:cxn ang="0">
                    <a:pos x="119" y="449"/>
                  </a:cxn>
                  <a:cxn ang="0">
                    <a:pos x="59" y="415"/>
                  </a:cxn>
                  <a:cxn ang="0">
                    <a:pos x="26" y="376"/>
                  </a:cxn>
                  <a:cxn ang="0">
                    <a:pos x="4" y="318"/>
                  </a:cxn>
                </a:cxnLst>
                <a:rect l="0" t="0" r="r" b="b"/>
                <a:pathLst>
                  <a:path w="359" h="513">
                    <a:moveTo>
                      <a:pt x="2" y="301"/>
                    </a:moveTo>
                    <a:lnTo>
                      <a:pt x="0" y="258"/>
                    </a:lnTo>
                    <a:lnTo>
                      <a:pt x="11" y="215"/>
                    </a:lnTo>
                    <a:lnTo>
                      <a:pt x="30" y="168"/>
                    </a:lnTo>
                    <a:lnTo>
                      <a:pt x="49" y="131"/>
                    </a:lnTo>
                    <a:lnTo>
                      <a:pt x="72" y="98"/>
                    </a:lnTo>
                    <a:lnTo>
                      <a:pt x="110" y="56"/>
                    </a:lnTo>
                    <a:lnTo>
                      <a:pt x="143" y="26"/>
                    </a:lnTo>
                    <a:lnTo>
                      <a:pt x="175" y="7"/>
                    </a:lnTo>
                    <a:lnTo>
                      <a:pt x="194" y="0"/>
                    </a:lnTo>
                    <a:lnTo>
                      <a:pt x="203" y="3"/>
                    </a:lnTo>
                    <a:lnTo>
                      <a:pt x="188" y="9"/>
                    </a:lnTo>
                    <a:lnTo>
                      <a:pt x="152" y="35"/>
                    </a:lnTo>
                    <a:lnTo>
                      <a:pt x="125" y="62"/>
                    </a:lnTo>
                    <a:lnTo>
                      <a:pt x="93" y="98"/>
                    </a:lnTo>
                    <a:lnTo>
                      <a:pt x="65" y="138"/>
                    </a:lnTo>
                    <a:lnTo>
                      <a:pt x="47" y="178"/>
                    </a:lnTo>
                    <a:lnTo>
                      <a:pt x="32" y="216"/>
                    </a:lnTo>
                    <a:lnTo>
                      <a:pt x="21" y="253"/>
                    </a:lnTo>
                    <a:lnTo>
                      <a:pt x="19" y="286"/>
                    </a:lnTo>
                    <a:lnTo>
                      <a:pt x="21" y="316"/>
                    </a:lnTo>
                    <a:lnTo>
                      <a:pt x="27" y="341"/>
                    </a:lnTo>
                    <a:lnTo>
                      <a:pt x="27" y="345"/>
                    </a:lnTo>
                    <a:lnTo>
                      <a:pt x="43" y="375"/>
                    </a:lnTo>
                    <a:lnTo>
                      <a:pt x="59" y="397"/>
                    </a:lnTo>
                    <a:lnTo>
                      <a:pt x="78" y="412"/>
                    </a:lnTo>
                    <a:lnTo>
                      <a:pt x="100" y="426"/>
                    </a:lnTo>
                    <a:lnTo>
                      <a:pt x="116" y="436"/>
                    </a:lnTo>
                    <a:lnTo>
                      <a:pt x="95" y="404"/>
                    </a:lnTo>
                    <a:lnTo>
                      <a:pt x="80" y="373"/>
                    </a:lnTo>
                    <a:lnTo>
                      <a:pt x="74" y="335"/>
                    </a:lnTo>
                    <a:lnTo>
                      <a:pt x="78" y="290"/>
                    </a:lnTo>
                    <a:lnTo>
                      <a:pt x="87" y="252"/>
                    </a:lnTo>
                    <a:lnTo>
                      <a:pt x="100" y="225"/>
                    </a:lnTo>
                    <a:lnTo>
                      <a:pt x="114" y="202"/>
                    </a:lnTo>
                    <a:lnTo>
                      <a:pt x="140" y="170"/>
                    </a:lnTo>
                    <a:lnTo>
                      <a:pt x="167" y="139"/>
                    </a:lnTo>
                    <a:lnTo>
                      <a:pt x="198" y="116"/>
                    </a:lnTo>
                    <a:lnTo>
                      <a:pt x="230" y="88"/>
                    </a:lnTo>
                    <a:lnTo>
                      <a:pt x="272" y="58"/>
                    </a:lnTo>
                    <a:lnTo>
                      <a:pt x="300" y="41"/>
                    </a:lnTo>
                    <a:lnTo>
                      <a:pt x="329" y="28"/>
                    </a:lnTo>
                    <a:lnTo>
                      <a:pt x="359" y="26"/>
                    </a:lnTo>
                    <a:lnTo>
                      <a:pt x="314" y="50"/>
                    </a:lnTo>
                    <a:lnTo>
                      <a:pt x="277" y="72"/>
                    </a:lnTo>
                    <a:lnTo>
                      <a:pt x="240" y="98"/>
                    </a:lnTo>
                    <a:lnTo>
                      <a:pt x="205" y="128"/>
                    </a:lnTo>
                    <a:lnTo>
                      <a:pt x="175" y="155"/>
                    </a:lnTo>
                    <a:lnTo>
                      <a:pt x="148" y="182"/>
                    </a:lnTo>
                    <a:lnTo>
                      <a:pt x="127" y="210"/>
                    </a:lnTo>
                    <a:lnTo>
                      <a:pt x="113" y="235"/>
                    </a:lnTo>
                    <a:lnTo>
                      <a:pt x="101" y="265"/>
                    </a:lnTo>
                    <a:lnTo>
                      <a:pt x="95" y="292"/>
                    </a:lnTo>
                    <a:lnTo>
                      <a:pt x="93" y="328"/>
                    </a:lnTo>
                    <a:lnTo>
                      <a:pt x="95" y="358"/>
                    </a:lnTo>
                    <a:lnTo>
                      <a:pt x="107" y="388"/>
                    </a:lnTo>
                    <a:lnTo>
                      <a:pt x="125" y="418"/>
                    </a:lnTo>
                    <a:lnTo>
                      <a:pt x="142" y="446"/>
                    </a:lnTo>
                    <a:lnTo>
                      <a:pt x="162" y="468"/>
                    </a:lnTo>
                    <a:lnTo>
                      <a:pt x="173" y="482"/>
                    </a:lnTo>
                    <a:lnTo>
                      <a:pt x="197" y="491"/>
                    </a:lnTo>
                    <a:lnTo>
                      <a:pt x="233" y="501"/>
                    </a:lnTo>
                    <a:lnTo>
                      <a:pt x="225" y="513"/>
                    </a:lnTo>
                    <a:lnTo>
                      <a:pt x="212" y="508"/>
                    </a:lnTo>
                    <a:lnTo>
                      <a:pt x="185" y="498"/>
                    </a:lnTo>
                    <a:lnTo>
                      <a:pt x="161" y="487"/>
                    </a:lnTo>
                    <a:lnTo>
                      <a:pt x="137" y="467"/>
                    </a:lnTo>
                    <a:lnTo>
                      <a:pt x="119" y="449"/>
                    </a:lnTo>
                    <a:lnTo>
                      <a:pt x="89" y="432"/>
                    </a:lnTo>
                    <a:lnTo>
                      <a:pt x="59" y="415"/>
                    </a:lnTo>
                    <a:lnTo>
                      <a:pt x="43" y="402"/>
                    </a:lnTo>
                    <a:lnTo>
                      <a:pt x="26" y="376"/>
                    </a:lnTo>
                    <a:lnTo>
                      <a:pt x="13" y="346"/>
                    </a:lnTo>
                    <a:lnTo>
                      <a:pt x="4" y="318"/>
                    </a:lnTo>
                    <a:lnTo>
                      <a:pt x="2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8202613" y="2846388"/>
                <a:ext cx="738188" cy="620712"/>
              </a:xfrm>
              <a:custGeom>
                <a:avLst/>
                <a:gdLst/>
                <a:ahLst/>
                <a:cxnLst>
                  <a:cxn ang="0">
                    <a:pos x="440" y="81"/>
                  </a:cxn>
                  <a:cxn ang="0">
                    <a:pos x="453" y="96"/>
                  </a:cxn>
                  <a:cxn ang="0">
                    <a:pos x="462" y="108"/>
                  </a:cxn>
                  <a:cxn ang="0">
                    <a:pos x="465" y="117"/>
                  </a:cxn>
                  <a:cxn ang="0">
                    <a:pos x="459" y="123"/>
                  </a:cxn>
                  <a:cxn ang="0">
                    <a:pos x="457" y="123"/>
                  </a:cxn>
                  <a:cxn ang="0">
                    <a:pos x="445" y="119"/>
                  </a:cxn>
                  <a:cxn ang="0">
                    <a:pos x="432" y="107"/>
                  </a:cxn>
                  <a:cxn ang="0">
                    <a:pos x="409" y="75"/>
                  </a:cxn>
                  <a:cxn ang="0">
                    <a:pos x="378" y="54"/>
                  </a:cxn>
                  <a:cxn ang="0">
                    <a:pos x="353" y="41"/>
                  </a:cxn>
                  <a:cxn ang="0">
                    <a:pos x="325" y="28"/>
                  </a:cxn>
                  <a:cxn ang="0">
                    <a:pos x="294" y="20"/>
                  </a:cxn>
                  <a:cxn ang="0">
                    <a:pos x="266" y="15"/>
                  </a:cxn>
                  <a:cxn ang="0">
                    <a:pos x="233" y="18"/>
                  </a:cxn>
                  <a:cxn ang="0">
                    <a:pos x="203" y="28"/>
                  </a:cxn>
                  <a:cxn ang="0">
                    <a:pos x="171" y="41"/>
                  </a:cxn>
                  <a:cxn ang="0">
                    <a:pos x="135" y="62"/>
                  </a:cxn>
                  <a:cxn ang="0">
                    <a:pos x="105" y="90"/>
                  </a:cxn>
                  <a:cxn ang="0">
                    <a:pos x="76" y="126"/>
                  </a:cxn>
                  <a:cxn ang="0">
                    <a:pos x="54" y="156"/>
                  </a:cxn>
                  <a:cxn ang="0">
                    <a:pos x="36" y="185"/>
                  </a:cxn>
                  <a:cxn ang="0">
                    <a:pos x="22" y="220"/>
                  </a:cxn>
                  <a:cxn ang="0">
                    <a:pos x="15" y="255"/>
                  </a:cxn>
                  <a:cxn ang="0">
                    <a:pos x="15" y="294"/>
                  </a:cxn>
                  <a:cxn ang="0">
                    <a:pos x="15" y="313"/>
                  </a:cxn>
                  <a:cxn ang="0">
                    <a:pos x="16" y="341"/>
                  </a:cxn>
                  <a:cxn ang="0">
                    <a:pos x="26" y="359"/>
                  </a:cxn>
                  <a:cxn ang="0">
                    <a:pos x="42" y="377"/>
                  </a:cxn>
                  <a:cxn ang="0">
                    <a:pos x="34" y="391"/>
                  </a:cxn>
                  <a:cxn ang="0">
                    <a:pos x="32" y="391"/>
                  </a:cxn>
                  <a:cxn ang="0">
                    <a:pos x="31" y="389"/>
                  </a:cxn>
                  <a:cxn ang="0">
                    <a:pos x="14" y="365"/>
                  </a:cxn>
                  <a:cxn ang="0">
                    <a:pos x="3" y="341"/>
                  </a:cxn>
                  <a:cxn ang="0">
                    <a:pos x="0" y="312"/>
                  </a:cxn>
                  <a:cxn ang="0">
                    <a:pos x="0" y="273"/>
                  </a:cxn>
                  <a:cxn ang="0">
                    <a:pos x="3" y="239"/>
                  </a:cxn>
                  <a:cxn ang="0">
                    <a:pos x="12" y="203"/>
                  </a:cxn>
                  <a:cxn ang="0">
                    <a:pos x="30" y="166"/>
                  </a:cxn>
                  <a:cxn ang="0">
                    <a:pos x="53" y="132"/>
                  </a:cxn>
                  <a:cxn ang="0">
                    <a:pos x="80" y="96"/>
                  </a:cxn>
                  <a:cxn ang="0">
                    <a:pos x="106" y="67"/>
                  </a:cxn>
                  <a:cxn ang="0">
                    <a:pos x="135" y="43"/>
                  </a:cxn>
                  <a:cxn ang="0">
                    <a:pos x="171" y="25"/>
                  </a:cxn>
                  <a:cxn ang="0">
                    <a:pos x="207" y="10"/>
                  </a:cxn>
                  <a:cxn ang="0">
                    <a:pos x="246" y="2"/>
                  </a:cxn>
                  <a:cxn ang="0">
                    <a:pos x="276" y="0"/>
                  </a:cxn>
                  <a:cxn ang="0">
                    <a:pos x="314" y="7"/>
                  </a:cxn>
                  <a:cxn ang="0">
                    <a:pos x="350" y="20"/>
                  </a:cxn>
                  <a:cxn ang="0">
                    <a:pos x="388" y="39"/>
                  </a:cxn>
                  <a:cxn ang="0">
                    <a:pos x="419" y="61"/>
                  </a:cxn>
                  <a:cxn ang="0">
                    <a:pos x="440" y="81"/>
                  </a:cxn>
                </a:cxnLst>
                <a:rect l="0" t="0" r="r" b="b"/>
                <a:pathLst>
                  <a:path w="465" h="391">
                    <a:moveTo>
                      <a:pt x="440" y="81"/>
                    </a:moveTo>
                    <a:lnTo>
                      <a:pt x="453" y="96"/>
                    </a:lnTo>
                    <a:lnTo>
                      <a:pt x="462" y="108"/>
                    </a:lnTo>
                    <a:lnTo>
                      <a:pt x="465" y="117"/>
                    </a:lnTo>
                    <a:lnTo>
                      <a:pt x="459" y="123"/>
                    </a:lnTo>
                    <a:lnTo>
                      <a:pt x="457" y="123"/>
                    </a:lnTo>
                    <a:lnTo>
                      <a:pt x="445" y="119"/>
                    </a:lnTo>
                    <a:lnTo>
                      <a:pt x="432" y="107"/>
                    </a:lnTo>
                    <a:lnTo>
                      <a:pt x="409" y="75"/>
                    </a:lnTo>
                    <a:lnTo>
                      <a:pt x="378" y="54"/>
                    </a:lnTo>
                    <a:lnTo>
                      <a:pt x="353" y="41"/>
                    </a:lnTo>
                    <a:lnTo>
                      <a:pt x="325" y="28"/>
                    </a:lnTo>
                    <a:lnTo>
                      <a:pt x="294" y="20"/>
                    </a:lnTo>
                    <a:lnTo>
                      <a:pt x="266" y="15"/>
                    </a:lnTo>
                    <a:lnTo>
                      <a:pt x="233" y="18"/>
                    </a:lnTo>
                    <a:lnTo>
                      <a:pt x="203" y="28"/>
                    </a:lnTo>
                    <a:lnTo>
                      <a:pt x="171" y="41"/>
                    </a:lnTo>
                    <a:lnTo>
                      <a:pt x="135" y="62"/>
                    </a:lnTo>
                    <a:lnTo>
                      <a:pt x="105" y="90"/>
                    </a:lnTo>
                    <a:lnTo>
                      <a:pt x="76" y="126"/>
                    </a:lnTo>
                    <a:lnTo>
                      <a:pt x="54" y="156"/>
                    </a:lnTo>
                    <a:lnTo>
                      <a:pt x="36" y="185"/>
                    </a:lnTo>
                    <a:lnTo>
                      <a:pt x="22" y="220"/>
                    </a:lnTo>
                    <a:lnTo>
                      <a:pt x="15" y="255"/>
                    </a:lnTo>
                    <a:lnTo>
                      <a:pt x="15" y="294"/>
                    </a:lnTo>
                    <a:lnTo>
                      <a:pt x="15" y="313"/>
                    </a:lnTo>
                    <a:lnTo>
                      <a:pt x="16" y="341"/>
                    </a:lnTo>
                    <a:lnTo>
                      <a:pt x="26" y="359"/>
                    </a:lnTo>
                    <a:lnTo>
                      <a:pt x="42" y="377"/>
                    </a:lnTo>
                    <a:lnTo>
                      <a:pt x="34" y="391"/>
                    </a:lnTo>
                    <a:lnTo>
                      <a:pt x="32" y="391"/>
                    </a:lnTo>
                    <a:lnTo>
                      <a:pt x="31" y="389"/>
                    </a:lnTo>
                    <a:lnTo>
                      <a:pt x="14" y="365"/>
                    </a:lnTo>
                    <a:lnTo>
                      <a:pt x="3" y="341"/>
                    </a:lnTo>
                    <a:lnTo>
                      <a:pt x="0" y="312"/>
                    </a:lnTo>
                    <a:lnTo>
                      <a:pt x="0" y="273"/>
                    </a:lnTo>
                    <a:lnTo>
                      <a:pt x="3" y="239"/>
                    </a:lnTo>
                    <a:lnTo>
                      <a:pt x="12" y="203"/>
                    </a:lnTo>
                    <a:lnTo>
                      <a:pt x="30" y="166"/>
                    </a:lnTo>
                    <a:lnTo>
                      <a:pt x="53" y="132"/>
                    </a:lnTo>
                    <a:lnTo>
                      <a:pt x="80" y="96"/>
                    </a:lnTo>
                    <a:lnTo>
                      <a:pt x="106" y="67"/>
                    </a:lnTo>
                    <a:lnTo>
                      <a:pt x="135" y="43"/>
                    </a:lnTo>
                    <a:lnTo>
                      <a:pt x="171" y="25"/>
                    </a:lnTo>
                    <a:lnTo>
                      <a:pt x="207" y="10"/>
                    </a:lnTo>
                    <a:lnTo>
                      <a:pt x="246" y="2"/>
                    </a:lnTo>
                    <a:lnTo>
                      <a:pt x="276" y="0"/>
                    </a:lnTo>
                    <a:lnTo>
                      <a:pt x="314" y="7"/>
                    </a:lnTo>
                    <a:lnTo>
                      <a:pt x="350" y="20"/>
                    </a:lnTo>
                    <a:lnTo>
                      <a:pt x="388" y="39"/>
                    </a:lnTo>
                    <a:lnTo>
                      <a:pt x="419" y="61"/>
                    </a:lnTo>
                    <a:lnTo>
                      <a:pt x="44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8274051" y="2941638"/>
                <a:ext cx="508000" cy="461962"/>
              </a:xfrm>
              <a:custGeom>
                <a:avLst/>
                <a:gdLst/>
                <a:ahLst/>
                <a:cxnLst>
                  <a:cxn ang="0">
                    <a:pos x="102" y="2"/>
                  </a:cxn>
                  <a:cxn ang="0">
                    <a:pos x="125" y="4"/>
                  </a:cxn>
                  <a:cxn ang="0">
                    <a:pos x="147" y="9"/>
                  </a:cxn>
                  <a:cxn ang="0">
                    <a:pos x="170" y="21"/>
                  </a:cxn>
                  <a:cxn ang="0">
                    <a:pos x="203" y="30"/>
                  </a:cxn>
                  <a:cxn ang="0">
                    <a:pos x="211" y="49"/>
                  </a:cxn>
                  <a:cxn ang="0">
                    <a:pos x="234" y="54"/>
                  </a:cxn>
                  <a:cxn ang="0">
                    <a:pos x="251" y="37"/>
                  </a:cxn>
                  <a:cxn ang="0">
                    <a:pos x="280" y="35"/>
                  </a:cxn>
                  <a:cxn ang="0">
                    <a:pos x="308" y="52"/>
                  </a:cxn>
                  <a:cxn ang="0">
                    <a:pos x="320" y="78"/>
                  </a:cxn>
                  <a:cxn ang="0">
                    <a:pos x="305" y="103"/>
                  </a:cxn>
                  <a:cxn ang="0">
                    <a:pos x="276" y="111"/>
                  </a:cxn>
                  <a:cxn ang="0">
                    <a:pos x="245" y="100"/>
                  </a:cxn>
                  <a:cxn ang="0">
                    <a:pos x="233" y="105"/>
                  </a:cxn>
                  <a:cxn ang="0">
                    <a:pos x="254" y="147"/>
                  </a:cxn>
                  <a:cxn ang="0">
                    <a:pos x="247" y="182"/>
                  </a:cxn>
                  <a:cxn ang="0">
                    <a:pos x="219" y="214"/>
                  </a:cxn>
                  <a:cxn ang="0">
                    <a:pos x="180" y="229"/>
                  </a:cxn>
                  <a:cxn ang="0">
                    <a:pos x="144" y="223"/>
                  </a:cxn>
                  <a:cxn ang="0">
                    <a:pos x="122" y="204"/>
                  </a:cxn>
                  <a:cxn ang="0">
                    <a:pos x="123" y="260"/>
                  </a:cxn>
                  <a:cxn ang="0">
                    <a:pos x="95" y="288"/>
                  </a:cxn>
                  <a:cxn ang="0">
                    <a:pos x="55" y="290"/>
                  </a:cxn>
                  <a:cxn ang="0">
                    <a:pos x="25" y="275"/>
                  </a:cxn>
                  <a:cxn ang="0">
                    <a:pos x="6" y="245"/>
                  </a:cxn>
                  <a:cxn ang="0">
                    <a:pos x="3" y="206"/>
                  </a:cxn>
                  <a:cxn ang="0">
                    <a:pos x="31" y="178"/>
                  </a:cxn>
                  <a:cxn ang="0">
                    <a:pos x="67" y="158"/>
                  </a:cxn>
                  <a:cxn ang="0">
                    <a:pos x="91" y="155"/>
                  </a:cxn>
                  <a:cxn ang="0">
                    <a:pos x="63" y="143"/>
                  </a:cxn>
                  <a:cxn ang="0">
                    <a:pos x="54" y="132"/>
                  </a:cxn>
                  <a:cxn ang="0">
                    <a:pos x="31" y="113"/>
                  </a:cxn>
                  <a:cxn ang="0">
                    <a:pos x="26" y="81"/>
                  </a:cxn>
                  <a:cxn ang="0">
                    <a:pos x="36" y="44"/>
                  </a:cxn>
                  <a:cxn ang="0">
                    <a:pos x="84" y="4"/>
                  </a:cxn>
                </a:cxnLst>
                <a:rect l="0" t="0" r="r" b="b"/>
                <a:pathLst>
                  <a:path w="320" h="291">
                    <a:moveTo>
                      <a:pt x="84" y="4"/>
                    </a:moveTo>
                    <a:lnTo>
                      <a:pt x="102" y="2"/>
                    </a:lnTo>
                    <a:lnTo>
                      <a:pt x="117" y="0"/>
                    </a:lnTo>
                    <a:lnTo>
                      <a:pt x="125" y="4"/>
                    </a:lnTo>
                    <a:lnTo>
                      <a:pt x="135" y="4"/>
                    </a:lnTo>
                    <a:lnTo>
                      <a:pt x="147" y="9"/>
                    </a:lnTo>
                    <a:lnTo>
                      <a:pt x="156" y="25"/>
                    </a:lnTo>
                    <a:lnTo>
                      <a:pt x="170" y="21"/>
                    </a:lnTo>
                    <a:lnTo>
                      <a:pt x="186" y="24"/>
                    </a:lnTo>
                    <a:lnTo>
                      <a:pt x="203" y="30"/>
                    </a:lnTo>
                    <a:lnTo>
                      <a:pt x="208" y="41"/>
                    </a:lnTo>
                    <a:lnTo>
                      <a:pt x="211" y="49"/>
                    </a:lnTo>
                    <a:lnTo>
                      <a:pt x="228" y="52"/>
                    </a:lnTo>
                    <a:lnTo>
                      <a:pt x="234" y="54"/>
                    </a:lnTo>
                    <a:lnTo>
                      <a:pt x="238" y="44"/>
                    </a:lnTo>
                    <a:lnTo>
                      <a:pt x="251" y="37"/>
                    </a:lnTo>
                    <a:lnTo>
                      <a:pt x="263" y="33"/>
                    </a:lnTo>
                    <a:lnTo>
                      <a:pt x="280" y="35"/>
                    </a:lnTo>
                    <a:lnTo>
                      <a:pt x="294" y="44"/>
                    </a:lnTo>
                    <a:lnTo>
                      <a:pt x="308" y="52"/>
                    </a:lnTo>
                    <a:lnTo>
                      <a:pt x="318" y="66"/>
                    </a:lnTo>
                    <a:lnTo>
                      <a:pt x="320" y="78"/>
                    </a:lnTo>
                    <a:lnTo>
                      <a:pt x="315" y="94"/>
                    </a:lnTo>
                    <a:lnTo>
                      <a:pt x="305" y="103"/>
                    </a:lnTo>
                    <a:lnTo>
                      <a:pt x="294" y="108"/>
                    </a:lnTo>
                    <a:lnTo>
                      <a:pt x="276" y="111"/>
                    </a:lnTo>
                    <a:lnTo>
                      <a:pt x="261" y="110"/>
                    </a:lnTo>
                    <a:lnTo>
                      <a:pt x="245" y="100"/>
                    </a:lnTo>
                    <a:lnTo>
                      <a:pt x="240" y="94"/>
                    </a:lnTo>
                    <a:lnTo>
                      <a:pt x="233" y="105"/>
                    </a:lnTo>
                    <a:lnTo>
                      <a:pt x="249" y="128"/>
                    </a:lnTo>
                    <a:lnTo>
                      <a:pt x="254" y="147"/>
                    </a:lnTo>
                    <a:lnTo>
                      <a:pt x="252" y="164"/>
                    </a:lnTo>
                    <a:lnTo>
                      <a:pt x="247" y="182"/>
                    </a:lnTo>
                    <a:lnTo>
                      <a:pt x="234" y="197"/>
                    </a:lnTo>
                    <a:lnTo>
                      <a:pt x="219" y="214"/>
                    </a:lnTo>
                    <a:lnTo>
                      <a:pt x="200" y="224"/>
                    </a:lnTo>
                    <a:lnTo>
                      <a:pt x="180" y="229"/>
                    </a:lnTo>
                    <a:lnTo>
                      <a:pt x="159" y="229"/>
                    </a:lnTo>
                    <a:lnTo>
                      <a:pt x="144" y="223"/>
                    </a:lnTo>
                    <a:lnTo>
                      <a:pt x="133" y="216"/>
                    </a:lnTo>
                    <a:lnTo>
                      <a:pt x="122" y="204"/>
                    </a:lnTo>
                    <a:lnTo>
                      <a:pt x="126" y="236"/>
                    </a:lnTo>
                    <a:lnTo>
                      <a:pt x="123" y="260"/>
                    </a:lnTo>
                    <a:lnTo>
                      <a:pt x="111" y="278"/>
                    </a:lnTo>
                    <a:lnTo>
                      <a:pt x="95" y="288"/>
                    </a:lnTo>
                    <a:lnTo>
                      <a:pt x="71" y="291"/>
                    </a:lnTo>
                    <a:lnTo>
                      <a:pt x="55" y="290"/>
                    </a:lnTo>
                    <a:lnTo>
                      <a:pt x="39" y="283"/>
                    </a:lnTo>
                    <a:lnTo>
                      <a:pt x="25" y="275"/>
                    </a:lnTo>
                    <a:lnTo>
                      <a:pt x="15" y="258"/>
                    </a:lnTo>
                    <a:lnTo>
                      <a:pt x="6" y="245"/>
                    </a:lnTo>
                    <a:lnTo>
                      <a:pt x="0" y="227"/>
                    </a:lnTo>
                    <a:lnTo>
                      <a:pt x="3" y="206"/>
                    </a:lnTo>
                    <a:lnTo>
                      <a:pt x="13" y="192"/>
                    </a:lnTo>
                    <a:lnTo>
                      <a:pt x="31" y="178"/>
                    </a:lnTo>
                    <a:lnTo>
                      <a:pt x="48" y="165"/>
                    </a:lnTo>
                    <a:lnTo>
                      <a:pt x="67" y="158"/>
                    </a:lnTo>
                    <a:lnTo>
                      <a:pt x="95" y="164"/>
                    </a:lnTo>
                    <a:lnTo>
                      <a:pt x="91" y="155"/>
                    </a:lnTo>
                    <a:lnTo>
                      <a:pt x="75" y="150"/>
                    </a:lnTo>
                    <a:lnTo>
                      <a:pt x="63" y="143"/>
                    </a:lnTo>
                    <a:lnTo>
                      <a:pt x="57" y="131"/>
                    </a:lnTo>
                    <a:lnTo>
                      <a:pt x="54" y="132"/>
                    </a:lnTo>
                    <a:lnTo>
                      <a:pt x="39" y="124"/>
                    </a:lnTo>
                    <a:lnTo>
                      <a:pt x="31" y="113"/>
                    </a:lnTo>
                    <a:lnTo>
                      <a:pt x="26" y="96"/>
                    </a:lnTo>
                    <a:lnTo>
                      <a:pt x="26" y="81"/>
                    </a:lnTo>
                    <a:lnTo>
                      <a:pt x="21" y="67"/>
                    </a:lnTo>
                    <a:lnTo>
                      <a:pt x="36" y="44"/>
                    </a:lnTo>
                    <a:lnTo>
                      <a:pt x="62" y="16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8448676" y="3084513"/>
                <a:ext cx="209550" cy="198437"/>
              </a:xfrm>
              <a:custGeom>
                <a:avLst/>
                <a:gdLst/>
                <a:ahLst/>
                <a:cxnLst>
                  <a:cxn ang="0">
                    <a:pos x="34" y="5"/>
                  </a:cxn>
                  <a:cxn ang="0">
                    <a:pos x="45" y="1"/>
                  </a:cxn>
                  <a:cxn ang="0">
                    <a:pos x="64" y="0"/>
                  </a:cxn>
                  <a:cxn ang="0">
                    <a:pos x="85" y="3"/>
                  </a:cxn>
                  <a:cxn ang="0">
                    <a:pos x="105" y="11"/>
                  </a:cxn>
                  <a:cxn ang="0">
                    <a:pos x="119" y="23"/>
                  </a:cxn>
                  <a:cxn ang="0">
                    <a:pos x="127" y="41"/>
                  </a:cxn>
                  <a:cxn ang="0">
                    <a:pos x="132" y="62"/>
                  </a:cxn>
                  <a:cxn ang="0">
                    <a:pos x="127" y="81"/>
                  </a:cxn>
                  <a:cxn ang="0">
                    <a:pos x="117" y="98"/>
                  </a:cxn>
                  <a:cxn ang="0">
                    <a:pos x="104" y="115"/>
                  </a:cxn>
                  <a:cxn ang="0">
                    <a:pos x="84" y="122"/>
                  </a:cxn>
                  <a:cxn ang="0">
                    <a:pos x="56" y="125"/>
                  </a:cxn>
                  <a:cxn ang="0">
                    <a:pos x="40" y="121"/>
                  </a:cxn>
                  <a:cxn ang="0">
                    <a:pos x="24" y="110"/>
                  </a:cxn>
                  <a:cxn ang="0">
                    <a:pos x="10" y="89"/>
                  </a:cxn>
                  <a:cxn ang="0">
                    <a:pos x="3" y="71"/>
                  </a:cxn>
                  <a:cxn ang="0">
                    <a:pos x="0" y="53"/>
                  </a:cxn>
                  <a:cxn ang="0">
                    <a:pos x="5" y="32"/>
                  </a:cxn>
                  <a:cxn ang="0">
                    <a:pos x="21" y="17"/>
                  </a:cxn>
                  <a:cxn ang="0">
                    <a:pos x="34" y="5"/>
                  </a:cxn>
                </a:cxnLst>
                <a:rect l="0" t="0" r="r" b="b"/>
                <a:pathLst>
                  <a:path w="132" h="125">
                    <a:moveTo>
                      <a:pt x="34" y="5"/>
                    </a:moveTo>
                    <a:lnTo>
                      <a:pt x="45" y="1"/>
                    </a:lnTo>
                    <a:lnTo>
                      <a:pt x="64" y="0"/>
                    </a:lnTo>
                    <a:lnTo>
                      <a:pt x="85" y="3"/>
                    </a:lnTo>
                    <a:lnTo>
                      <a:pt x="105" y="11"/>
                    </a:lnTo>
                    <a:lnTo>
                      <a:pt x="119" y="23"/>
                    </a:lnTo>
                    <a:lnTo>
                      <a:pt x="127" y="41"/>
                    </a:lnTo>
                    <a:lnTo>
                      <a:pt x="132" y="62"/>
                    </a:lnTo>
                    <a:lnTo>
                      <a:pt x="127" y="81"/>
                    </a:lnTo>
                    <a:lnTo>
                      <a:pt x="117" y="98"/>
                    </a:lnTo>
                    <a:lnTo>
                      <a:pt x="104" y="115"/>
                    </a:lnTo>
                    <a:lnTo>
                      <a:pt x="84" y="122"/>
                    </a:lnTo>
                    <a:lnTo>
                      <a:pt x="56" y="125"/>
                    </a:lnTo>
                    <a:lnTo>
                      <a:pt x="40" y="121"/>
                    </a:lnTo>
                    <a:lnTo>
                      <a:pt x="24" y="110"/>
                    </a:lnTo>
                    <a:lnTo>
                      <a:pt x="10" y="89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2"/>
                    </a:lnTo>
                    <a:lnTo>
                      <a:pt x="21" y="17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8658226" y="3009900"/>
                <a:ext cx="106363" cy="92075"/>
              </a:xfrm>
              <a:custGeom>
                <a:avLst/>
                <a:gdLst/>
                <a:ahLst/>
                <a:cxnLst>
                  <a:cxn ang="0">
                    <a:pos x="10" y="43"/>
                  </a:cxn>
                  <a:cxn ang="0">
                    <a:pos x="2" y="30"/>
                  </a:cxn>
                  <a:cxn ang="0">
                    <a:pos x="0" y="13"/>
                  </a:cxn>
                  <a:cxn ang="0">
                    <a:pos x="9" y="2"/>
                  </a:cxn>
                  <a:cxn ang="0">
                    <a:pos x="19" y="0"/>
                  </a:cxn>
                  <a:cxn ang="0">
                    <a:pos x="35" y="1"/>
                  </a:cxn>
                  <a:cxn ang="0">
                    <a:pos x="49" y="11"/>
                  </a:cxn>
                  <a:cxn ang="0">
                    <a:pos x="63" y="25"/>
                  </a:cxn>
                  <a:cxn ang="0">
                    <a:pos x="67" y="41"/>
                  </a:cxn>
                  <a:cxn ang="0">
                    <a:pos x="61" y="51"/>
                  </a:cxn>
                  <a:cxn ang="0">
                    <a:pos x="47" y="58"/>
                  </a:cxn>
                  <a:cxn ang="0">
                    <a:pos x="44" y="58"/>
                  </a:cxn>
                  <a:cxn ang="0">
                    <a:pos x="28" y="55"/>
                  </a:cxn>
                  <a:cxn ang="0">
                    <a:pos x="14" y="50"/>
                  </a:cxn>
                  <a:cxn ang="0">
                    <a:pos x="10" y="43"/>
                  </a:cxn>
                </a:cxnLst>
                <a:rect l="0" t="0" r="r" b="b"/>
                <a:pathLst>
                  <a:path w="67" h="58">
                    <a:moveTo>
                      <a:pt x="10" y="43"/>
                    </a:moveTo>
                    <a:lnTo>
                      <a:pt x="2" y="30"/>
                    </a:lnTo>
                    <a:lnTo>
                      <a:pt x="0" y="13"/>
                    </a:lnTo>
                    <a:lnTo>
                      <a:pt x="9" y="2"/>
                    </a:lnTo>
                    <a:lnTo>
                      <a:pt x="19" y="0"/>
                    </a:lnTo>
                    <a:lnTo>
                      <a:pt x="35" y="1"/>
                    </a:lnTo>
                    <a:lnTo>
                      <a:pt x="49" y="11"/>
                    </a:lnTo>
                    <a:lnTo>
                      <a:pt x="63" y="25"/>
                    </a:lnTo>
                    <a:lnTo>
                      <a:pt x="67" y="41"/>
                    </a:lnTo>
                    <a:lnTo>
                      <a:pt x="61" y="51"/>
                    </a:lnTo>
                    <a:lnTo>
                      <a:pt x="47" y="58"/>
                    </a:lnTo>
                    <a:lnTo>
                      <a:pt x="44" y="58"/>
                    </a:lnTo>
                    <a:lnTo>
                      <a:pt x="28" y="55"/>
                    </a:lnTo>
                    <a:lnTo>
                      <a:pt x="14" y="50"/>
                    </a:lnTo>
                    <a:lnTo>
                      <a:pt x="1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8296276" y="3211513"/>
                <a:ext cx="158750" cy="169862"/>
              </a:xfrm>
              <a:custGeom>
                <a:avLst/>
                <a:gdLst/>
                <a:ahLst/>
                <a:cxnLst>
                  <a:cxn ang="0">
                    <a:pos x="19" y="21"/>
                  </a:cxn>
                  <a:cxn ang="0">
                    <a:pos x="34" y="8"/>
                  </a:cxn>
                  <a:cxn ang="0">
                    <a:pos x="31" y="9"/>
                  </a:cxn>
                  <a:cxn ang="0">
                    <a:pos x="52" y="0"/>
                  </a:cxn>
                  <a:cxn ang="0">
                    <a:pos x="73" y="4"/>
                  </a:cxn>
                  <a:cxn ang="0">
                    <a:pos x="88" y="16"/>
                  </a:cxn>
                  <a:cxn ang="0">
                    <a:pos x="97" y="32"/>
                  </a:cxn>
                  <a:cxn ang="0">
                    <a:pos x="100" y="54"/>
                  </a:cxn>
                  <a:cxn ang="0">
                    <a:pos x="96" y="81"/>
                  </a:cxn>
                  <a:cxn ang="0">
                    <a:pos x="88" y="99"/>
                  </a:cxn>
                  <a:cxn ang="0">
                    <a:pos x="73" y="105"/>
                  </a:cxn>
                  <a:cxn ang="0">
                    <a:pos x="57" y="107"/>
                  </a:cxn>
                  <a:cxn ang="0">
                    <a:pos x="54" y="107"/>
                  </a:cxn>
                  <a:cxn ang="0">
                    <a:pos x="41" y="105"/>
                  </a:cxn>
                  <a:cxn ang="0">
                    <a:pos x="22" y="96"/>
                  </a:cxn>
                  <a:cxn ang="0">
                    <a:pos x="10" y="81"/>
                  </a:cxn>
                  <a:cxn ang="0">
                    <a:pos x="0" y="60"/>
                  </a:cxn>
                  <a:cxn ang="0">
                    <a:pos x="1" y="37"/>
                  </a:cxn>
                  <a:cxn ang="0">
                    <a:pos x="10" y="27"/>
                  </a:cxn>
                  <a:cxn ang="0">
                    <a:pos x="19" y="21"/>
                  </a:cxn>
                </a:cxnLst>
                <a:rect l="0" t="0" r="r" b="b"/>
                <a:pathLst>
                  <a:path w="100" h="107">
                    <a:moveTo>
                      <a:pt x="19" y="21"/>
                    </a:moveTo>
                    <a:lnTo>
                      <a:pt x="34" y="8"/>
                    </a:lnTo>
                    <a:lnTo>
                      <a:pt x="31" y="9"/>
                    </a:lnTo>
                    <a:lnTo>
                      <a:pt x="52" y="0"/>
                    </a:lnTo>
                    <a:lnTo>
                      <a:pt x="73" y="4"/>
                    </a:lnTo>
                    <a:lnTo>
                      <a:pt x="88" y="16"/>
                    </a:lnTo>
                    <a:lnTo>
                      <a:pt x="97" y="32"/>
                    </a:lnTo>
                    <a:lnTo>
                      <a:pt x="100" y="54"/>
                    </a:lnTo>
                    <a:lnTo>
                      <a:pt x="96" y="81"/>
                    </a:lnTo>
                    <a:lnTo>
                      <a:pt x="88" y="99"/>
                    </a:lnTo>
                    <a:lnTo>
                      <a:pt x="73" y="105"/>
                    </a:lnTo>
                    <a:lnTo>
                      <a:pt x="57" y="107"/>
                    </a:lnTo>
                    <a:lnTo>
                      <a:pt x="54" y="107"/>
                    </a:lnTo>
                    <a:lnTo>
                      <a:pt x="41" y="105"/>
                    </a:lnTo>
                    <a:lnTo>
                      <a:pt x="22" y="96"/>
                    </a:lnTo>
                    <a:lnTo>
                      <a:pt x="10" y="81"/>
                    </a:lnTo>
                    <a:lnTo>
                      <a:pt x="0" y="60"/>
                    </a:lnTo>
                    <a:lnTo>
                      <a:pt x="1" y="37"/>
                    </a:lnTo>
                    <a:lnTo>
                      <a:pt x="10" y="27"/>
                    </a:lnTo>
                    <a:lnTo>
                      <a:pt x="19" y="21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8401051" y="2949575"/>
                <a:ext cx="63500" cy="47625"/>
              </a:xfrm>
              <a:custGeom>
                <a:avLst/>
                <a:gdLst/>
                <a:ahLst/>
                <a:cxnLst>
                  <a:cxn ang="0">
                    <a:pos x="10" y="8"/>
                  </a:cxn>
                  <a:cxn ang="0">
                    <a:pos x="21" y="3"/>
                  </a:cxn>
                  <a:cxn ang="0">
                    <a:pos x="33" y="0"/>
                  </a:cxn>
                  <a:cxn ang="0">
                    <a:pos x="38" y="7"/>
                  </a:cxn>
                  <a:cxn ang="0">
                    <a:pos x="40" y="18"/>
                  </a:cxn>
                  <a:cxn ang="0">
                    <a:pos x="28" y="28"/>
                  </a:cxn>
                  <a:cxn ang="0">
                    <a:pos x="25" y="30"/>
                  </a:cxn>
                  <a:cxn ang="0">
                    <a:pos x="8" y="28"/>
                  </a:cxn>
                  <a:cxn ang="0">
                    <a:pos x="0" y="22"/>
                  </a:cxn>
                  <a:cxn ang="0">
                    <a:pos x="7" y="12"/>
                  </a:cxn>
                  <a:cxn ang="0">
                    <a:pos x="10" y="8"/>
                  </a:cxn>
                </a:cxnLst>
                <a:rect l="0" t="0" r="r" b="b"/>
                <a:pathLst>
                  <a:path w="40" h="30">
                    <a:moveTo>
                      <a:pt x="10" y="8"/>
                    </a:moveTo>
                    <a:lnTo>
                      <a:pt x="21" y="3"/>
                    </a:lnTo>
                    <a:lnTo>
                      <a:pt x="33" y="0"/>
                    </a:lnTo>
                    <a:lnTo>
                      <a:pt x="38" y="7"/>
                    </a:lnTo>
                    <a:lnTo>
                      <a:pt x="40" y="18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8" y="28"/>
                    </a:lnTo>
                    <a:lnTo>
                      <a:pt x="0" y="22"/>
                    </a:lnTo>
                    <a:lnTo>
                      <a:pt x="7" y="1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8393113" y="3013075"/>
                <a:ext cx="73025" cy="6667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3" y="0"/>
                  </a:cxn>
                  <a:cxn ang="0">
                    <a:pos x="44" y="10"/>
                  </a:cxn>
                  <a:cxn ang="0">
                    <a:pos x="46" y="26"/>
                  </a:cxn>
                  <a:cxn ang="0">
                    <a:pos x="37" y="39"/>
                  </a:cxn>
                  <a:cxn ang="0">
                    <a:pos x="18" y="40"/>
                  </a:cxn>
                  <a:cxn ang="0">
                    <a:pos x="15" y="42"/>
                  </a:cxn>
                  <a:cxn ang="0">
                    <a:pos x="3" y="31"/>
                  </a:cxn>
                  <a:cxn ang="0">
                    <a:pos x="0" y="14"/>
                  </a:cxn>
                  <a:cxn ang="0">
                    <a:pos x="6" y="4"/>
                  </a:cxn>
                  <a:cxn ang="0">
                    <a:pos x="15" y="0"/>
                  </a:cxn>
                </a:cxnLst>
                <a:rect l="0" t="0" r="r" b="b"/>
                <a:pathLst>
                  <a:path w="46" h="42">
                    <a:moveTo>
                      <a:pt x="15" y="0"/>
                    </a:moveTo>
                    <a:lnTo>
                      <a:pt x="33" y="0"/>
                    </a:lnTo>
                    <a:lnTo>
                      <a:pt x="44" y="10"/>
                    </a:lnTo>
                    <a:lnTo>
                      <a:pt x="46" y="26"/>
                    </a:lnTo>
                    <a:lnTo>
                      <a:pt x="37" y="39"/>
                    </a:lnTo>
                    <a:lnTo>
                      <a:pt x="18" y="40"/>
                    </a:lnTo>
                    <a:lnTo>
                      <a:pt x="15" y="42"/>
                    </a:lnTo>
                    <a:lnTo>
                      <a:pt x="3" y="31"/>
                    </a:lnTo>
                    <a:lnTo>
                      <a:pt x="0" y="14"/>
                    </a:lnTo>
                    <a:lnTo>
                      <a:pt x="6" y="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8324851" y="3003550"/>
                <a:ext cx="63500" cy="476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7" y="0"/>
                  </a:cxn>
                  <a:cxn ang="0">
                    <a:pos x="40" y="10"/>
                  </a:cxn>
                  <a:cxn ang="0">
                    <a:pos x="37" y="22"/>
                  </a:cxn>
                  <a:cxn ang="0">
                    <a:pos x="21" y="29"/>
                  </a:cxn>
                  <a:cxn ang="0">
                    <a:pos x="18" y="30"/>
                  </a:cxn>
                  <a:cxn ang="0">
                    <a:pos x="5" y="27"/>
                  </a:cxn>
                  <a:cxn ang="0">
                    <a:pos x="2" y="27"/>
                  </a:cxn>
                  <a:cxn ang="0">
                    <a:pos x="0" y="16"/>
                  </a:cxn>
                  <a:cxn ang="0">
                    <a:pos x="9" y="4"/>
                  </a:cxn>
                  <a:cxn ang="0">
                    <a:pos x="19" y="0"/>
                  </a:cxn>
                </a:cxnLst>
                <a:rect l="0" t="0" r="r" b="b"/>
                <a:pathLst>
                  <a:path w="40" h="30">
                    <a:moveTo>
                      <a:pt x="19" y="0"/>
                    </a:moveTo>
                    <a:lnTo>
                      <a:pt x="37" y="0"/>
                    </a:lnTo>
                    <a:lnTo>
                      <a:pt x="40" y="10"/>
                    </a:lnTo>
                    <a:lnTo>
                      <a:pt x="37" y="22"/>
                    </a:lnTo>
                    <a:lnTo>
                      <a:pt x="21" y="29"/>
                    </a:lnTo>
                    <a:lnTo>
                      <a:pt x="18" y="30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16"/>
                    </a:lnTo>
                    <a:lnTo>
                      <a:pt x="9" y="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8326438" y="3055938"/>
                <a:ext cx="73025" cy="79375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30" y="0"/>
                  </a:cxn>
                  <a:cxn ang="0">
                    <a:pos x="41" y="10"/>
                  </a:cxn>
                  <a:cxn ang="0">
                    <a:pos x="46" y="26"/>
                  </a:cxn>
                  <a:cxn ang="0">
                    <a:pos x="41" y="41"/>
                  </a:cxn>
                  <a:cxn ang="0">
                    <a:pos x="39" y="44"/>
                  </a:cxn>
                  <a:cxn ang="0">
                    <a:pos x="30" y="48"/>
                  </a:cxn>
                  <a:cxn ang="0">
                    <a:pos x="27" y="50"/>
                  </a:cxn>
                  <a:cxn ang="0">
                    <a:pos x="12" y="45"/>
                  </a:cxn>
                  <a:cxn ang="0">
                    <a:pos x="3" y="35"/>
                  </a:cxn>
                  <a:cxn ang="0">
                    <a:pos x="0" y="19"/>
                  </a:cxn>
                  <a:cxn ang="0">
                    <a:pos x="12" y="7"/>
                  </a:cxn>
                </a:cxnLst>
                <a:rect l="0" t="0" r="r" b="b"/>
                <a:pathLst>
                  <a:path w="46" h="50">
                    <a:moveTo>
                      <a:pt x="12" y="7"/>
                    </a:moveTo>
                    <a:lnTo>
                      <a:pt x="30" y="0"/>
                    </a:lnTo>
                    <a:lnTo>
                      <a:pt x="41" y="10"/>
                    </a:lnTo>
                    <a:lnTo>
                      <a:pt x="46" y="26"/>
                    </a:lnTo>
                    <a:lnTo>
                      <a:pt x="41" y="41"/>
                    </a:lnTo>
                    <a:lnTo>
                      <a:pt x="39" y="44"/>
                    </a:lnTo>
                    <a:lnTo>
                      <a:pt x="30" y="48"/>
                    </a:lnTo>
                    <a:lnTo>
                      <a:pt x="27" y="50"/>
                    </a:lnTo>
                    <a:lnTo>
                      <a:pt x="12" y="45"/>
                    </a:lnTo>
                    <a:lnTo>
                      <a:pt x="3" y="35"/>
                    </a:lnTo>
                    <a:lnTo>
                      <a:pt x="0" y="19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8382001" y="3089275"/>
                <a:ext cx="77788" cy="84137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6" y="0"/>
                  </a:cxn>
                  <a:cxn ang="0">
                    <a:pos x="46" y="6"/>
                  </a:cxn>
                  <a:cxn ang="0">
                    <a:pos x="49" y="16"/>
                  </a:cxn>
                  <a:cxn ang="0">
                    <a:pos x="37" y="28"/>
                  </a:cxn>
                  <a:cxn ang="0">
                    <a:pos x="32" y="41"/>
                  </a:cxn>
                  <a:cxn ang="0">
                    <a:pos x="33" y="53"/>
                  </a:cxn>
                  <a:cxn ang="0">
                    <a:pos x="20" y="52"/>
                  </a:cxn>
                  <a:cxn ang="0">
                    <a:pos x="7" y="43"/>
                  </a:cxn>
                  <a:cxn ang="0">
                    <a:pos x="0" y="34"/>
                  </a:cxn>
                  <a:cxn ang="0">
                    <a:pos x="11" y="27"/>
                  </a:cxn>
                  <a:cxn ang="0">
                    <a:pos x="19" y="12"/>
                  </a:cxn>
                  <a:cxn ang="0">
                    <a:pos x="22" y="1"/>
                  </a:cxn>
                </a:cxnLst>
                <a:rect l="0" t="0" r="r" b="b"/>
                <a:pathLst>
                  <a:path w="49" h="53">
                    <a:moveTo>
                      <a:pt x="22" y="1"/>
                    </a:moveTo>
                    <a:lnTo>
                      <a:pt x="36" y="0"/>
                    </a:lnTo>
                    <a:lnTo>
                      <a:pt x="46" y="6"/>
                    </a:lnTo>
                    <a:lnTo>
                      <a:pt x="49" y="16"/>
                    </a:lnTo>
                    <a:lnTo>
                      <a:pt x="37" y="28"/>
                    </a:lnTo>
                    <a:lnTo>
                      <a:pt x="32" y="41"/>
                    </a:lnTo>
                    <a:lnTo>
                      <a:pt x="33" y="53"/>
                    </a:lnTo>
                    <a:lnTo>
                      <a:pt x="20" y="52"/>
                    </a:lnTo>
                    <a:lnTo>
                      <a:pt x="7" y="43"/>
                    </a:lnTo>
                    <a:lnTo>
                      <a:pt x="0" y="34"/>
                    </a:lnTo>
                    <a:lnTo>
                      <a:pt x="11" y="27"/>
                    </a:lnTo>
                    <a:lnTo>
                      <a:pt x="19" y="12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8464551" y="3022600"/>
                <a:ext cx="71438" cy="7461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2" y="15"/>
                  </a:cxn>
                  <a:cxn ang="0">
                    <a:pos x="9" y="27"/>
                  </a:cxn>
                  <a:cxn ang="0">
                    <a:pos x="6" y="30"/>
                  </a:cxn>
                  <a:cxn ang="0">
                    <a:pos x="0" y="36"/>
                  </a:cxn>
                  <a:cxn ang="0">
                    <a:pos x="9" y="47"/>
                  </a:cxn>
                  <a:cxn ang="0">
                    <a:pos x="17" y="36"/>
                  </a:cxn>
                  <a:cxn ang="0">
                    <a:pos x="30" y="32"/>
                  </a:cxn>
                  <a:cxn ang="0">
                    <a:pos x="45" y="31"/>
                  </a:cxn>
                  <a:cxn ang="0">
                    <a:pos x="41" y="21"/>
                  </a:cxn>
                  <a:cxn ang="0">
                    <a:pos x="28" y="5"/>
                  </a:cxn>
                  <a:cxn ang="0">
                    <a:pos x="9" y="0"/>
                  </a:cxn>
                </a:cxnLst>
                <a:rect l="0" t="0" r="r" b="b"/>
                <a:pathLst>
                  <a:path w="45" h="47">
                    <a:moveTo>
                      <a:pt x="9" y="0"/>
                    </a:moveTo>
                    <a:lnTo>
                      <a:pt x="12" y="15"/>
                    </a:lnTo>
                    <a:lnTo>
                      <a:pt x="9" y="27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9" y="47"/>
                    </a:lnTo>
                    <a:lnTo>
                      <a:pt x="17" y="36"/>
                    </a:lnTo>
                    <a:lnTo>
                      <a:pt x="30" y="32"/>
                    </a:lnTo>
                    <a:lnTo>
                      <a:pt x="45" y="31"/>
                    </a:lnTo>
                    <a:lnTo>
                      <a:pt x="41" y="21"/>
                    </a:lnTo>
                    <a:lnTo>
                      <a:pt x="28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8455026" y="2955925"/>
                <a:ext cx="58738" cy="66675"/>
              </a:xfrm>
              <a:custGeom>
                <a:avLst/>
                <a:gdLst/>
                <a:ahLst/>
                <a:cxnLst>
                  <a:cxn ang="0">
                    <a:pos x="4" y="25"/>
                  </a:cxn>
                  <a:cxn ang="0">
                    <a:pos x="12" y="12"/>
                  </a:cxn>
                  <a:cxn ang="0">
                    <a:pos x="11" y="0"/>
                  </a:cxn>
                  <a:cxn ang="0">
                    <a:pos x="25" y="3"/>
                  </a:cxn>
                  <a:cxn ang="0">
                    <a:pos x="36" y="14"/>
                  </a:cxn>
                  <a:cxn ang="0">
                    <a:pos x="37" y="30"/>
                  </a:cxn>
                  <a:cxn ang="0">
                    <a:pos x="34" y="42"/>
                  </a:cxn>
                  <a:cxn ang="0">
                    <a:pos x="12" y="38"/>
                  </a:cxn>
                  <a:cxn ang="0">
                    <a:pos x="6" y="34"/>
                  </a:cxn>
                  <a:cxn ang="0">
                    <a:pos x="0" y="27"/>
                  </a:cxn>
                  <a:cxn ang="0">
                    <a:pos x="4" y="25"/>
                  </a:cxn>
                </a:cxnLst>
                <a:rect l="0" t="0" r="r" b="b"/>
                <a:pathLst>
                  <a:path w="37" h="42">
                    <a:moveTo>
                      <a:pt x="4" y="25"/>
                    </a:moveTo>
                    <a:lnTo>
                      <a:pt x="12" y="12"/>
                    </a:lnTo>
                    <a:lnTo>
                      <a:pt x="11" y="0"/>
                    </a:lnTo>
                    <a:lnTo>
                      <a:pt x="25" y="3"/>
                    </a:lnTo>
                    <a:lnTo>
                      <a:pt x="36" y="14"/>
                    </a:lnTo>
                    <a:lnTo>
                      <a:pt x="37" y="30"/>
                    </a:lnTo>
                    <a:lnTo>
                      <a:pt x="34" y="42"/>
                    </a:lnTo>
                    <a:lnTo>
                      <a:pt x="12" y="38"/>
                    </a:lnTo>
                    <a:lnTo>
                      <a:pt x="6" y="34"/>
                    </a:lnTo>
                    <a:lnTo>
                      <a:pt x="0" y="27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8516938" y="2982913"/>
                <a:ext cx="76200" cy="71437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" y="17"/>
                  </a:cxn>
                  <a:cxn ang="0">
                    <a:pos x="1" y="5"/>
                  </a:cxn>
                  <a:cxn ang="0">
                    <a:pos x="16" y="0"/>
                  </a:cxn>
                  <a:cxn ang="0">
                    <a:pos x="33" y="3"/>
                  </a:cxn>
                  <a:cxn ang="0">
                    <a:pos x="44" y="10"/>
                  </a:cxn>
                  <a:cxn ang="0">
                    <a:pos x="48" y="25"/>
                  </a:cxn>
                  <a:cxn ang="0">
                    <a:pos x="42" y="38"/>
                  </a:cxn>
                  <a:cxn ang="0">
                    <a:pos x="27" y="45"/>
                  </a:cxn>
                  <a:cxn ang="0">
                    <a:pos x="16" y="43"/>
                  </a:cxn>
                  <a:cxn ang="0">
                    <a:pos x="10" y="38"/>
                  </a:cxn>
                  <a:cxn ang="0">
                    <a:pos x="0" y="25"/>
                  </a:cxn>
                </a:cxnLst>
                <a:rect l="0" t="0" r="r" b="b"/>
                <a:pathLst>
                  <a:path w="48" h="45">
                    <a:moveTo>
                      <a:pt x="0" y="25"/>
                    </a:moveTo>
                    <a:lnTo>
                      <a:pt x="3" y="17"/>
                    </a:lnTo>
                    <a:lnTo>
                      <a:pt x="1" y="5"/>
                    </a:lnTo>
                    <a:lnTo>
                      <a:pt x="16" y="0"/>
                    </a:lnTo>
                    <a:lnTo>
                      <a:pt x="33" y="3"/>
                    </a:lnTo>
                    <a:lnTo>
                      <a:pt x="44" y="10"/>
                    </a:lnTo>
                    <a:lnTo>
                      <a:pt x="48" y="25"/>
                    </a:lnTo>
                    <a:lnTo>
                      <a:pt x="42" y="38"/>
                    </a:lnTo>
                    <a:lnTo>
                      <a:pt x="27" y="45"/>
                    </a:lnTo>
                    <a:lnTo>
                      <a:pt x="16" y="43"/>
                    </a:lnTo>
                    <a:lnTo>
                      <a:pt x="10" y="3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8569326" y="3030538"/>
                <a:ext cx="80963" cy="57150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5" y="15"/>
                  </a:cxn>
                  <a:cxn ang="0">
                    <a:pos x="23" y="0"/>
                  </a:cxn>
                  <a:cxn ang="0">
                    <a:pos x="36" y="2"/>
                  </a:cxn>
                  <a:cxn ang="0">
                    <a:pos x="46" y="7"/>
                  </a:cxn>
                  <a:cxn ang="0">
                    <a:pos x="51" y="22"/>
                  </a:cxn>
                  <a:cxn ang="0">
                    <a:pos x="45" y="34"/>
                  </a:cxn>
                  <a:cxn ang="0">
                    <a:pos x="31" y="36"/>
                  </a:cxn>
                  <a:cxn ang="0">
                    <a:pos x="12" y="31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1" h="36">
                    <a:moveTo>
                      <a:pt x="1" y="22"/>
                    </a:moveTo>
                    <a:lnTo>
                      <a:pt x="15" y="15"/>
                    </a:lnTo>
                    <a:lnTo>
                      <a:pt x="23" y="0"/>
                    </a:lnTo>
                    <a:lnTo>
                      <a:pt x="36" y="2"/>
                    </a:lnTo>
                    <a:lnTo>
                      <a:pt x="46" y="7"/>
                    </a:lnTo>
                    <a:lnTo>
                      <a:pt x="51" y="22"/>
                    </a:lnTo>
                    <a:lnTo>
                      <a:pt x="45" y="34"/>
                    </a:lnTo>
                    <a:lnTo>
                      <a:pt x="31" y="36"/>
                    </a:lnTo>
                    <a:lnTo>
                      <a:pt x="12" y="31"/>
                    </a:lnTo>
                    <a:lnTo>
                      <a:pt x="0" y="2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8655051" y="3005138"/>
                <a:ext cx="414338" cy="368300"/>
              </a:xfrm>
              <a:custGeom>
                <a:avLst/>
                <a:gdLst/>
                <a:ahLst/>
                <a:cxnLst>
                  <a:cxn ang="0">
                    <a:pos x="75" y="42"/>
                  </a:cxn>
                  <a:cxn ang="0">
                    <a:pos x="87" y="30"/>
                  </a:cxn>
                  <a:cxn ang="0">
                    <a:pos x="97" y="9"/>
                  </a:cxn>
                  <a:cxn ang="0">
                    <a:pos x="102" y="2"/>
                  </a:cxn>
                  <a:cxn ang="0">
                    <a:pos x="111" y="0"/>
                  </a:cxn>
                  <a:cxn ang="0">
                    <a:pos x="118" y="16"/>
                  </a:cxn>
                  <a:cxn ang="0">
                    <a:pos x="121" y="35"/>
                  </a:cxn>
                  <a:cxn ang="0">
                    <a:pos x="130" y="47"/>
                  </a:cxn>
                  <a:cxn ang="0">
                    <a:pos x="144" y="50"/>
                  </a:cxn>
                  <a:cxn ang="0">
                    <a:pos x="167" y="47"/>
                  </a:cxn>
                  <a:cxn ang="0">
                    <a:pos x="194" y="42"/>
                  </a:cxn>
                  <a:cxn ang="0">
                    <a:pos x="210" y="39"/>
                  </a:cxn>
                  <a:cxn ang="0">
                    <a:pos x="213" y="47"/>
                  </a:cxn>
                  <a:cxn ang="0">
                    <a:pos x="207" y="60"/>
                  </a:cxn>
                  <a:cxn ang="0">
                    <a:pos x="192" y="68"/>
                  </a:cxn>
                  <a:cxn ang="0">
                    <a:pos x="179" y="82"/>
                  </a:cxn>
                  <a:cxn ang="0">
                    <a:pos x="171" y="94"/>
                  </a:cxn>
                  <a:cxn ang="0">
                    <a:pos x="169" y="103"/>
                  </a:cxn>
                  <a:cxn ang="0">
                    <a:pos x="180" y="106"/>
                  </a:cxn>
                  <a:cxn ang="0">
                    <a:pos x="220" y="110"/>
                  </a:cxn>
                  <a:cxn ang="0">
                    <a:pos x="248" y="115"/>
                  </a:cxn>
                  <a:cxn ang="0">
                    <a:pos x="252" y="124"/>
                  </a:cxn>
                  <a:cxn ang="0">
                    <a:pos x="246" y="130"/>
                  </a:cxn>
                  <a:cxn ang="0">
                    <a:pos x="226" y="138"/>
                  </a:cxn>
                  <a:cxn ang="0">
                    <a:pos x="216" y="145"/>
                  </a:cxn>
                  <a:cxn ang="0">
                    <a:pos x="214" y="151"/>
                  </a:cxn>
                  <a:cxn ang="0">
                    <a:pos x="223" y="164"/>
                  </a:cxn>
                  <a:cxn ang="0">
                    <a:pos x="243" y="183"/>
                  </a:cxn>
                  <a:cxn ang="0">
                    <a:pos x="261" y="193"/>
                  </a:cxn>
                  <a:cxn ang="0">
                    <a:pos x="257" y="197"/>
                  </a:cxn>
                  <a:cxn ang="0">
                    <a:pos x="240" y="198"/>
                  </a:cxn>
                  <a:cxn ang="0">
                    <a:pos x="216" y="189"/>
                  </a:cxn>
                  <a:cxn ang="0">
                    <a:pos x="192" y="190"/>
                  </a:cxn>
                  <a:cxn ang="0">
                    <a:pos x="192" y="201"/>
                  </a:cxn>
                  <a:cxn ang="0">
                    <a:pos x="205" y="227"/>
                  </a:cxn>
                  <a:cxn ang="0">
                    <a:pos x="195" y="231"/>
                  </a:cxn>
                  <a:cxn ang="0">
                    <a:pos x="193" y="232"/>
                  </a:cxn>
                  <a:cxn ang="0">
                    <a:pos x="181" y="223"/>
                  </a:cxn>
                  <a:cxn ang="0">
                    <a:pos x="162" y="204"/>
                  </a:cxn>
                  <a:cxn ang="0">
                    <a:pos x="142" y="194"/>
                  </a:cxn>
                  <a:cxn ang="0">
                    <a:pos x="118" y="187"/>
                  </a:cxn>
                  <a:cxn ang="0">
                    <a:pos x="100" y="185"/>
                  </a:cxn>
                  <a:cxn ang="0">
                    <a:pos x="90" y="190"/>
                  </a:cxn>
                  <a:cxn ang="0">
                    <a:pos x="87" y="204"/>
                  </a:cxn>
                  <a:cxn ang="0">
                    <a:pos x="75" y="205"/>
                  </a:cxn>
                  <a:cxn ang="0">
                    <a:pos x="69" y="196"/>
                  </a:cxn>
                  <a:cxn ang="0">
                    <a:pos x="58" y="185"/>
                  </a:cxn>
                  <a:cxn ang="0">
                    <a:pos x="45" y="184"/>
                  </a:cxn>
                  <a:cxn ang="0">
                    <a:pos x="34" y="185"/>
                  </a:cxn>
                  <a:cxn ang="0">
                    <a:pos x="21" y="176"/>
                  </a:cxn>
                  <a:cxn ang="0">
                    <a:pos x="9" y="163"/>
                  </a:cxn>
                  <a:cxn ang="0">
                    <a:pos x="0" y="149"/>
                  </a:cxn>
                  <a:cxn ang="0">
                    <a:pos x="2" y="128"/>
                  </a:cxn>
                  <a:cxn ang="0">
                    <a:pos x="5" y="102"/>
                  </a:cxn>
                  <a:cxn ang="0">
                    <a:pos x="8" y="82"/>
                  </a:cxn>
                  <a:cxn ang="0">
                    <a:pos x="22" y="75"/>
                  </a:cxn>
                  <a:cxn ang="0">
                    <a:pos x="33" y="66"/>
                  </a:cxn>
                  <a:cxn ang="0">
                    <a:pos x="60" y="59"/>
                  </a:cxn>
                  <a:cxn ang="0">
                    <a:pos x="71" y="50"/>
                  </a:cxn>
                  <a:cxn ang="0">
                    <a:pos x="75" y="42"/>
                  </a:cxn>
                </a:cxnLst>
                <a:rect l="0" t="0" r="r" b="b"/>
                <a:pathLst>
                  <a:path w="261" h="232">
                    <a:moveTo>
                      <a:pt x="75" y="42"/>
                    </a:moveTo>
                    <a:lnTo>
                      <a:pt x="87" y="30"/>
                    </a:lnTo>
                    <a:lnTo>
                      <a:pt x="97" y="9"/>
                    </a:lnTo>
                    <a:lnTo>
                      <a:pt x="102" y="2"/>
                    </a:lnTo>
                    <a:lnTo>
                      <a:pt x="111" y="0"/>
                    </a:lnTo>
                    <a:lnTo>
                      <a:pt x="118" y="16"/>
                    </a:lnTo>
                    <a:lnTo>
                      <a:pt x="121" y="35"/>
                    </a:lnTo>
                    <a:lnTo>
                      <a:pt x="130" y="47"/>
                    </a:lnTo>
                    <a:lnTo>
                      <a:pt x="144" y="50"/>
                    </a:lnTo>
                    <a:lnTo>
                      <a:pt x="167" y="47"/>
                    </a:lnTo>
                    <a:lnTo>
                      <a:pt x="194" y="42"/>
                    </a:lnTo>
                    <a:lnTo>
                      <a:pt x="210" y="39"/>
                    </a:lnTo>
                    <a:lnTo>
                      <a:pt x="213" y="47"/>
                    </a:lnTo>
                    <a:lnTo>
                      <a:pt x="207" y="60"/>
                    </a:lnTo>
                    <a:lnTo>
                      <a:pt x="192" y="68"/>
                    </a:lnTo>
                    <a:lnTo>
                      <a:pt x="179" y="82"/>
                    </a:lnTo>
                    <a:lnTo>
                      <a:pt x="171" y="94"/>
                    </a:lnTo>
                    <a:lnTo>
                      <a:pt x="169" y="103"/>
                    </a:lnTo>
                    <a:lnTo>
                      <a:pt x="180" y="106"/>
                    </a:lnTo>
                    <a:lnTo>
                      <a:pt x="220" y="110"/>
                    </a:lnTo>
                    <a:lnTo>
                      <a:pt x="248" y="115"/>
                    </a:lnTo>
                    <a:lnTo>
                      <a:pt x="252" y="124"/>
                    </a:lnTo>
                    <a:lnTo>
                      <a:pt x="246" y="130"/>
                    </a:lnTo>
                    <a:lnTo>
                      <a:pt x="226" y="138"/>
                    </a:lnTo>
                    <a:lnTo>
                      <a:pt x="216" y="145"/>
                    </a:lnTo>
                    <a:lnTo>
                      <a:pt x="214" y="151"/>
                    </a:lnTo>
                    <a:lnTo>
                      <a:pt x="223" y="164"/>
                    </a:lnTo>
                    <a:lnTo>
                      <a:pt x="243" y="183"/>
                    </a:lnTo>
                    <a:lnTo>
                      <a:pt x="261" y="193"/>
                    </a:lnTo>
                    <a:lnTo>
                      <a:pt x="257" y="197"/>
                    </a:lnTo>
                    <a:lnTo>
                      <a:pt x="240" y="198"/>
                    </a:lnTo>
                    <a:lnTo>
                      <a:pt x="216" y="189"/>
                    </a:lnTo>
                    <a:lnTo>
                      <a:pt x="192" y="190"/>
                    </a:lnTo>
                    <a:lnTo>
                      <a:pt x="192" y="201"/>
                    </a:lnTo>
                    <a:lnTo>
                      <a:pt x="205" y="227"/>
                    </a:lnTo>
                    <a:lnTo>
                      <a:pt x="195" y="231"/>
                    </a:lnTo>
                    <a:lnTo>
                      <a:pt x="193" y="232"/>
                    </a:lnTo>
                    <a:lnTo>
                      <a:pt x="181" y="223"/>
                    </a:lnTo>
                    <a:lnTo>
                      <a:pt x="162" y="204"/>
                    </a:lnTo>
                    <a:lnTo>
                      <a:pt x="142" y="194"/>
                    </a:lnTo>
                    <a:lnTo>
                      <a:pt x="118" y="187"/>
                    </a:lnTo>
                    <a:lnTo>
                      <a:pt x="100" y="185"/>
                    </a:lnTo>
                    <a:lnTo>
                      <a:pt x="90" y="190"/>
                    </a:lnTo>
                    <a:lnTo>
                      <a:pt x="87" y="204"/>
                    </a:lnTo>
                    <a:lnTo>
                      <a:pt x="75" y="205"/>
                    </a:lnTo>
                    <a:lnTo>
                      <a:pt x="69" y="196"/>
                    </a:lnTo>
                    <a:lnTo>
                      <a:pt x="58" y="185"/>
                    </a:lnTo>
                    <a:lnTo>
                      <a:pt x="45" y="184"/>
                    </a:lnTo>
                    <a:lnTo>
                      <a:pt x="34" y="185"/>
                    </a:lnTo>
                    <a:lnTo>
                      <a:pt x="21" y="176"/>
                    </a:lnTo>
                    <a:lnTo>
                      <a:pt x="9" y="163"/>
                    </a:lnTo>
                    <a:lnTo>
                      <a:pt x="0" y="149"/>
                    </a:lnTo>
                    <a:lnTo>
                      <a:pt x="2" y="128"/>
                    </a:lnTo>
                    <a:lnTo>
                      <a:pt x="5" y="102"/>
                    </a:lnTo>
                    <a:lnTo>
                      <a:pt x="8" y="82"/>
                    </a:lnTo>
                    <a:lnTo>
                      <a:pt x="22" y="75"/>
                    </a:lnTo>
                    <a:lnTo>
                      <a:pt x="33" y="66"/>
                    </a:lnTo>
                    <a:lnTo>
                      <a:pt x="60" y="59"/>
                    </a:lnTo>
                    <a:lnTo>
                      <a:pt x="71" y="50"/>
                    </a:lnTo>
                    <a:lnTo>
                      <a:pt x="75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8669338" y="3030538"/>
                <a:ext cx="352425" cy="290512"/>
              </a:xfrm>
              <a:custGeom>
                <a:avLst/>
                <a:gdLst/>
                <a:ahLst/>
                <a:cxnLst>
                  <a:cxn ang="0">
                    <a:pos x="56" y="44"/>
                  </a:cxn>
                  <a:cxn ang="0">
                    <a:pos x="68" y="41"/>
                  </a:cxn>
                  <a:cxn ang="0">
                    <a:pos x="77" y="31"/>
                  </a:cxn>
                  <a:cxn ang="0">
                    <a:pos x="94" y="0"/>
                  </a:cxn>
                  <a:cxn ang="0">
                    <a:pos x="97" y="22"/>
                  </a:cxn>
                  <a:cxn ang="0">
                    <a:pos x="102" y="34"/>
                  </a:cxn>
                  <a:cxn ang="0">
                    <a:pos x="114" y="41"/>
                  </a:cxn>
                  <a:cxn ang="0">
                    <a:pos x="129" y="43"/>
                  </a:cxn>
                  <a:cxn ang="0">
                    <a:pos x="153" y="43"/>
                  </a:cxn>
                  <a:cxn ang="0">
                    <a:pos x="182" y="37"/>
                  </a:cxn>
                  <a:cxn ang="0">
                    <a:pos x="165" y="52"/>
                  </a:cxn>
                  <a:cxn ang="0">
                    <a:pos x="155" y="67"/>
                  </a:cxn>
                  <a:cxn ang="0">
                    <a:pos x="150" y="79"/>
                  </a:cxn>
                  <a:cxn ang="0">
                    <a:pos x="148" y="88"/>
                  </a:cxn>
                  <a:cxn ang="0">
                    <a:pos x="154" y="96"/>
                  </a:cxn>
                  <a:cxn ang="0">
                    <a:pos x="156" y="97"/>
                  </a:cxn>
                  <a:cxn ang="0">
                    <a:pos x="222" y="105"/>
                  </a:cxn>
                  <a:cxn ang="0">
                    <a:pos x="204" y="114"/>
                  </a:cxn>
                  <a:cxn ang="0">
                    <a:pos x="193" y="128"/>
                  </a:cxn>
                  <a:cxn ang="0">
                    <a:pos x="195" y="140"/>
                  </a:cxn>
                  <a:cxn ang="0">
                    <a:pos x="210" y="162"/>
                  </a:cxn>
                  <a:cxn ang="0">
                    <a:pos x="181" y="158"/>
                  </a:cxn>
                  <a:cxn ang="0">
                    <a:pos x="167" y="164"/>
                  </a:cxn>
                  <a:cxn ang="0">
                    <a:pos x="166" y="183"/>
                  </a:cxn>
                  <a:cxn ang="0">
                    <a:pos x="142" y="166"/>
                  </a:cxn>
                  <a:cxn ang="0">
                    <a:pos x="111" y="153"/>
                  </a:cxn>
                  <a:cxn ang="0">
                    <a:pos x="84" y="152"/>
                  </a:cxn>
                  <a:cxn ang="0">
                    <a:pos x="68" y="170"/>
                  </a:cxn>
                  <a:cxn ang="0">
                    <a:pos x="49" y="153"/>
                  </a:cxn>
                  <a:cxn ang="0">
                    <a:pos x="27" y="156"/>
                  </a:cxn>
                  <a:cxn ang="0">
                    <a:pos x="31" y="129"/>
                  </a:cxn>
                  <a:cxn ang="0">
                    <a:pos x="47" y="104"/>
                  </a:cxn>
                  <a:cxn ang="0">
                    <a:pos x="57" y="90"/>
                  </a:cxn>
                  <a:cxn ang="0">
                    <a:pos x="42" y="90"/>
                  </a:cxn>
                  <a:cxn ang="0">
                    <a:pos x="24" y="103"/>
                  </a:cxn>
                  <a:cxn ang="0">
                    <a:pos x="19" y="129"/>
                  </a:cxn>
                  <a:cxn ang="0">
                    <a:pos x="18" y="150"/>
                  </a:cxn>
                  <a:cxn ang="0">
                    <a:pos x="3" y="135"/>
                  </a:cxn>
                  <a:cxn ang="0">
                    <a:pos x="0" y="113"/>
                  </a:cxn>
                  <a:cxn ang="0">
                    <a:pos x="3" y="92"/>
                  </a:cxn>
                  <a:cxn ang="0">
                    <a:pos x="12" y="69"/>
                  </a:cxn>
                  <a:cxn ang="0">
                    <a:pos x="27" y="62"/>
                  </a:cxn>
                  <a:cxn ang="0">
                    <a:pos x="38" y="49"/>
                  </a:cxn>
                  <a:cxn ang="0">
                    <a:pos x="56" y="44"/>
                  </a:cxn>
                </a:cxnLst>
                <a:rect l="0" t="0" r="r" b="b"/>
                <a:pathLst>
                  <a:path w="222" h="183">
                    <a:moveTo>
                      <a:pt x="56" y="44"/>
                    </a:moveTo>
                    <a:lnTo>
                      <a:pt x="68" y="41"/>
                    </a:lnTo>
                    <a:lnTo>
                      <a:pt x="77" y="31"/>
                    </a:lnTo>
                    <a:lnTo>
                      <a:pt x="94" y="0"/>
                    </a:lnTo>
                    <a:lnTo>
                      <a:pt x="97" y="22"/>
                    </a:lnTo>
                    <a:lnTo>
                      <a:pt x="102" y="34"/>
                    </a:lnTo>
                    <a:lnTo>
                      <a:pt x="114" y="41"/>
                    </a:lnTo>
                    <a:lnTo>
                      <a:pt x="129" y="43"/>
                    </a:lnTo>
                    <a:lnTo>
                      <a:pt x="153" y="43"/>
                    </a:lnTo>
                    <a:lnTo>
                      <a:pt x="182" y="37"/>
                    </a:lnTo>
                    <a:lnTo>
                      <a:pt x="165" y="52"/>
                    </a:lnTo>
                    <a:lnTo>
                      <a:pt x="155" y="67"/>
                    </a:lnTo>
                    <a:lnTo>
                      <a:pt x="150" y="79"/>
                    </a:lnTo>
                    <a:lnTo>
                      <a:pt x="148" y="88"/>
                    </a:lnTo>
                    <a:lnTo>
                      <a:pt x="154" y="96"/>
                    </a:lnTo>
                    <a:lnTo>
                      <a:pt x="156" y="97"/>
                    </a:lnTo>
                    <a:lnTo>
                      <a:pt x="222" y="105"/>
                    </a:lnTo>
                    <a:lnTo>
                      <a:pt x="204" y="114"/>
                    </a:lnTo>
                    <a:lnTo>
                      <a:pt x="193" y="128"/>
                    </a:lnTo>
                    <a:lnTo>
                      <a:pt x="195" y="140"/>
                    </a:lnTo>
                    <a:lnTo>
                      <a:pt x="210" y="162"/>
                    </a:lnTo>
                    <a:lnTo>
                      <a:pt x="181" y="158"/>
                    </a:lnTo>
                    <a:lnTo>
                      <a:pt x="167" y="164"/>
                    </a:lnTo>
                    <a:lnTo>
                      <a:pt x="166" y="183"/>
                    </a:lnTo>
                    <a:lnTo>
                      <a:pt x="142" y="166"/>
                    </a:lnTo>
                    <a:lnTo>
                      <a:pt x="111" y="153"/>
                    </a:lnTo>
                    <a:lnTo>
                      <a:pt x="84" y="152"/>
                    </a:lnTo>
                    <a:lnTo>
                      <a:pt x="68" y="170"/>
                    </a:lnTo>
                    <a:lnTo>
                      <a:pt x="49" y="153"/>
                    </a:lnTo>
                    <a:lnTo>
                      <a:pt x="27" y="156"/>
                    </a:lnTo>
                    <a:lnTo>
                      <a:pt x="31" y="129"/>
                    </a:lnTo>
                    <a:lnTo>
                      <a:pt x="47" y="104"/>
                    </a:lnTo>
                    <a:lnTo>
                      <a:pt x="57" y="90"/>
                    </a:lnTo>
                    <a:lnTo>
                      <a:pt x="42" y="90"/>
                    </a:lnTo>
                    <a:lnTo>
                      <a:pt x="24" y="103"/>
                    </a:lnTo>
                    <a:lnTo>
                      <a:pt x="19" y="129"/>
                    </a:lnTo>
                    <a:lnTo>
                      <a:pt x="18" y="150"/>
                    </a:lnTo>
                    <a:lnTo>
                      <a:pt x="3" y="135"/>
                    </a:lnTo>
                    <a:lnTo>
                      <a:pt x="0" y="113"/>
                    </a:lnTo>
                    <a:lnTo>
                      <a:pt x="3" y="92"/>
                    </a:lnTo>
                    <a:lnTo>
                      <a:pt x="12" y="69"/>
                    </a:lnTo>
                    <a:lnTo>
                      <a:pt x="27" y="62"/>
                    </a:lnTo>
                    <a:lnTo>
                      <a:pt x="38" y="49"/>
                    </a:lnTo>
                    <a:lnTo>
                      <a:pt x="56" y="44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8870951" y="3436938"/>
                <a:ext cx="396875" cy="477837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71" y="22"/>
                  </a:cxn>
                  <a:cxn ang="0">
                    <a:pos x="108" y="58"/>
                  </a:cxn>
                  <a:cxn ang="0">
                    <a:pos x="147" y="97"/>
                  </a:cxn>
                  <a:cxn ang="0">
                    <a:pos x="181" y="142"/>
                  </a:cxn>
                  <a:cxn ang="0">
                    <a:pos x="210" y="179"/>
                  </a:cxn>
                  <a:cxn ang="0">
                    <a:pos x="234" y="220"/>
                  </a:cxn>
                  <a:cxn ang="0">
                    <a:pos x="246" y="249"/>
                  </a:cxn>
                  <a:cxn ang="0">
                    <a:pos x="250" y="272"/>
                  </a:cxn>
                  <a:cxn ang="0">
                    <a:pos x="246" y="281"/>
                  </a:cxn>
                  <a:cxn ang="0">
                    <a:pos x="236" y="288"/>
                  </a:cxn>
                  <a:cxn ang="0">
                    <a:pos x="218" y="301"/>
                  </a:cxn>
                  <a:cxn ang="0">
                    <a:pos x="205" y="298"/>
                  </a:cxn>
                  <a:cxn ang="0">
                    <a:pos x="173" y="276"/>
                  </a:cxn>
                  <a:cxn ang="0">
                    <a:pos x="134" y="249"/>
                  </a:cxn>
                  <a:cxn ang="0">
                    <a:pos x="89" y="210"/>
                  </a:cxn>
                  <a:cxn ang="0">
                    <a:pos x="50" y="173"/>
                  </a:cxn>
                  <a:cxn ang="0">
                    <a:pos x="17" y="139"/>
                  </a:cxn>
                  <a:cxn ang="0">
                    <a:pos x="0" y="115"/>
                  </a:cxn>
                  <a:cxn ang="0">
                    <a:pos x="6" y="102"/>
                  </a:cxn>
                  <a:cxn ang="0">
                    <a:pos x="24" y="127"/>
                  </a:cxn>
                  <a:cxn ang="0">
                    <a:pos x="47" y="154"/>
                  </a:cxn>
                  <a:cxn ang="0">
                    <a:pos x="78" y="184"/>
                  </a:cxn>
                  <a:cxn ang="0">
                    <a:pos x="110" y="212"/>
                  </a:cxn>
                  <a:cxn ang="0">
                    <a:pos x="142" y="239"/>
                  </a:cxn>
                  <a:cxn ang="0">
                    <a:pos x="175" y="264"/>
                  </a:cxn>
                  <a:cxn ang="0">
                    <a:pos x="210" y="285"/>
                  </a:cxn>
                  <a:cxn ang="0">
                    <a:pos x="215" y="285"/>
                  </a:cxn>
                  <a:cxn ang="0">
                    <a:pos x="225" y="279"/>
                  </a:cxn>
                  <a:cxn ang="0">
                    <a:pos x="233" y="270"/>
                  </a:cxn>
                  <a:cxn ang="0">
                    <a:pos x="233" y="255"/>
                  </a:cxn>
                  <a:cxn ang="0">
                    <a:pos x="222" y="228"/>
                  </a:cxn>
                  <a:cxn ang="0">
                    <a:pos x="202" y="196"/>
                  </a:cxn>
                  <a:cxn ang="0">
                    <a:pos x="181" y="165"/>
                  </a:cxn>
                  <a:cxn ang="0">
                    <a:pos x="156" y="131"/>
                  </a:cxn>
                  <a:cxn ang="0">
                    <a:pos x="126" y="100"/>
                  </a:cxn>
                  <a:cxn ang="0">
                    <a:pos x="100" y="70"/>
                  </a:cxn>
                  <a:cxn ang="0">
                    <a:pos x="76" y="48"/>
                  </a:cxn>
                  <a:cxn ang="0">
                    <a:pos x="50" y="25"/>
                  </a:cxn>
                  <a:cxn ang="0">
                    <a:pos x="37" y="18"/>
                  </a:cxn>
                  <a:cxn ang="0">
                    <a:pos x="40" y="0"/>
                  </a:cxn>
                </a:cxnLst>
                <a:rect l="0" t="0" r="r" b="b"/>
                <a:pathLst>
                  <a:path w="250" h="301">
                    <a:moveTo>
                      <a:pt x="40" y="0"/>
                    </a:moveTo>
                    <a:lnTo>
                      <a:pt x="71" y="22"/>
                    </a:lnTo>
                    <a:lnTo>
                      <a:pt x="108" y="58"/>
                    </a:lnTo>
                    <a:lnTo>
                      <a:pt x="147" y="97"/>
                    </a:lnTo>
                    <a:lnTo>
                      <a:pt x="181" y="142"/>
                    </a:lnTo>
                    <a:lnTo>
                      <a:pt x="210" y="179"/>
                    </a:lnTo>
                    <a:lnTo>
                      <a:pt x="234" y="220"/>
                    </a:lnTo>
                    <a:lnTo>
                      <a:pt x="246" y="249"/>
                    </a:lnTo>
                    <a:lnTo>
                      <a:pt x="250" y="272"/>
                    </a:lnTo>
                    <a:lnTo>
                      <a:pt x="246" y="281"/>
                    </a:lnTo>
                    <a:lnTo>
                      <a:pt x="236" y="288"/>
                    </a:lnTo>
                    <a:lnTo>
                      <a:pt x="218" y="301"/>
                    </a:lnTo>
                    <a:lnTo>
                      <a:pt x="205" y="298"/>
                    </a:lnTo>
                    <a:lnTo>
                      <a:pt x="173" y="276"/>
                    </a:lnTo>
                    <a:lnTo>
                      <a:pt x="134" y="249"/>
                    </a:lnTo>
                    <a:lnTo>
                      <a:pt x="89" y="210"/>
                    </a:lnTo>
                    <a:lnTo>
                      <a:pt x="50" y="173"/>
                    </a:lnTo>
                    <a:lnTo>
                      <a:pt x="17" y="139"/>
                    </a:lnTo>
                    <a:lnTo>
                      <a:pt x="0" y="115"/>
                    </a:lnTo>
                    <a:lnTo>
                      <a:pt x="6" y="102"/>
                    </a:lnTo>
                    <a:lnTo>
                      <a:pt x="24" y="127"/>
                    </a:lnTo>
                    <a:lnTo>
                      <a:pt x="47" y="154"/>
                    </a:lnTo>
                    <a:lnTo>
                      <a:pt x="78" y="184"/>
                    </a:lnTo>
                    <a:lnTo>
                      <a:pt x="110" y="212"/>
                    </a:lnTo>
                    <a:lnTo>
                      <a:pt x="142" y="239"/>
                    </a:lnTo>
                    <a:lnTo>
                      <a:pt x="175" y="264"/>
                    </a:lnTo>
                    <a:lnTo>
                      <a:pt x="210" y="285"/>
                    </a:lnTo>
                    <a:lnTo>
                      <a:pt x="215" y="285"/>
                    </a:lnTo>
                    <a:lnTo>
                      <a:pt x="225" y="279"/>
                    </a:lnTo>
                    <a:lnTo>
                      <a:pt x="233" y="270"/>
                    </a:lnTo>
                    <a:lnTo>
                      <a:pt x="233" y="255"/>
                    </a:lnTo>
                    <a:lnTo>
                      <a:pt x="222" y="228"/>
                    </a:lnTo>
                    <a:lnTo>
                      <a:pt x="202" y="196"/>
                    </a:lnTo>
                    <a:lnTo>
                      <a:pt x="181" y="165"/>
                    </a:lnTo>
                    <a:lnTo>
                      <a:pt x="156" y="131"/>
                    </a:lnTo>
                    <a:lnTo>
                      <a:pt x="126" y="100"/>
                    </a:lnTo>
                    <a:lnTo>
                      <a:pt x="100" y="70"/>
                    </a:lnTo>
                    <a:lnTo>
                      <a:pt x="76" y="48"/>
                    </a:lnTo>
                    <a:lnTo>
                      <a:pt x="50" y="25"/>
                    </a:lnTo>
                    <a:lnTo>
                      <a:pt x="37" y="18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8870951" y="3452813"/>
                <a:ext cx="381000" cy="45085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74" y="23"/>
                  </a:cxn>
                  <a:cxn ang="0">
                    <a:pos x="118" y="70"/>
                  </a:cxn>
                  <a:cxn ang="0">
                    <a:pos x="163" y="121"/>
                  </a:cxn>
                  <a:cxn ang="0">
                    <a:pos x="203" y="172"/>
                  </a:cxn>
                  <a:cxn ang="0">
                    <a:pos x="225" y="213"/>
                  </a:cxn>
                  <a:cxn ang="0">
                    <a:pos x="240" y="248"/>
                  </a:cxn>
                  <a:cxn ang="0">
                    <a:pos x="234" y="263"/>
                  </a:cxn>
                  <a:cxn ang="0">
                    <a:pos x="215" y="284"/>
                  </a:cxn>
                  <a:cxn ang="0">
                    <a:pos x="213" y="284"/>
                  </a:cxn>
                  <a:cxn ang="0">
                    <a:pos x="189" y="272"/>
                  </a:cxn>
                  <a:cxn ang="0">
                    <a:pos x="138" y="233"/>
                  </a:cxn>
                  <a:cxn ang="0">
                    <a:pos x="89" y="192"/>
                  </a:cxn>
                  <a:cxn ang="0">
                    <a:pos x="57" y="161"/>
                  </a:cxn>
                  <a:cxn ang="0">
                    <a:pos x="30" y="135"/>
                  </a:cxn>
                  <a:cxn ang="0">
                    <a:pos x="0" y="99"/>
                  </a:cxn>
                  <a:cxn ang="0">
                    <a:pos x="10" y="72"/>
                  </a:cxn>
                  <a:cxn ang="0">
                    <a:pos x="26" y="39"/>
                  </a:cxn>
                  <a:cxn ang="0">
                    <a:pos x="32" y="6"/>
                  </a:cxn>
                  <a:cxn ang="0">
                    <a:pos x="40" y="0"/>
                  </a:cxn>
                </a:cxnLst>
                <a:rect l="0" t="0" r="r" b="b"/>
                <a:pathLst>
                  <a:path w="240" h="284">
                    <a:moveTo>
                      <a:pt x="40" y="0"/>
                    </a:moveTo>
                    <a:lnTo>
                      <a:pt x="74" y="23"/>
                    </a:lnTo>
                    <a:lnTo>
                      <a:pt x="118" y="70"/>
                    </a:lnTo>
                    <a:lnTo>
                      <a:pt x="163" y="121"/>
                    </a:lnTo>
                    <a:lnTo>
                      <a:pt x="203" y="172"/>
                    </a:lnTo>
                    <a:lnTo>
                      <a:pt x="225" y="213"/>
                    </a:lnTo>
                    <a:lnTo>
                      <a:pt x="240" y="248"/>
                    </a:lnTo>
                    <a:lnTo>
                      <a:pt x="234" y="263"/>
                    </a:lnTo>
                    <a:lnTo>
                      <a:pt x="215" y="284"/>
                    </a:lnTo>
                    <a:lnTo>
                      <a:pt x="213" y="284"/>
                    </a:lnTo>
                    <a:lnTo>
                      <a:pt x="189" y="272"/>
                    </a:lnTo>
                    <a:lnTo>
                      <a:pt x="138" y="233"/>
                    </a:lnTo>
                    <a:lnTo>
                      <a:pt x="89" y="192"/>
                    </a:lnTo>
                    <a:lnTo>
                      <a:pt x="57" y="161"/>
                    </a:lnTo>
                    <a:lnTo>
                      <a:pt x="30" y="135"/>
                    </a:lnTo>
                    <a:lnTo>
                      <a:pt x="0" y="99"/>
                    </a:lnTo>
                    <a:lnTo>
                      <a:pt x="10" y="72"/>
                    </a:lnTo>
                    <a:lnTo>
                      <a:pt x="26" y="39"/>
                    </a:lnTo>
                    <a:lnTo>
                      <a:pt x="32" y="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8934451" y="3486150"/>
                <a:ext cx="295275" cy="36353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9"/>
                  </a:cxn>
                  <a:cxn ang="0">
                    <a:pos x="23" y="1"/>
                  </a:cxn>
                  <a:cxn ang="0">
                    <a:pos x="17" y="14"/>
                  </a:cxn>
                  <a:cxn ang="0">
                    <a:pos x="28" y="26"/>
                  </a:cxn>
                  <a:cxn ang="0">
                    <a:pos x="39" y="17"/>
                  </a:cxn>
                  <a:cxn ang="0">
                    <a:pos x="34" y="30"/>
                  </a:cxn>
                  <a:cxn ang="0">
                    <a:pos x="44" y="43"/>
                  </a:cxn>
                  <a:cxn ang="0">
                    <a:pos x="55" y="35"/>
                  </a:cxn>
                  <a:cxn ang="0">
                    <a:pos x="50" y="46"/>
                  </a:cxn>
                  <a:cxn ang="0">
                    <a:pos x="59" y="58"/>
                  </a:cxn>
                  <a:cxn ang="0">
                    <a:pos x="68" y="48"/>
                  </a:cxn>
                  <a:cxn ang="0">
                    <a:pos x="63" y="59"/>
                  </a:cxn>
                  <a:cxn ang="0">
                    <a:pos x="77" y="75"/>
                  </a:cxn>
                  <a:cxn ang="0">
                    <a:pos x="83" y="66"/>
                  </a:cxn>
                  <a:cxn ang="0">
                    <a:pos x="80" y="78"/>
                  </a:cxn>
                  <a:cxn ang="0">
                    <a:pos x="92" y="92"/>
                  </a:cxn>
                  <a:cxn ang="0">
                    <a:pos x="98" y="83"/>
                  </a:cxn>
                  <a:cxn ang="0">
                    <a:pos x="96" y="97"/>
                  </a:cxn>
                  <a:cxn ang="0">
                    <a:pos x="107" y="111"/>
                  </a:cxn>
                  <a:cxn ang="0">
                    <a:pos x="115" y="102"/>
                  </a:cxn>
                  <a:cxn ang="0">
                    <a:pos x="113" y="116"/>
                  </a:cxn>
                  <a:cxn ang="0">
                    <a:pos x="124" y="131"/>
                  </a:cxn>
                  <a:cxn ang="0">
                    <a:pos x="131" y="122"/>
                  </a:cxn>
                  <a:cxn ang="0">
                    <a:pos x="129" y="137"/>
                  </a:cxn>
                  <a:cxn ang="0">
                    <a:pos x="138" y="150"/>
                  </a:cxn>
                  <a:cxn ang="0">
                    <a:pos x="149" y="144"/>
                  </a:cxn>
                  <a:cxn ang="0">
                    <a:pos x="144" y="155"/>
                  </a:cxn>
                  <a:cxn ang="0">
                    <a:pos x="154" y="168"/>
                  </a:cxn>
                  <a:cxn ang="0">
                    <a:pos x="161" y="164"/>
                  </a:cxn>
                  <a:cxn ang="0">
                    <a:pos x="158" y="176"/>
                  </a:cxn>
                  <a:cxn ang="0">
                    <a:pos x="167" y="189"/>
                  </a:cxn>
                  <a:cxn ang="0">
                    <a:pos x="176" y="183"/>
                  </a:cxn>
                  <a:cxn ang="0">
                    <a:pos x="171" y="195"/>
                  </a:cxn>
                  <a:cxn ang="0">
                    <a:pos x="176" y="207"/>
                  </a:cxn>
                  <a:cxn ang="0">
                    <a:pos x="185" y="206"/>
                  </a:cxn>
                  <a:cxn ang="0">
                    <a:pos x="179" y="212"/>
                  </a:cxn>
                  <a:cxn ang="0">
                    <a:pos x="186" y="229"/>
                  </a:cxn>
                  <a:cxn ang="0">
                    <a:pos x="173" y="209"/>
                  </a:cxn>
                  <a:cxn ang="0">
                    <a:pos x="151" y="178"/>
                  </a:cxn>
                  <a:cxn ang="0">
                    <a:pos x="135" y="154"/>
                  </a:cxn>
                  <a:cxn ang="0">
                    <a:pos x="119" y="134"/>
                  </a:cxn>
                  <a:cxn ang="0">
                    <a:pos x="95" y="108"/>
                  </a:cxn>
                  <a:cxn ang="0">
                    <a:pos x="76" y="85"/>
                  </a:cxn>
                  <a:cxn ang="0">
                    <a:pos x="57" y="63"/>
                  </a:cxn>
                  <a:cxn ang="0">
                    <a:pos x="35" y="42"/>
                  </a:cxn>
                  <a:cxn ang="0">
                    <a:pos x="17" y="24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186" h="229">
                    <a:moveTo>
                      <a:pt x="3" y="0"/>
                    </a:moveTo>
                    <a:lnTo>
                      <a:pt x="13" y="9"/>
                    </a:lnTo>
                    <a:lnTo>
                      <a:pt x="23" y="1"/>
                    </a:lnTo>
                    <a:lnTo>
                      <a:pt x="17" y="14"/>
                    </a:lnTo>
                    <a:lnTo>
                      <a:pt x="28" y="26"/>
                    </a:lnTo>
                    <a:lnTo>
                      <a:pt x="39" y="17"/>
                    </a:lnTo>
                    <a:lnTo>
                      <a:pt x="34" y="30"/>
                    </a:lnTo>
                    <a:lnTo>
                      <a:pt x="44" y="43"/>
                    </a:lnTo>
                    <a:lnTo>
                      <a:pt x="55" y="35"/>
                    </a:lnTo>
                    <a:lnTo>
                      <a:pt x="50" y="46"/>
                    </a:lnTo>
                    <a:lnTo>
                      <a:pt x="59" y="58"/>
                    </a:lnTo>
                    <a:lnTo>
                      <a:pt x="68" y="48"/>
                    </a:lnTo>
                    <a:lnTo>
                      <a:pt x="63" y="59"/>
                    </a:lnTo>
                    <a:lnTo>
                      <a:pt x="77" y="75"/>
                    </a:lnTo>
                    <a:lnTo>
                      <a:pt x="83" y="66"/>
                    </a:lnTo>
                    <a:lnTo>
                      <a:pt x="80" y="78"/>
                    </a:lnTo>
                    <a:lnTo>
                      <a:pt x="92" y="92"/>
                    </a:lnTo>
                    <a:lnTo>
                      <a:pt x="98" y="83"/>
                    </a:lnTo>
                    <a:lnTo>
                      <a:pt x="96" y="97"/>
                    </a:lnTo>
                    <a:lnTo>
                      <a:pt x="107" y="111"/>
                    </a:lnTo>
                    <a:lnTo>
                      <a:pt x="115" y="102"/>
                    </a:lnTo>
                    <a:lnTo>
                      <a:pt x="113" y="116"/>
                    </a:lnTo>
                    <a:lnTo>
                      <a:pt x="124" y="131"/>
                    </a:lnTo>
                    <a:lnTo>
                      <a:pt x="131" y="122"/>
                    </a:lnTo>
                    <a:lnTo>
                      <a:pt x="129" y="137"/>
                    </a:lnTo>
                    <a:lnTo>
                      <a:pt x="138" y="150"/>
                    </a:lnTo>
                    <a:lnTo>
                      <a:pt x="149" y="144"/>
                    </a:lnTo>
                    <a:lnTo>
                      <a:pt x="144" y="155"/>
                    </a:lnTo>
                    <a:lnTo>
                      <a:pt x="154" y="168"/>
                    </a:lnTo>
                    <a:lnTo>
                      <a:pt x="161" y="164"/>
                    </a:lnTo>
                    <a:lnTo>
                      <a:pt x="158" y="176"/>
                    </a:lnTo>
                    <a:lnTo>
                      <a:pt x="167" y="189"/>
                    </a:lnTo>
                    <a:lnTo>
                      <a:pt x="176" y="183"/>
                    </a:lnTo>
                    <a:lnTo>
                      <a:pt x="171" y="195"/>
                    </a:lnTo>
                    <a:lnTo>
                      <a:pt x="176" y="207"/>
                    </a:lnTo>
                    <a:lnTo>
                      <a:pt x="185" y="206"/>
                    </a:lnTo>
                    <a:lnTo>
                      <a:pt x="179" y="212"/>
                    </a:lnTo>
                    <a:lnTo>
                      <a:pt x="186" y="229"/>
                    </a:lnTo>
                    <a:lnTo>
                      <a:pt x="173" y="209"/>
                    </a:lnTo>
                    <a:lnTo>
                      <a:pt x="151" y="178"/>
                    </a:lnTo>
                    <a:lnTo>
                      <a:pt x="135" y="154"/>
                    </a:lnTo>
                    <a:lnTo>
                      <a:pt x="119" y="134"/>
                    </a:lnTo>
                    <a:lnTo>
                      <a:pt x="95" y="108"/>
                    </a:lnTo>
                    <a:lnTo>
                      <a:pt x="76" y="85"/>
                    </a:lnTo>
                    <a:lnTo>
                      <a:pt x="57" y="63"/>
                    </a:lnTo>
                    <a:lnTo>
                      <a:pt x="35" y="42"/>
                    </a:lnTo>
                    <a:lnTo>
                      <a:pt x="17" y="24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8891588" y="3559175"/>
                <a:ext cx="333375" cy="3302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13"/>
                  </a:cxn>
                  <a:cxn ang="0">
                    <a:pos x="0" y="23"/>
                  </a:cxn>
                  <a:cxn ang="0">
                    <a:pos x="13" y="19"/>
                  </a:cxn>
                  <a:cxn ang="0">
                    <a:pos x="23" y="31"/>
                  </a:cxn>
                  <a:cxn ang="0">
                    <a:pos x="13" y="41"/>
                  </a:cxn>
                  <a:cxn ang="0">
                    <a:pos x="27" y="36"/>
                  </a:cxn>
                  <a:cxn ang="0">
                    <a:pos x="38" y="49"/>
                  </a:cxn>
                  <a:cxn ang="0">
                    <a:pos x="29" y="58"/>
                  </a:cxn>
                  <a:cxn ang="0">
                    <a:pos x="40" y="54"/>
                  </a:cxn>
                  <a:cxn ang="0">
                    <a:pos x="52" y="65"/>
                  </a:cxn>
                  <a:cxn ang="0">
                    <a:pos x="40" y="73"/>
                  </a:cxn>
                  <a:cxn ang="0">
                    <a:pos x="53" y="69"/>
                  </a:cxn>
                  <a:cxn ang="0">
                    <a:pos x="67" y="85"/>
                  </a:cxn>
                  <a:cxn ang="0">
                    <a:pos x="58" y="89"/>
                  </a:cxn>
                  <a:cxn ang="0">
                    <a:pos x="70" y="88"/>
                  </a:cxn>
                  <a:cxn ang="0">
                    <a:pos x="82" y="101"/>
                  </a:cxn>
                  <a:cxn ang="0">
                    <a:pos x="73" y="106"/>
                  </a:cxn>
                  <a:cxn ang="0">
                    <a:pos x="88" y="106"/>
                  </a:cxn>
                  <a:cxn ang="0">
                    <a:pos x="99" y="118"/>
                  </a:cxn>
                  <a:cxn ang="0">
                    <a:pos x="90" y="125"/>
                  </a:cxn>
                  <a:cxn ang="0">
                    <a:pos x="104" y="124"/>
                  </a:cxn>
                  <a:cxn ang="0">
                    <a:pos x="118" y="137"/>
                  </a:cxn>
                  <a:cxn ang="0">
                    <a:pos x="109" y="143"/>
                  </a:cxn>
                  <a:cxn ang="0">
                    <a:pos x="124" y="142"/>
                  </a:cxn>
                  <a:cxn ang="0">
                    <a:pos x="135" y="152"/>
                  </a:cxn>
                  <a:cxn ang="0">
                    <a:pos x="129" y="162"/>
                  </a:cxn>
                  <a:cxn ang="0">
                    <a:pos x="140" y="160"/>
                  </a:cxn>
                  <a:cxn ang="0">
                    <a:pos x="153" y="169"/>
                  </a:cxn>
                  <a:cxn ang="0">
                    <a:pos x="146" y="178"/>
                  </a:cxn>
                  <a:cxn ang="0">
                    <a:pos x="159" y="175"/>
                  </a:cxn>
                  <a:cxn ang="0">
                    <a:pos x="171" y="184"/>
                  </a:cxn>
                  <a:cxn ang="0">
                    <a:pos x="165" y="193"/>
                  </a:cxn>
                  <a:cxn ang="0">
                    <a:pos x="177" y="190"/>
                  </a:cxn>
                  <a:cxn ang="0">
                    <a:pos x="188" y="196"/>
                  </a:cxn>
                  <a:cxn ang="0">
                    <a:pos x="188" y="205"/>
                  </a:cxn>
                  <a:cxn ang="0">
                    <a:pos x="194" y="200"/>
                  </a:cxn>
                  <a:cxn ang="0">
                    <a:pos x="210" y="208"/>
                  </a:cxn>
                  <a:cxn ang="0">
                    <a:pos x="191" y="193"/>
                  </a:cxn>
                  <a:cxn ang="0">
                    <a:pos x="161" y="167"/>
                  </a:cxn>
                  <a:cxn ang="0">
                    <a:pos x="140" y="149"/>
                  </a:cxn>
                  <a:cxn ang="0">
                    <a:pos x="122" y="132"/>
                  </a:cxn>
                  <a:cxn ang="0">
                    <a:pos x="97" y="106"/>
                  </a:cxn>
                  <a:cxn ang="0">
                    <a:pos x="77" y="85"/>
                  </a:cxn>
                  <a:cxn ang="0">
                    <a:pos x="58" y="63"/>
                  </a:cxn>
                  <a:cxn ang="0">
                    <a:pos x="38" y="39"/>
                  </a:cxn>
                  <a:cxn ang="0">
                    <a:pos x="22" y="19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210" h="208">
                    <a:moveTo>
                      <a:pt x="0" y="3"/>
                    </a:moveTo>
                    <a:lnTo>
                      <a:pt x="7" y="13"/>
                    </a:lnTo>
                    <a:lnTo>
                      <a:pt x="0" y="23"/>
                    </a:lnTo>
                    <a:lnTo>
                      <a:pt x="13" y="19"/>
                    </a:lnTo>
                    <a:lnTo>
                      <a:pt x="23" y="31"/>
                    </a:lnTo>
                    <a:lnTo>
                      <a:pt x="13" y="41"/>
                    </a:lnTo>
                    <a:lnTo>
                      <a:pt x="27" y="36"/>
                    </a:lnTo>
                    <a:lnTo>
                      <a:pt x="38" y="49"/>
                    </a:lnTo>
                    <a:lnTo>
                      <a:pt x="29" y="58"/>
                    </a:lnTo>
                    <a:lnTo>
                      <a:pt x="40" y="54"/>
                    </a:lnTo>
                    <a:lnTo>
                      <a:pt x="52" y="65"/>
                    </a:lnTo>
                    <a:lnTo>
                      <a:pt x="40" y="73"/>
                    </a:lnTo>
                    <a:lnTo>
                      <a:pt x="53" y="69"/>
                    </a:lnTo>
                    <a:lnTo>
                      <a:pt x="67" y="85"/>
                    </a:lnTo>
                    <a:lnTo>
                      <a:pt x="58" y="89"/>
                    </a:lnTo>
                    <a:lnTo>
                      <a:pt x="70" y="88"/>
                    </a:lnTo>
                    <a:lnTo>
                      <a:pt x="82" y="101"/>
                    </a:lnTo>
                    <a:lnTo>
                      <a:pt x="73" y="106"/>
                    </a:lnTo>
                    <a:lnTo>
                      <a:pt x="88" y="106"/>
                    </a:lnTo>
                    <a:lnTo>
                      <a:pt x="99" y="118"/>
                    </a:lnTo>
                    <a:lnTo>
                      <a:pt x="90" y="125"/>
                    </a:lnTo>
                    <a:lnTo>
                      <a:pt x="104" y="124"/>
                    </a:lnTo>
                    <a:lnTo>
                      <a:pt x="118" y="137"/>
                    </a:lnTo>
                    <a:lnTo>
                      <a:pt x="109" y="143"/>
                    </a:lnTo>
                    <a:lnTo>
                      <a:pt x="124" y="142"/>
                    </a:lnTo>
                    <a:lnTo>
                      <a:pt x="135" y="152"/>
                    </a:lnTo>
                    <a:lnTo>
                      <a:pt x="129" y="162"/>
                    </a:lnTo>
                    <a:lnTo>
                      <a:pt x="140" y="160"/>
                    </a:lnTo>
                    <a:lnTo>
                      <a:pt x="153" y="169"/>
                    </a:lnTo>
                    <a:lnTo>
                      <a:pt x="146" y="178"/>
                    </a:lnTo>
                    <a:lnTo>
                      <a:pt x="159" y="175"/>
                    </a:lnTo>
                    <a:lnTo>
                      <a:pt x="171" y="184"/>
                    </a:lnTo>
                    <a:lnTo>
                      <a:pt x="165" y="193"/>
                    </a:lnTo>
                    <a:lnTo>
                      <a:pt x="177" y="190"/>
                    </a:lnTo>
                    <a:lnTo>
                      <a:pt x="188" y="196"/>
                    </a:lnTo>
                    <a:lnTo>
                      <a:pt x="188" y="205"/>
                    </a:lnTo>
                    <a:lnTo>
                      <a:pt x="194" y="200"/>
                    </a:lnTo>
                    <a:lnTo>
                      <a:pt x="210" y="208"/>
                    </a:lnTo>
                    <a:lnTo>
                      <a:pt x="191" y="193"/>
                    </a:lnTo>
                    <a:lnTo>
                      <a:pt x="161" y="167"/>
                    </a:lnTo>
                    <a:lnTo>
                      <a:pt x="140" y="149"/>
                    </a:lnTo>
                    <a:lnTo>
                      <a:pt x="122" y="132"/>
                    </a:lnTo>
                    <a:lnTo>
                      <a:pt x="97" y="106"/>
                    </a:lnTo>
                    <a:lnTo>
                      <a:pt x="77" y="85"/>
                    </a:lnTo>
                    <a:lnTo>
                      <a:pt x="58" y="63"/>
                    </a:lnTo>
                    <a:lnTo>
                      <a:pt x="38" y="39"/>
                    </a:lnTo>
                    <a:lnTo>
                      <a:pt x="22" y="19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8916988" y="3521075"/>
                <a:ext cx="307975" cy="346075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20" y="16"/>
                  </a:cxn>
                  <a:cxn ang="0">
                    <a:pos x="41" y="23"/>
                  </a:cxn>
                  <a:cxn ang="0">
                    <a:pos x="49" y="47"/>
                  </a:cxn>
                  <a:cxn ang="0">
                    <a:pos x="54" y="52"/>
                  </a:cxn>
                  <a:cxn ang="0">
                    <a:pos x="75" y="55"/>
                  </a:cxn>
                  <a:cxn ang="0">
                    <a:pos x="80" y="82"/>
                  </a:cxn>
                  <a:cxn ang="0">
                    <a:pos x="84" y="84"/>
                  </a:cxn>
                  <a:cxn ang="0">
                    <a:pos x="106" y="89"/>
                  </a:cxn>
                  <a:cxn ang="0">
                    <a:pos x="113" y="117"/>
                  </a:cxn>
                  <a:cxn ang="0">
                    <a:pos x="117" y="119"/>
                  </a:cxn>
                  <a:cxn ang="0">
                    <a:pos x="137" y="128"/>
                  </a:cxn>
                  <a:cxn ang="0">
                    <a:pos x="144" y="152"/>
                  </a:cxn>
                  <a:cxn ang="0">
                    <a:pos x="148" y="157"/>
                  </a:cxn>
                  <a:cxn ang="0">
                    <a:pos x="164" y="166"/>
                  </a:cxn>
                  <a:cxn ang="0">
                    <a:pos x="171" y="187"/>
                  </a:cxn>
                  <a:cxn ang="0">
                    <a:pos x="175" y="191"/>
                  </a:cxn>
                  <a:cxn ang="0">
                    <a:pos x="177" y="203"/>
                  </a:cxn>
                  <a:cxn ang="0">
                    <a:pos x="172" y="200"/>
                  </a:cxn>
                  <a:cxn ang="0">
                    <a:pos x="153" y="197"/>
                  </a:cxn>
                  <a:cxn ang="0">
                    <a:pos x="148" y="173"/>
                  </a:cxn>
                  <a:cxn ang="0">
                    <a:pos x="145" y="169"/>
                  </a:cxn>
                  <a:cxn ang="0">
                    <a:pos x="121" y="164"/>
                  </a:cxn>
                  <a:cxn ang="0">
                    <a:pos x="119" y="140"/>
                  </a:cxn>
                  <a:cxn ang="0">
                    <a:pos x="114" y="135"/>
                  </a:cxn>
                  <a:cxn ang="0">
                    <a:pos x="88" y="125"/>
                  </a:cxn>
                  <a:cxn ang="0">
                    <a:pos x="88" y="101"/>
                  </a:cxn>
                  <a:cxn ang="0">
                    <a:pos x="84" y="96"/>
                  </a:cxn>
                  <a:cxn ang="0">
                    <a:pos x="60" y="89"/>
                  </a:cxn>
                  <a:cxn ang="0">
                    <a:pos x="54" y="64"/>
                  </a:cxn>
                  <a:cxn ang="0">
                    <a:pos x="50" y="60"/>
                  </a:cxn>
                  <a:cxn ang="0">
                    <a:pos x="27" y="56"/>
                  </a:cxn>
                  <a:cxn ang="0">
                    <a:pos x="23" y="28"/>
                  </a:cxn>
                  <a:cxn ang="0">
                    <a:pos x="18" y="26"/>
                  </a:cxn>
                  <a:cxn ang="0">
                    <a:pos x="3" y="0"/>
                  </a:cxn>
                </a:cxnLst>
                <a:rect l="0" t="0" r="r" b="b"/>
                <a:pathLst>
                  <a:path w="194" h="218">
                    <a:moveTo>
                      <a:pt x="3" y="0"/>
                    </a:moveTo>
                    <a:lnTo>
                      <a:pt x="13" y="11"/>
                    </a:lnTo>
                    <a:lnTo>
                      <a:pt x="24" y="5"/>
                    </a:lnTo>
                    <a:lnTo>
                      <a:pt x="20" y="16"/>
                    </a:lnTo>
                    <a:lnTo>
                      <a:pt x="33" y="29"/>
                    </a:lnTo>
                    <a:lnTo>
                      <a:pt x="41" y="23"/>
                    </a:lnTo>
                    <a:lnTo>
                      <a:pt x="36" y="34"/>
                    </a:lnTo>
                    <a:lnTo>
                      <a:pt x="49" y="47"/>
                    </a:lnTo>
                    <a:lnTo>
                      <a:pt x="59" y="41"/>
                    </a:lnTo>
                    <a:lnTo>
                      <a:pt x="54" y="52"/>
                    </a:lnTo>
                    <a:lnTo>
                      <a:pt x="65" y="65"/>
                    </a:lnTo>
                    <a:lnTo>
                      <a:pt x="75" y="55"/>
                    </a:lnTo>
                    <a:lnTo>
                      <a:pt x="67" y="68"/>
                    </a:lnTo>
                    <a:lnTo>
                      <a:pt x="80" y="82"/>
                    </a:lnTo>
                    <a:lnTo>
                      <a:pt x="90" y="71"/>
                    </a:lnTo>
                    <a:lnTo>
                      <a:pt x="84" y="84"/>
                    </a:lnTo>
                    <a:lnTo>
                      <a:pt x="96" y="99"/>
                    </a:lnTo>
                    <a:lnTo>
                      <a:pt x="106" y="89"/>
                    </a:lnTo>
                    <a:lnTo>
                      <a:pt x="102" y="103"/>
                    </a:lnTo>
                    <a:lnTo>
                      <a:pt x="113" y="117"/>
                    </a:lnTo>
                    <a:lnTo>
                      <a:pt x="121" y="107"/>
                    </a:lnTo>
                    <a:lnTo>
                      <a:pt x="117" y="119"/>
                    </a:lnTo>
                    <a:lnTo>
                      <a:pt x="127" y="134"/>
                    </a:lnTo>
                    <a:lnTo>
                      <a:pt x="137" y="128"/>
                    </a:lnTo>
                    <a:lnTo>
                      <a:pt x="133" y="137"/>
                    </a:lnTo>
                    <a:lnTo>
                      <a:pt x="144" y="152"/>
                    </a:lnTo>
                    <a:lnTo>
                      <a:pt x="151" y="148"/>
                    </a:lnTo>
                    <a:lnTo>
                      <a:pt x="148" y="157"/>
                    </a:lnTo>
                    <a:lnTo>
                      <a:pt x="158" y="172"/>
                    </a:lnTo>
                    <a:lnTo>
                      <a:pt x="164" y="166"/>
                    </a:lnTo>
                    <a:lnTo>
                      <a:pt x="160" y="175"/>
                    </a:lnTo>
                    <a:lnTo>
                      <a:pt x="171" y="187"/>
                    </a:lnTo>
                    <a:lnTo>
                      <a:pt x="178" y="184"/>
                    </a:lnTo>
                    <a:lnTo>
                      <a:pt x="175" y="191"/>
                    </a:lnTo>
                    <a:lnTo>
                      <a:pt x="194" y="218"/>
                    </a:lnTo>
                    <a:lnTo>
                      <a:pt x="177" y="203"/>
                    </a:lnTo>
                    <a:lnTo>
                      <a:pt x="169" y="208"/>
                    </a:lnTo>
                    <a:lnTo>
                      <a:pt x="172" y="200"/>
                    </a:lnTo>
                    <a:lnTo>
                      <a:pt x="162" y="190"/>
                    </a:lnTo>
                    <a:lnTo>
                      <a:pt x="153" y="197"/>
                    </a:lnTo>
                    <a:lnTo>
                      <a:pt x="160" y="186"/>
                    </a:lnTo>
                    <a:lnTo>
                      <a:pt x="148" y="173"/>
                    </a:lnTo>
                    <a:lnTo>
                      <a:pt x="138" y="179"/>
                    </a:lnTo>
                    <a:lnTo>
                      <a:pt x="145" y="169"/>
                    </a:lnTo>
                    <a:lnTo>
                      <a:pt x="133" y="157"/>
                    </a:lnTo>
                    <a:lnTo>
                      <a:pt x="121" y="164"/>
                    </a:lnTo>
                    <a:lnTo>
                      <a:pt x="130" y="151"/>
                    </a:lnTo>
                    <a:lnTo>
                      <a:pt x="119" y="140"/>
                    </a:lnTo>
                    <a:lnTo>
                      <a:pt x="104" y="149"/>
                    </a:lnTo>
                    <a:lnTo>
                      <a:pt x="114" y="135"/>
                    </a:lnTo>
                    <a:lnTo>
                      <a:pt x="102" y="120"/>
                    </a:lnTo>
                    <a:lnTo>
                      <a:pt x="88" y="125"/>
                    </a:lnTo>
                    <a:lnTo>
                      <a:pt x="99" y="116"/>
                    </a:lnTo>
                    <a:lnTo>
                      <a:pt x="88" y="101"/>
                    </a:lnTo>
                    <a:lnTo>
                      <a:pt x="71" y="107"/>
                    </a:lnTo>
                    <a:lnTo>
                      <a:pt x="84" y="96"/>
                    </a:lnTo>
                    <a:lnTo>
                      <a:pt x="70" y="82"/>
                    </a:lnTo>
                    <a:lnTo>
                      <a:pt x="60" y="89"/>
                    </a:lnTo>
                    <a:lnTo>
                      <a:pt x="68" y="80"/>
                    </a:lnTo>
                    <a:lnTo>
                      <a:pt x="54" y="64"/>
                    </a:lnTo>
                    <a:lnTo>
                      <a:pt x="41" y="71"/>
                    </a:lnTo>
                    <a:lnTo>
                      <a:pt x="50" y="60"/>
                    </a:lnTo>
                    <a:lnTo>
                      <a:pt x="39" y="46"/>
                    </a:lnTo>
                    <a:lnTo>
                      <a:pt x="27" y="56"/>
                    </a:lnTo>
                    <a:lnTo>
                      <a:pt x="36" y="45"/>
                    </a:lnTo>
                    <a:lnTo>
                      <a:pt x="23" y="28"/>
                    </a:lnTo>
                    <a:lnTo>
                      <a:pt x="12" y="38"/>
                    </a:lnTo>
                    <a:lnTo>
                      <a:pt x="18" y="26"/>
                    </a:lnTo>
                    <a:lnTo>
                      <a:pt x="0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8994776" y="3228975"/>
                <a:ext cx="387350" cy="222250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28" y="85"/>
                  </a:cxn>
                  <a:cxn ang="0">
                    <a:pos x="48" y="76"/>
                  </a:cxn>
                  <a:cxn ang="0">
                    <a:pos x="63" y="66"/>
                  </a:cxn>
                  <a:cxn ang="0">
                    <a:pos x="48" y="49"/>
                  </a:cxn>
                  <a:cxn ang="0">
                    <a:pos x="48" y="25"/>
                  </a:cxn>
                  <a:cxn ang="0">
                    <a:pos x="56" y="10"/>
                  </a:cxn>
                  <a:cxn ang="0">
                    <a:pos x="72" y="1"/>
                  </a:cxn>
                  <a:cxn ang="0">
                    <a:pos x="89" y="0"/>
                  </a:cxn>
                  <a:cxn ang="0">
                    <a:pos x="107" y="9"/>
                  </a:cxn>
                  <a:cxn ang="0">
                    <a:pos x="117" y="22"/>
                  </a:cxn>
                  <a:cxn ang="0">
                    <a:pos x="118" y="43"/>
                  </a:cxn>
                  <a:cxn ang="0">
                    <a:pos x="110" y="63"/>
                  </a:cxn>
                  <a:cxn ang="0">
                    <a:pos x="98" y="68"/>
                  </a:cxn>
                  <a:cxn ang="0">
                    <a:pos x="115" y="86"/>
                  </a:cxn>
                  <a:cxn ang="0">
                    <a:pos x="126" y="92"/>
                  </a:cxn>
                  <a:cxn ang="0">
                    <a:pos x="149" y="91"/>
                  </a:cxn>
                  <a:cxn ang="0">
                    <a:pos x="174" y="103"/>
                  </a:cxn>
                  <a:cxn ang="0">
                    <a:pos x="183" y="118"/>
                  </a:cxn>
                  <a:cxn ang="0">
                    <a:pos x="198" y="121"/>
                  </a:cxn>
                  <a:cxn ang="0">
                    <a:pos x="222" y="119"/>
                  </a:cxn>
                  <a:cxn ang="0">
                    <a:pos x="244" y="110"/>
                  </a:cxn>
                  <a:cxn ang="0">
                    <a:pos x="231" y="125"/>
                  </a:cxn>
                  <a:cxn ang="0">
                    <a:pos x="206" y="133"/>
                  </a:cxn>
                  <a:cxn ang="0">
                    <a:pos x="183" y="133"/>
                  </a:cxn>
                  <a:cxn ang="0">
                    <a:pos x="176" y="130"/>
                  </a:cxn>
                  <a:cxn ang="0">
                    <a:pos x="159" y="121"/>
                  </a:cxn>
                  <a:cxn ang="0">
                    <a:pos x="159" y="109"/>
                  </a:cxn>
                  <a:cxn ang="0">
                    <a:pos x="147" y="102"/>
                  </a:cxn>
                  <a:cxn ang="0">
                    <a:pos x="132" y="102"/>
                  </a:cxn>
                  <a:cxn ang="0">
                    <a:pos x="123" y="108"/>
                  </a:cxn>
                  <a:cxn ang="0">
                    <a:pos x="120" y="124"/>
                  </a:cxn>
                  <a:cxn ang="0">
                    <a:pos x="131" y="133"/>
                  </a:cxn>
                  <a:cxn ang="0">
                    <a:pos x="145" y="133"/>
                  </a:cxn>
                  <a:cxn ang="0">
                    <a:pos x="138" y="140"/>
                  </a:cxn>
                  <a:cxn ang="0">
                    <a:pos x="120" y="140"/>
                  </a:cxn>
                  <a:cxn ang="0">
                    <a:pos x="106" y="129"/>
                  </a:cxn>
                  <a:cxn ang="0">
                    <a:pos x="103" y="113"/>
                  </a:cxn>
                  <a:cxn ang="0">
                    <a:pos x="108" y="97"/>
                  </a:cxn>
                  <a:cxn ang="0">
                    <a:pos x="108" y="94"/>
                  </a:cxn>
                  <a:cxn ang="0">
                    <a:pos x="87" y="72"/>
                  </a:cxn>
                  <a:cxn ang="0">
                    <a:pos x="84" y="63"/>
                  </a:cxn>
                  <a:cxn ang="0">
                    <a:pos x="98" y="55"/>
                  </a:cxn>
                  <a:cxn ang="0">
                    <a:pos x="105" y="45"/>
                  </a:cxn>
                  <a:cxn ang="0">
                    <a:pos x="106" y="33"/>
                  </a:cxn>
                  <a:cxn ang="0">
                    <a:pos x="99" y="22"/>
                  </a:cxn>
                  <a:cxn ang="0">
                    <a:pos x="91" y="14"/>
                  </a:cxn>
                  <a:cxn ang="0">
                    <a:pos x="78" y="11"/>
                  </a:cxn>
                  <a:cxn ang="0">
                    <a:pos x="66" y="19"/>
                  </a:cxn>
                  <a:cxn ang="0">
                    <a:pos x="60" y="29"/>
                  </a:cxn>
                  <a:cxn ang="0">
                    <a:pos x="63" y="45"/>
                  </a:cxn>
                  <a:cxn ang="0">
                    <a:pos x="70" y="55"/>
                  </a:cxn>
                  <a:cxn ang="0">
                    <a:pos x="80" y="61"/>
                  </a:cxn>
                  <a:cxn ang="0">
                    <a:pos x="84" y="72"/>
                  </a:cxn>
                  <a:cxn ang="0">
                    <a:pos x="63" y="84"/>
                  </a:cxn>
                  <a:cxn ang="0">
                    <a:pos x="43" y="94"/>
                  </a:cxn>
                  <a:cxn ang="0">
                    <a:pos x="40" y="94"/>
                  </a:cxn>
                  <a:cxn ang="0">
                    <a:pos x="19" y="105"/>
                  </a:cxn>
                  <a:cxn ang="0">
                    <a:pos x="0" y="97"/>
                  </a:cxn>
                </a:cxnLst>
                <a:rect l="0" t="0" r="r" b="b"/>
                <a:pathLst>
                  <a:path w="244" h="140">
                    <a:moveTo>
                      <a:pt x="0" y="97"/>
                    </a:moveTo>
                    <a:lnTo>
                      <a:pt x="28" y="85"/>
                    </a:lnTo>
                    <a:lnTo>
                      <a:pt x="48" y="76"/>
                    </a:lnTo>
                    <a:lnTo>
                      <a:pt x="63" y="66"/>
                    </a:lnTo>
                    <a:lnTo>
                      <a:pt x="48" y="49"/>
                    </a:lnTo>
                    <a:lnTo>
                      <a:pt x="48" y="25"/>
                    </a:lnTo>
                    <a:lnTo>
                      <a:pt x="56" y="10"/>
                    </a:lnTo>
                    <a:lnTo>
                      <a:pt x="72" y="1"/>
                    </a:lnTo>
                    <a:lnTo>
                      <a:pt x="89" y="0"/>
                    </a:lnTo>
                    <a:lnTo>
                      <a:pt x="107" y="9"/>
                    </a:lnTo>
                    <a:lnTo>
                      <a:pt x="117" y="22"/>
                    </a:lnTo>
                    <a:lnTo>
                      <a:pt x="118" y="43"/>
                    </a:lnTo>
                    <a:lnTo>
                      <a:pt x="110" y="63"/>
                    </a:lnTo>
                    <a:lnTo>
                      <a:pt x="98" y="68"/>
                    </a:lnTo>
                    <a:lnTo>
                      <a:pt x="115" y="86"/>
                    </a:lnTo>
                    <a:lnTo>
                      <a:pt x="126" y="92"/>
                    </a:lnTo>
                    <a:lnTo>
                      <a:pt x="149" y="91"/>
                    </a:lnTo>
                    <a:lnTo>
                      <a:pt x="174" y="103"/>
                    </a:lnTo>
                    <a:lnTo>
                      <a:pt x="183" y="118"/>
                    </a:lnTo>
                    <a:lnTo>
                      <a:pt x="198" y="121"/>
                    </a:lnTo>
                    <a:lnTo>
                      <a:pt x="222" y="119"/>
                    </a:lnTo>
                    <a:lnTo>
                      <a:pt x="244" y="110"/>
                    </a:lnTo>
                    <a:lnTo>
                      <a:pt x="231" y="125"/>
                    </a:lnTo>
                    <a:lnTo>
                      <a:pt x="206" y="133"/>
                    </a:lnTo>
                    <a:lnTo>
                      <a:pt x="183" y="133"/>
                    </a:lnTo>
                    <a:lnTo>
                      <a:pt x="176" y="130"/>
                    </a:lnTo>
                    <a:lnTo>
                      <a:pt x="159" y="121"/>
                    </a:lnTo>
                    <a:lnTo>
                      <a:pt x="159" y="109"/>
                    </a:lnTo>
                    <a:lnTo>
                      <a:pt x="147" y="102"/>
                    </a:lnTo>
                    <a:lnTo>
                      <a:pt x="132" y="102"/>
                    </a:lnTo>
                    <a:lnTo>
                      <a:pt x="123" y="108"/>
                    </a:lnTo>
                    <a:lnTo>
                      <a:pt x="120" y="124"/>
                    </a:lnTo>
                    <a:lnTo>
                      <a:pt x="131" y="133"/>
                    </a:lnTo>
                    <a:lnTo>
                      <a:pt x="145" y="133"/>
                    </a:lnTo>
                    <a:lnTo>
                      <a:pt x="138" y="140"/>
                    </a:lnTo>
                    <a:lnTo>
                      <a:pt x="120" y="140"/>
                    </a:lnTo>
                    <a:lnTo>
                      <a:pt x="106" y="129"/>
                    </a:lnTo>
                    <a:lnTo>
                      <a:pt x="103" y="113"/>
                    </a:lnTo>
                    <a:lnTo>
                      <a:pt x="108" y="97"/>
                    </a:lnTo>
                    <a:lnTo>
                      <a:pt x="108" y="94"/>
                    </a:lnTo>
                    <a:lnTo>
                      <a:pt x="87" y="72"/>
                    </a:lnTo>
                    <a:lnTo>
                      <a:pt x="84" y="63"/>
                    </a:lnTo>
                    <a:lnTo>
                      <a:pt x="98" y="55"/>
                    </a:lnTo>
                    <a:lnTo>
                      <a:pt x="105" y="45"/>
                    </a:lnTo>
                    <a:lnTo>
                      <a:pt x="106" y="33"/>
                    </a:lnTo>
                    <a:lnTo>
                      <a:pt x="99" y="22"/>
                    </a:lnTo>
                    <a:lnTo>
                      <a:pt x="91" y="14"/>
                    </a:lnTo>
                    <a:lnTo>
                      <a:pt x="78" y="11"/>
                    </a:lnTo>
                    <a:lnTo>
                      <a:pt x="66" y="19"/>
                    </a:lnTo>
                    <a:lnTo>
                      <a:pt x="60" y="29"/>
                    </a:lnTo>
                    <a:lnTo>
                      <a:pt x="63" y="45"/>
                    </a:lnTo>
                    <a:lnTo>
                      <a:pt x="70" y="55"/>
                    </a:lnTo>
                    <a:lnTo>
                      <a:pt x="80" y="61"/>
                    </a:lnTo>
                    <a:lnTo>
                      <a:pt x="84" y="72"/>
                    </a:lnTo>
                    <a:lnTo>
                      <a:pt x="63" y="84"/>
                    </a:lnTo>
                    <a:lnTo>
                      <a:pt x="43" y="94"/>
                    </a:lnTo>
                    <a:lnTo>
                      <a:pt x="40" y="94"/>
                    </a:lnTo>
                    <a:lnTo>
                      <a:pt x="19" y="10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9113838" y="3324225"/>
                <a:ext cx="38100" cy="301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4"/>
                  </a:cxn>
                  <a:cxn ang="0">
                    <a:pos x="24" y="19"/>
                  </a:cxn>
                  <a:cxn ang="0">
                    <a:pos x="1" y="13"/>
                  </a:cxn>
                  <a:cxn ang="0">
                    <a:pos x="0" y="0"/>
                  </a:cxn>
                </a:cxnLst>
                <a:rect l="0" t="0" r="r" b="b"/>
                <a:pathLst>
                  <a:path w="24" h="19">
                    <a:moveTo>
                      <a:pt x="0" y="0"/>
                    </a:moveTo>
                    <a:lnTo>
                      <a:pt x="16" y="4"/>
                    </a:lnTo>
                    <a:lnTo>
                      <a:pt x="24" y="19"/>
                    </a:lnTo>
                    <a:lnTo>
                      <a:pt x="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9178926" y="3417888"/>
                <a:ext cx="115888" cy="46037"/>
              </a:xfrm>
              <a:custGeom>
                <a:avLst/>
                <a:gdLst/>
                <a:ahLst/>
                <a:cxnLst>
                  <a:cxn ang="0">
                    <a:pos x="15" y="16"/>
                  </a:cxn>
                  <a:cxn ang="0">
                    <a:pos x="37" y="12"/>
                  </a:cxn>
                  <a:cxn ang="0">
                    <a:pos x="48" y="0"/>
                  </a:cxn>
                  <a:cxn ang="0">
                    <a:pos x="73" y="11"/>
                  </a:cxn>
                  <a:cxn ang="0">
                    <a:pos x="52" y="19"/>
                  </a:cxn>
                  <a:cxn ang="0">
                    <a:pos x="32" y="29"/>
                  </a:cxn>
                  <a:cxn ang="0">
                    <a:pos x="12" y="27"/>
                  </a:cxn>
                  <a:cxn ang="0">
                    <a:pos x="0" y="17"/>
                  </a:cxn>
                  <a:cxn ang="0">
                    <a:pos x="15" y="16"/>
                  </a:cxn>
                </a:cxnLst>
                <a:rect l="0" t="0" r="r" b="b"/>
                <a:pathLst>
                  <a:path w="73" h="29">
                    <a:moveTo>
                      <a:pt x="15" y="16"/>
                    </a:moveTo>
                    <a:lnTo>
                      <a:pt x="37" y="12"/>
                    </a:lnTo>
                    <a:lnTo>
                      <a:pt x="48" y="0"/>
                    </a:lnTo>
                    <a:lnTo>
                      <a:pt x="73" y="11"/>
                    </a:lnTo>
                    <a:lnTo>
                      <a:pt x="52" y="19"/>
                    </a:lnTo>
                    <a:lnTo>
                      <a:pt x="32" y="29"/>
                    </a:lnTo>
                    <a:lnTo>
                      <a:pt x="12" y="27"/>
                    </a:lnTo>
                    <a:lnTo>
                      <a:pt x="0" y="17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8488363" y="3286125"/>
                <a:ext cx="476250" cy="406400"/>
              </a:xfrm>
              <a:custGeom>
                <a:avLst/>
                <a:gdLst/>
                <a:ahLst/>
                <a:cxnLst>
                  <a:cxn ang="0">
                    <a:pos x="35" y="9"/>
                  </a:cxn>
                  <a:cxn ang="0">
                    <a:pos x="56" y="1"/>
                  </a:cxn>
                  <a:cxn ang="0">
                    <a:pos x="93" y="0"/>
                  </a:cxn>
                  <a:cxn ang="0">
                    <a:pos x="90" y="1"/>
                  </a:cxn>
                  <a:cxn ang="0">
                    <a:pos x="111" y="7"/>
                  </a:cxn>
                  <a:cxn ang="0">
                    <a:pos x="108" y="7"/>
                  </a:cxn>
                  <a:cxn ang="0">
                    <a:pos x="147" y="1"/>
                  </a:cxn>
                  <a:cxn ang="0">
                    <a:pos x="185" y="19"/>
                  </a:cxn>
                  <a:cxn ang="0">
                    <a:pos x="199" y="3"/>
                  </a:cxn>
                  <a:cxn ang="0">
                    <a:pos x="230" y="4"/>
                  </a:cxn>
                  <a:cxn ang="0">
                    <a:pos x="261" y="18"/>
                  </a:cxn>
                  <a:cxn ang="0">
                    <a:pos x="281" y="40"/>
                  </a:cxn>
                  <a:cxn ang="0">
                    <a:pos x="294" y="71"/>
                  </a:cxn>
                  <a:cxn ang="0">
                    <a:pos x="300" y="112"/>
                  </a:cxn>
                  <a:cxn ang="0">
                    <a:pos x="300" y="114"/>
                  </a:cxn>
                  <a:cxn ang="0">
                    <a:pos x="299" y="142"/>
                  </a:cxn>
                  <a:cxn ang="0">
                    <a:pos x="297" y="183"/>
                  </a:cxn>
                  <a:cxn ang="0">
                    <a:pos x="283" y="212"/>
                  </a:cxn>
                  <a:cxn ang="0">
                    <a:pos x="261" y="232"/>
                  </a:cxn>
                  <a:cxn ang="0">
                    <a:pos x="236" y="245"/>
                  </a:cxn>
                  <a:cxn ang="0">
                    <a:pos x="195" y="253"/>
                  </a:cxn>
                  <a:cxn ang="0">
                    <a:pos x="161" y="256"/>
                  </a:cxn>
                  <a:cxn ang="0">
                    <a:pos x="135" y="253"/>
                  </a:cxn>
                  <a:cxn ang="0">
                    <a:pos x="96" y="244"/>
                  </a:cxn>
                  <a:cxn ang="0">
                    <a:pos x="93" y="244"/>
                  </a:cxn>
                  <a:cxn ang="0">
                    <a:pos x="51" y="225"/>
                  </a:cxn>
                  <a:cxn ang="0">
                    <a:pos x="23" y="198"/>
                  </a:cxn>
                  <a:cxn ang="0">
                    <a:pos x="9" y="174"/>
                  </a:cxn>
                  <a:cxn ang="0">
                    <a:pos x="0" y="141"/>
                  </a:cxn>
                  <a:cxn ang="0">
                    <a:pos x="0" y="107"/>
                  </a:cxn>
                  <a:cxn ang="0">
                    <a:pos x="3" y="68"/>
                  </a:cxn>
                  <a:cxn ang="0">
                    <a:pos x="19" y="31"/>
                  </a:cxn>
                  <a:cxn ang="0">
                    <a:pos x="35" y="9"/>
                  </a:cxn>
                </a:cxnLst>
                <a:rect l="0" t="0" r="r" b="b"/>
                <a:pathLst>
                  <a:path w="300" h="256">
                    <a:moveTo>
                      <a:pt x="35" y="9"/>
                    </a:moveTo>
                    <a:lnTo>
                      <a:pt x="56" y="1"/>
                    </a:lnTo>
                    <a:lnTo>
                      <a:pt x="93" y="0"/>
                    </a:lnTo>
                    <a:lnTo>
                      <a:pt x="90" y="1"/>
                    </a:lnTo>
                    <a:lnTo>
                      <a:pt x="111" y="7"/>
                    </a:lnTo>
                    <a:lnTo>
                      <a:pt x="108" y="7"/>
                    </a:lnTo>
                    <a:lnTo>
                      <a:pt x="147" y="1"/>
                    </a:lnTo>
                    <a:lnTo>
                      <a:pt x="185" y="19"/>
                    </a:lnTo>
                    <a:lnTo>
                      <a:pt x="199" y="3"/>
                    </a:lnTo>
                    <a:lnTo>
                      <a:pt x="230" y="4"/>
                    </a:lnTo>
                    <a:lnTo>
                      <a:pt x="261" y="18"/>
                    </a:lnTo>
                    <a:lnTo>
                      <a:pt x="281" y="40"/>
                    </a:lnTo>
                    <a:lnTo>
                      <a:pt x="294" y="71"/>
                    </a:lnTo>
                    <a:lnTo>
                      <a:pt x="300" y="112"/>
                    </a:lnTo>
                    <a:lnTo>
                      <a:pt x="300" y="114"/>
                    </a:lnTo>
                    <a:lnTo>
                      <a:pt x="299" y="142"/>
                    </a:lnTo>
                    <a:lnTo>
                      <a:pt x="297" y="183"/>
                    </a:lnTo>
                    <a:lnTo>
                      <a:pt x="283" y="212"/>
                    </a:lnTo>
                    <a:lnTo>
                      <a:pt x="261" y="232"/>
                    </a:lnTo>
                    <a:lnTo>
                      <a:pt x="236" y="245"/>
                    </a:lnTo>
                    <a:lnTo>
                      <a:pt x="195" y="253"/>
                    </a:lnTo>
                    <a:lnTo>
                      <a:pt x="161" y="256"/>
                    </a:lnTo>
                    <a:lnTo>
                      <a:pt x="135" y="253"/>
                    </a:lnTo>
                    <a:lnTo>
                      <a:pt x="96" y="244"/>
                    </a:lnTo>
                    <a:lnTo>
                      <a:pt x="93" y="244"/>
                    </a:lnTo>
                    <a:lnTo>
                      <a:pt x="51" y="225"/>
                    </a:lnTo>
                    <a:lnTo>
                      <a:pt x="23" y="198"/>
                    </a:lnTo>
                    <a:lnTo>
                      <a:pt x="9" y="174"/>
                    </a:lnTo>
                    <a:lnTo>
                      <a:pt x="0" y="141"/>
                    </a:lnTo>
                    <a:lnTo>
                      <a:pt x="0" y="107"/>
                    </a:lnTo>
                    <a:lnTo>
                      <a:pt x="3" y="68"/>
                    </a:lnTo>
                    <a:lnTo>
                      <a:pt x="19" y="31"/>
                    </a:lnTo>
                    <a:lnTo>
                      <a:pt x="35" y="9"/>
                    </a:lnTo>
                    <a:close/>
                  </a:path>
                </a:pathLst>
              </a:custGeom>
              <a:solidFill>
                <a:srgbClr val="FF66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8950326" y="3368675"/>
                <a:ext cx="474663" cy="333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9" y="9"/>
                  </a:cxn>
                  <a:cxn ang="0">
                    <a:pos x="86" y="27"/>
                  </a:cxn>
                  <a:cxn ang="0">
                    <a:pos x="137" y="48"/>
                  </a:cxn>
                  <a:cxn ang="0">
                    <a:pos x="186" y="75"/>
                  </a:cxn>
                  <a:cxn ang="0">
                    <a:pos x="228" y="98"/>
                  </a:cxn>
                  <a:cxn ang="0">
                    <a:pos x="265" y="127"/>
                  </a:cxn>
                  <a:cxn ang="0">
                    <a:pos x="287" y="149"/>
                  </a:cxn>
                  <a:cxn ang="0">
                    <a:pos x="299" y="168"/>
                  </a:cxn>
                  <a:cxn ang="0">
                    <a:pos x="299" y="179"/>
                  </a:cxn>
                  <a:cxn ang="0">
                    <a:pos x="294" y="190"/>
                  </a:cxn>
                  <a:cxn ang="0">
                    <a:pos x="282" y="209"/>
                  </a:cxn>
                  <a:cxn ang="0">
                    <a:pos x="269" y="210"/>
                  </a:cxn>
                  <a:cxn ang="0">
                    <a:pos x="232" y="203"/>
                  </a:cxn>
                  <a:cxn ang="0">
                    <a:pos x="184" y="193"/>
                  </a:cxn>
                  <a:cxn ang="0">
                    <a:pos x="128" y="174"/>
                  </a:cxn>
                  <a:cxn ang="0">
                    <a:pos x="78" y="156"/>
                  </a:cxn>
                  <a:cxn ang="0">
                    <a:pos x="33" y="137"/>
                  </a:cxn>
                  <a:cxn ang="0">
                    <a:pos x="9" y="122"/>
                  </a:cxn>
                  <a:cxn ang="0">
                    <a:pos x="9" y="107"/>
                  </a:cxn>
                  <a:cxn ang="0">
                    <a:pos x="36" y="122"/>
                  </a:cxn>
                  <a:cxn ang="0">
                    <a:pos x="66" y="139"/>
                  </a:cxn>
                  <a:cxn ang="0">
                    <a:pos x="107" y="154"/>
                  </a:cxn>
                  <a:cxn ang="0">
                    <a:pos x="148" y="168"/>
                  </a:cxn>
                  <a:cxn ang="0">
                    <a:pos x="187" y="181"/>
                  </a:cxn>
                  <a:cxn ang="0">
                    <a:pos x="228" y="191"/>
                  </a:cxn>
                  <a:cxn ang="0">
                    <a:pos x="268" y="197"/>
                  </a:cxn>
                  <a:cxn ang="0">
                    <a:pos x="273" y="195"/>
                  </a:cxn>
                  <a:cxn ang="0">
                    <a:pos x="280" y="185"/>
                  </a:cxn>
                  <a:cxn ang="0">
                    <a:pos x="283" y="173"/>
                  </a:cxn>
                  <a:cxn ang="0">
                    <a:pos x="278" y="160"/>
                  </a:cxn>
                  <a:cxn ang="0">
                    <a:pos x="258" y="139"/>
                  </a:cxn>
                  <a:cxn ang="0">
                    <a:pos x="226" y="117"/>
                  </a:cxn>
                  <a:cxn ang="0">
                    <a:pos x="194" y="97"/>
                  </a:cxn>
                  <a:cxn ang="0">
                    <a:pos x="158" y="76"/>
                  </a:cxn>
                  <a:cxn ang="0">
                    <a:pos x="118" y="59"/>
                  </a:cxn>
                  <a:cxn ang="0">
                    <a:pos x="82" y="41"/>
                  </a:cxn>
                  <a:cxn ang="0">
                    <a:pos x="52" y="30"/>
                  </a:cxn>
                  <a:cxn ang="0">
                    <a:pos x="20" y="20"/>
                  </a:cxn>
                  <a:cxn ang="0">
                    <a:pos x="4" y="18"/>
                  </a:cxn>
                  <a:cxn ang="0">
                    <a:pos x="0" y="0"/>
                  </a:cxn>
                </a:cxnLst>
                <a:rect l="0" t="0" r="r" b="b"/>
                <a:pathLst>
                  <a:path w="299" h="210">
                    <a:moveTo>
                      <a:pt x="0" y="0"/>
                    </a:moveTo>
                    <a:lnTo>
                      <a:pt x="39" y="9"/>
                    </a:lnTo>
                    <a:lnTo>
                      <a:pt x="86" y="27"/>
                    </a:lnTo>
                    <a:lnTo>
                      <a:pt x="137" y="48"/>
                    </a:lnTo>
                    <a:lnTo>
                      <a:pt x="186" y="75"/>
                    </a:lnTo>
                    <a:lnTo>
                      <a:pt x="228" y="98"/>
                    </a:lnTo>
                    <a:lnTo>
                      <a:pt x="265" y="127"/>
                    </a:lnTo>
                    <a:lnTo>
                      <a:pt x="287" y="149"/>
                    </a:lnTo>
                    <a:lnTo>
                      <a:pt x="299" y="168"/>
                    </a:lnTo>
                    <a:lnTo>
                      <a:pt x="299" y="179"/>
                    </a:lnTo>
                    <a:lnTo>
                      <a:pt x="294" y="190"/>
                    </a:lnTo>
                    <a:lnTo>
                      <a:pt x="282" y="209"/>
                    </a:lnTo>
                    <a:lnTo>
                      <a:pt x="269" y="210"/>
                    </a:lnTo>
                    <a:lnTo>
                      <a:pt x="232" y="203"/>
                    </a:lnTo>
                    <a:lnTo>
                      <a:pt x="184" y="193"/>
                    </a:lnTo>
                    <a:lnTo>
                      <a:pt x="128" y="174"/>
                    </a:lnTo>
                    <a:lnTo>
                      <a:pt x="78" y="156"/>
                    </a:lnTo>
                    <a:lnTo>
                      <a:pt x="33" y="137"/>
                    </a:lnTo>
                    <a:lnTo>
                      <a:pt x="9" y="122"/>
                    </a:lnTo>
                    <a:lnTo>
                      <a:pt x="9" y="107"/>
                    </a:lnTo>
                    <a:lnTo>
                      <a:pt x="36" y="122"/>
                    </a:lnTo>
                    <a:lnTo>
                      <a:pt x="66" y="139"/>
                    </a:lnTo>
                    <a:lnTo>
                      <a:pt x="107" y="154"/>
                    </a:lnTo>
                    <a:lnTo>
                      <a:pt x="148" y="168"/>
                    </a:lnTo>
                    <a:lnTo>
                      <a:pt x="187" y="181"/>
                    </a:lnTo>
                    <a:lnTo>
                      <a:pt x="228" y="191"/>
                    </a:lnTo>
                    <a:lnTo>
                      <a:pt x="268" y="197"/>
                    </a:lnTo>
                    <a:lnTo>
                      <a:pt x="273" y="195"/>
                    </a:lnTo>
                    <a:lnTo>
                      <a:pt x="280" y="185"/>
                    </a:lnTo>
                    <a:lnTo>
                      <a:pt x="283" y="173"/>
                    </a:lnTo>
                    <a:lnTo>
                      <a:pt x="278" y="160"/>
                    </a:lnTo>
                    <a:lnTo>
                      <a:pt x="258" y="139"/>
                    </a:lnTo>
                    <a:lnTo>
                      <a:pt x="226" y="117"/>
                    </a:lnTo>
                    <a:lnTo>
                      <a:pt x="194" y="97"/>
                    </a:lnTo>
                    <a:lnTo>
                      <a:pt x="158" y="76"/>
                    </a:lnTo>
                    <a:lnTo>
                      <a:pt x="118" y="59"/>
                    </a:lnTo>
                    <a:lnTo>
                      <a:pt x="82" y="41"/>
                    </a:lnTo>
                    <a:lnTo>
                      <a:pt x="52" y="30"/>
                    </a:lnTo>
                    <a:lnTo>
                      <a:pt x="20" y="20"/>
                    </a:lnTo>
                    <a:lnTo>
                      <a:pt x="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8947151" y="3384550"/>
                <a:ext cx="457200" cy="30638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6" y="8"/>
                  </a:cxn>
                  <a:cxn ang="0">
                    <a:pos x="105" y="34"/>
                  </a:cxn>
                  <a:cxn ang="0">
                    <a:pos x="166" y="63"/>
                  </a:cxn>
                  <a:cxn ang="0">
                    <a:pos x="223" y="94"/>
                  </a:cxn>
                  <a:cxn ang="0">
                    <a:pos x="260" y="122"/>
                  </a:cxn>
                  <a:cxn ang="0">
                    <a:pos x="286" y="150"/>
                  </a:cxn>
                  <a:cxn ang="0">
                    <a:pos x="288" y="166"/>
                  </a:cxn>
                  <a:cxn ang="0">
                    <a:pos x="278" y="191"/>
                  </a:cxn>
                  <a:cxn ang="0">
                    <a:pos x="276" y="193"/>
                  </a:cxn>
                  <a:cxn ang="0">
                    <a:pos x="249" y="191"/>
                  </a:cxn>
                  <a:cxn ang="0">
                    <a:pos x="187" y="175"/>
                  </a:cxn>
                  <a:cxn ang="0">
                    <a:pos x="126" y="157"/>
                  </a:cxn>
                  <a:cxn ang="0">
                    <a:pos x="84" y="141"/>
                  </a:cxn>
                  <a:cxn ang="0">
                    <a:pos x="49" y="127"/>
                  </a:cxn>
                  <a:cxn ang="0">
                    <a:pos x="8" y="106"/>
                  </a:cxn>
                  <a:cxn ang="0">
                    <a:pos x="5" y="78"/>
                  </a:cxn>
                  <a:cxn ang="0">
                    <a:pos x="7" y="41"/>
                  </a:cxn>
                  <a:cxn ang="0">
                    <a:pos x="0" y="8"/>
                  </a:cxn>
                  <a:cxn ang="0">
                    <a:pos x="5" y="0"/>
                  </a:cxn>
                </a:cxnLst>
                <a:rect l="0" t="0" r="r" b="b"/>
                <a:pathLst>
                  <a:path w="288" h="193">
                    <a:moveTo>
                      <a:pt x="5" y="0"/>
                    </a:moveTo>
                    <a:lnTo>
                      <a:pt x="46" y="8"/>
                    </a:lnTo>
                    <a:lnTo>
                      <a:pt x="105" y="34"/>
                    </a:lnTo>
                    <a:lnTo>
                      <a:pt x="166" y="63"/>
                    </a:lnTo>
                    <a:lnTo>
                      <a:pt x="223" y="94"/>
                    </a:lnTo>
                    <a:lnTo>
                      <a:pt x="260" y="122"/>
                    </a:lnTo>
                    <a:lnTo>
                      <a:pt x="286" y="150"/>
                    </a:lnTo>
                    <a:lnTo>
                      <a:pt x="288" y="166"/>
                    </a:lnTo>
                    <a:lnTo>
                      <a:pt x="278" y="191"/>
                    </a:lnTo>
                    <a:lnTo>
                      <a:pt x="276" y="193"/>
                    </a:lnTo>
                    <a:lnTo>
                      <a:pt x="249" y="191"/>
                    </a:lnTo>
                    <a:lnTo>
                      <a:pt x="187" y="175"/>
                    </a:lnTo>
                    <a:lnTo>
                      <a:pt x="126" y="157"/>
                    </a:lnTo>
                    <a:lnTo>
                      <a:pt x="84" y="141"/>
                    </a:lnTo>
                    <a:lnTo>
                      <a:pt x="49" y="127"/>
                    </a:lnTo>
                    <a:lnTo>
                      <a:pt x="8" y="106"/>
                    </a:lnTo>
                    <a:lnTo>
                      <a:pt x="5" y="78"/>
                    </a:lnTo>
                    <a:lnTo>
                      <a:pt x="7" y="41"/>
                    </a:lnTo>
                    <a:lnTo>
                      <a:pt x="0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8975726" y="3403600"/>
                <a:ext cx="409575" cy="23018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10"/>
                  </a:cxn>
                  <a:cxn ang="0">
                    <a:pos x="20" y="0"/>
                  </a:cxn>
                  <a:cxn ang="0">
                    <a:pos x="19" y="14"/>
                  </a:cxn>
                  <a:cxn ang="0">
                    <a:pos x="33" y="20"/>
                  </a:cxn>
                  <a:cxn ang="0">
                    <a:pos x="40" y="8"/>
                  </a:cxn>
                  <a:cxn ang="0">
                    <a:pos x="40" y="21"/>
                  </a:cxn>
                  <a:cxn ang="0">
                    <a:pos x="56" y="29"/>
                  </a:cxn>
                  <a:cxn ang="0">
                    <a:pos x="61" y="17"/>
                  </a:cxn>
                  <a:cxn ang="0">
                    <a:pos x="61" y="30"/>
                  </a:cxn>
                  <a:cxn ang="0">
                    <a:pos x="75" y="37"/>
                  </a:cxn>
                  <a:cxn ang="0">
                    <a:pos x="79" y="24"/>
                  </a:cxn>
                  <a:cxn ang="0">
                    <a:pos x="79" y="37"/>
                  </a:cxn>
                  <a:cxn ang="0">
                    <a:pos x="97" y="45"/>
                  </a:cxn>
                  <a:cxn ang="0">
                    <a:pos x="99" y="35"/>
                  </a:cxn>
                  <a:cxn ang="0">
                    <a:pos x="102" y="47"/>
                  </a:cxn>
                  <a:cxn ang="0">
                    <a:pos x="117" y="55"/>
                  </a:cxn>
                  <a:cxn ang="0">
                    <a:pos x="120" y="45"/>
                  </a:cxn>
                  <a:cxn ang="0">
                    <a:pos x="123" y="58"/>
                  </a:cxn>
                  <a:cxn ang="0">
                    <a:pos x="139" y="66"/>
                  </a:cxn>
                  <a:cxn ang="0">
                    <a:pos x="144" y="55"/>
                  </a:cxn>
                  <a:cxn ang="0">
                    <a:pos x="146" y="69"/>
                  </a:cxn>
                  <a:cxn ang="0">
                    <a:pos x="162" y="78"/>
                  </a:cxn>
                  <a:cxn ang="0">
                    <a:pos x="166" y="67"/>
                  </a:cxn>
                  <a:cxn ang="0">
                    <a:pos x="169" y="82"/>
                  </a:cxn>
                  <a:cxn ang="0">
                    <a:pos x="183" y="90"/>
                  </a:cxn>
                  <a:cxn ang="0">
                    <a:pos x="190" y="81"/>
                  </a:cxn>
                  <a:cxn ang="0">
                    <a:pos x="190" y="92"/>
                  </a:cxn>
                  <a:cxn ang="0">
                    <a:pos x="204" y="102"/>
                  </a:cxn>
                  <a:cxn ang="0">
                    <a:pos x="210" y="94"/>
                  </a:cxn>
                  <a:cxn ang="0">
                    <a:pos x="210" y="106"/>
                  </a:cxn>
                  <a:cxn ang="0">
                    <a:pos x="224" y="115"/>
                  </a:cxn>
                  <a:cxn ang="0">
                    <a:pos x="231" y="106"/>
                  </a:cxn>
                  <a:cxn ang="0">
                    <a:pos x="231" y="118"/>
                  </a:cxn>
                  <a:cxn ang="0">
                    <a:pos x="240" y="128"/>
                  </a:cxn>
                  <a:cxn ang="0">
                    <a:pos x="248" y="124"/>
                  </a:cxn>
                  <a:cxn ang="0">
                    <a:pos x="246" y="132"/>
                  </a:cxn>
                  <a:cxn ang="0">
                    <a:pos x="258" y="145"/>
                  </a:cxn>
                  <a:cxn ang="0">
                    <a:pos x="237" y="130"/>
                  </a:cxn>
                  <a:cxn ang="0">
                    <a:pos x="205" y="111"/>
                  </a:cxn>
                  <a:cxn ang="0">
                    <a:pos x="181" y="95"/>
                  </a:cxn>
                  <a:cxn ang="0">
                    <a:pos x="159" y="83"/>
                  </a:cxn>
                  <a:cxn ang="0">
                    <a:pos x="127" y="68"/>
                  </a:cxn>
                  <a:cxn ang="0">
                    <a:pos x="101" y="55"/>
                  </a:cxn>
                  <a:cxn ang="0">
                    <a:pos x="75" y="43"/>
                  </a:cxn>
                  <a:cxn ang="0">
                    <a:pos x="45" y="32"/>
                  </a:cxn>
                  <a:cxn ang="0">
                    <a:pos x="22" y="23"/>
                  </a:cxn>
                  <a:cxn ang="0">
                    <a:pos x="0" y="12"/>
                  </a:cxn>
                  <a:cxn ang="0">
                    <a:pos x="0" y="5"/>
                  </a:cxn>
                </a:cxnLst>
                <a:rect l="0" t="0" r="r" b="b"/>
                <a:pathLst>
                  <a:path w="258" h="145">
                    <a:moveTo>
                      <a:pt x="0" y="5"/>
                    </a:moveTo>
                    <a:lnTo>
                      <a:pt x="12" y="10"/>
                    </a:lnTo>
                    <a:lnTo>
                      <a:pt x="20" y="0"/>
                    </a:lnTo>
                    <a:lnTo>
                      <a:pt x="19" y="14"/>
                    </a:lnTo>
                    <a:lnTo>
                      <a:pt x="33" y="20"/>
                    </a:lnTo>
                    <a:lnTo>
                      <a:pt x="40" y="8"/>
                    </a:lnTo>
                    <a:lnTo>
                      <a:pt x="40" y="21"/>
                    </a:lnTo>
                    <a:lnTo>
                      <a:pt x="56" y="29"/>
                    </a:lnTo>
                    <a:lnTo>
                      <a:pt x="61" y="17"/>
                    </a:lnTo>
                    <a:lnTo>
                      <a:pt x="61" y="30"/>
                    </a:lnTo>
                    <a:lnTo>
                      <a:pt x="75" y="37"/>
                    </a:lnTo>
                    <a:lnTo>
                      <a:pt x="79" y="24"/>
                    </a:lnTo>
                    <a:lnTo>
                      <a:pt x="79" y="37"/>
                    </a:lnTo>
                    <a:lnTo>
                      <a:pt x="97" y="45"/>
                    </a:lnTo>
                    <a:lnTo>
                      <a:pt x="99" y="35"/>
                    </a:lnTo>
                    <a:lnTo>
                      <a:pt x="102" y="47"/>
                    </a:lnTo>
                    <a:lnTo>
                      <a:pt x="117" y="55"/>
                    </a:lnTo>
                    <a:lnTo>
                      <a:pt x="120" y="45"/>
                    </a:lnTo>
                    <a:lnTo>
                      <a:pt x="123" y="58"/>
                    </a:lnTo>
                    <a:lnTo>
                      <a:pt x="139" y="66"/>
                    </a:lnTo>
                    <a:lnTo>
                      <a:pt x="144" y="55"/>
                    </a:lnTo>
                    <a:lnTo>
                      <a:pt x="146" y="69"/>
                    </a:lnTo>
                    <a:lnTo>
                      <a:pt x="162" y="78"/>
                    </a:lnTo>
                    <a:lnTo>
                      <a:pt x="166" y="67"/>
                    </a:lnTo>
                    <a:lnTo>
                      <a:pt x="169" y="82"/>
                    </a:lnTo>
                    <a:lnTo>
                      <a:pt x="183" y="90"/>
                    </a:lnTo>
                    <a:lnTo>
                      <a:pt x="190" y="81"/>
                    </a:lnTo>
                    <a:lnTo>
                      <a:pt x="190" y="92"/>
                    </a:lnTo>
                    <a:lnTo>
                      <a:pt x="204" y="102"/>
                    </a:lnTo>
                    <a:lnTo>
                      <a:pt x="210" y="94"/>
                    </a:lnTo>
                    <a:lnTo>
                      <a:pt x="210" y="106"/>
                    </a:lnTo>
                    <a:lnTo>
                      <a:pt x="224" y="115"/>
                    </a:lnTo>
                    <a:lnTo>
                      <a:pt x="231" y="106"/>
                    </a:lnTo>
                    <a:lnTo>
                      <a:pt x="231" y="118"/>
                    </a:lnTo>
                    <a:lnTo>
                      <a:pt x="240" y="128"/>
                    </a:lnTo>
                    <a:lnTo>
                      <a:pt x="248" y="124"/>
                    </a:lnTo>
                    <a:lnTo>
                      <a:pt x="246" y="132"/>
                    </a:lnTo>
                    <a:lnTo>
                      <a:pt x="258" y="145"/>
                    </a:lnTo>
                    <a:lnTo>
                      <a:pt x="237" y="130"/>
                    </a:lnTo>
                    <a:lnTo>
                      <a:pt x="205" y="111"/>
                    </a:lnTo>
                    <a:lnTo>
                      <a:pt x="181" y="95"/>
                    </a:lnTo>
                    <a:lnTo>
                      <a:pt x="159" y="83"/>
                    </a:lnTo>
                    <a:lnTo>
                      <a:pt x="127" y="68"/>
                    </a:lnTo>
                    <a:lnTo>
                      <a:pt x="101" y="55"/>
                    </a:lnTo>
                    <a:lnTo>
                      <a:pt x="75" y="43"/>
                    </a:lnTo>
                    <a:lnTo>
                      <a:pt x="45" y="32"/>
                    </a:lnTo>
                    <a:lnTo>
                      <a:pt x="22" y="23"/>
                    </a:lnTo>
                    <a:lnTo>
                      <a:pt x="0" y="1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8961438" y="3494088"/>
                <a:ext cx="433388" cy="18732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1" y="11"/>
                  </a:cxn>
                  <a:cxn ang="0">
                    <a:pos x="8" y="24"/>
                  </a:cxn>
                  <a:cxn ang="0">
                    <a:pos x="18" y="14"/>
                  </a:cxn>
                  <a:cxn ang="0">
                    <a:pos x="32" y="21"/>
                  </a:cxn>
                  <a:cxn ang="0">
                    <a:pos x="26" y="34"/>
                  </a:cxn>
                  <a:cxn ang="0">
                    <a:pos x="38" y="25"/>
                  </a:cxn>
                  <a:cxn ang="0">
                    <a:pos x="53" y="32"/>
                  </a:cxn>
                  <a:cxn ang="0">
                    <a:pos x="48" y="45"/>
                  </a:cxn>
                  <a:cxn ang="0">
                    <a:pos x="58" y="37"/>
                  </a:cxn>
                  <a:cxn ang="0">
                    <a:pos x="72" y="42"/>
                  </a:cxn>
                  <a:cxn ang="0">
                    <a:pos x="65" y="53"/>
                  </a:cxn>
                  <a:cxn ang="0">
                    <a:pos x="75" y="45"/>
                  </a:cxn>
                  <a:cxn ang="0">
                    <a:pos x="93" y="54"/>
                  </a:cxn>
                  <a:cxn ang="0">
                    <a:pos x="87" y="62"/>
                  </a:cxn>
                  <a:cxn ang="0">
                    <a:pos x="97" y="55"/>
                  </a:cxn>
                  <a:cxn ang="0">
                    <a:pos x="114" y="63"/>
                  </a:cxn>
                  <a:cxn ang="0">
                    <a:pos x="107" y="72"/>
                  </a:cxn>
                  <a:cxn ang="0">
                    <a:pos x="120" y="65"/>
                  </a:cxn>
                  <a:cxn ang="0">
                    <a:pos x="136" y="72"/>
                  </a:cxn>
                  <a:cxn ang="0">
                    <a:pos x="130" y="83"/>
                  </a:cxn>
                  <a:cxn ang="0">
                    <a:pos x="143" y="76"/>
                  </a:cxn>
                  <a:cxn ang="0">
                    <a:pos x="161" y="82"/>
                  </a:cxn>
                  <a:cxn ang="0">
                    <a:pos x="154" y="92"/>
                  </a:cxn>
                  <a:cxn ang="0">
                    <a:pos x="168" y="85"/>
                  </a:cxn>
                  <a:cxn ang="0">
                    <a:pos x="183" y="91"/>
                  </a:cxn>
                  <a:cxn ang="0">
                    <a:pos x="181" y="102"/>
                  </a:cxn>
                  <a:cxn ang="0">
                    <a:pos x="189" y="94"/>
                  </a:cxn>
                  <a:cxn ang="0">
                    <a:pos x="205" y="99"/>
                  </a:cxn>
                  <a:cxn ang="0">
                    <a:pos x="202" y="109"/>
                  </a:cxn>
                  <a:cxn ang="0">
                    <a:pos x="213" y="102"/>
                  </a:cxn>
                  <a:cxn ang="0">
                    <a:pos x="228" y="106"/>
                  </a:cxn>
                  <a:cxn ang="0">
                    <a:pos x="225" y="117"/>
                  </a:cxn>
                  <a:cxn ang="0">
                    <a:pos x="235" y="109"/>
                  </a:cxn>
                  <a:cxn ang="0">
                    <a:pos x="248" y="110"/>
                  </a:cxn>
                  <a:cxn ang="0">
                    <a:pos x="250" y="118"/>
                  </a:cxn>
                  <a:cxn ang="0">
                    <a:pos x="255" y="112"/>
                  </a:cxn>
                  <a:cxn ang="0">
                    <a:pos x="273" y="113"/>
                  </a:cxn>
                  <a:cxn ang="0">
                    <a:pos x="249" y="106"/>
                  </a:cxn>
                  <a:cxn ang="0">
                    <a:pos x="213" y="94"/>
                  </a:cxn>
                  <a:cxn ang="0">
                    <a:pos x="186" y="86"/>
                  </a:cxn>
                  <a:cxn ang="0">
                    <a:pos x="162" y="76"/>
                  </a:cxn>
                  <a:cxn ang="0">
                    <a:pos x="129" y="62"/>
                  </a:cxn>
                  <a:cxn ang="0">
                    <a:pos x="103" y="50"/>
                  </a:cxn>
                  <a:cxn ang="0">
                    <a:pos x="77" y="37"/>
                  </a:cxn>
                  <a:cxn ang="0">
                    <a:pos x="49" y="23"/>
                  </a:cxn>
                  <a:cxn ang="0">
                    <a:pos x="26" y="10"/>
                  </a:cxn>
                  <a:cxn ang="0">
                    <a:pos x="5" y="0"/>
                  </a:cxn>
                  <a:cxn ang="0">
                    <a:pos x="0" y="5"/>
                  </a:cxn>
                </a:cxnLst>
                <a:rect l="0" t="0" r="r" b="b"/>
                <a:pathLst>
                  <a:path w="273" h="118">
                    <a:moveTo>
                      <a:pt x="0" y="5"/>
                    </a:moveTo>
                    <a:lnTo>
                      <a:pt x="11" y="11"/>
                    </a:lnTo>
                    <a:lnTo>
                      <a:pt x="8" y="24"/>
                    </a:lnTo>
                    <a:lnTo>
                      <a:pt x="18" y="14"/>
                    </a:lnTo>
                    <a:lnTo>
                      <a:pt x="32" y="21"/>
                    </a:lnTo>
                    <a:lnTo>
                      <a:pt x="26" y="34"/>
                    </a:lnTo>
                    <a:lnTo>
                      <a:pt x="38" y="25"/>
                    </a:lnTo>
                    <a:lnTo>
                      <a:pt x="53" y="32"/>
                    </a:lnTo>
                    <a:lnTo>
                      <a:pt x="48" y="45"/>
                    </a:lnTo>
                    <a:lnTo>
                      <a:pt x="58" y="37"/>
                    </a:lnTo>
                    <a:lnTo>
                      <a:pt x="72" y="42"/>
                    </a:lnTo>
                    <a:lnTo>
                      <a:pt x="65" y="53"/>
                    </a:lnTo>
                    <a:lnTo>
                      <a:pt x="75" y="45"/>
                    </a:lnTo>
                    <a:lnTo>
                      <a:pt x="93" y="54"/>
                    </a:lnTo>
                    <a:lnTo>
                      <a:pt x="87" y="62"/>
                    </a:lnTo>
                    <a:lnTo>
                      <a:pt x="97" y="55"/>
                    </a:lnTo>
                    <a:lnTo>
                      <a:pt x="114" y="63"/>
                    </a:lnTo>
                    <a:lnTo>
                      <a:pt x="107" y="72"/>
                    </a:lnTo>
                    <a:lnTo>
                      <a:pt x="120" y="65"/>
                    </a:lnTo>
                    <a:lnTo>
                      <a:pt x="136" y="72"/>
                    </a:lnTo>
                    <a:lnTo>
                      <a:pt x="130" y="83"/>
                    </a:lnTo>
                    <a:lnTo>
                      <a:pt x="143" y="76"/>
                    </a:lnTo>
                    <a:lnTo>
                      <a:pt x="161" y="82"/>
                    </a:lnTo>
                    <a:lnTo>
                      <a:pt x="154" y="92"/>
                    </a:lnTo>
                    <a:lnTo>
                      <a:pt x="168" y="85"/>
                    </a:lnTo>
                    <a:lnTo>
                      <a:pt x="183" y="91"/>
                    </a:lnTo>
                    <a:lnTo>
                      <a:pt x="181" y="102"/>
                    </a:lnTo>
                    <a:lnTo>
                      <a:pt x="189" y="94"/>
                    </a:lnTo>
                    <a:lnTo>
                      <a:pt x="205" y="99"/>
                    </a:lnTo>
                    <a:lnTo>
                      <a:pt x="202" y="109"/>
                    </a:lnTo>
                    <a:lnTo>
                      <a:pt x="213" y="102"/>
                    </a:lnTo>
                    <a:lnTo>
                      <a:pt x="228" y="106"/>
                    </a:lnTo>
                    <a:lnTo>
                      <a:pt x="225" y="117"/>
                    </a:lnTo>
                    <a:lnTo>
                      <a:pt x="235" y="109"/>
                    </a:lnTo>
                    <a:lnTo>
                      <a:pt x="248" y="110"/>
                    </a:lnTo>
                    <a:lnTo>
                      <a:pt x="250" y="118"/>
                    </a:lnTo>
                    <a:lnTo>
                      <a:pt x="255" y="112"/>
                    </a:lnTo>
                    <a:lnTo>
                      <a:pt x="273" y="113"/>
                    </a:lnTo>
                    <a:lnTo>
                      <a:pt x="249" y="106"/>
                    </a:lnTo>
                    <a:lnTo>
                      <a:pt x="213" y="94"/>
                    </a:lnTo>
                    <a:lnTo>
                      <a:pt x="186" y="86"/>
                    </a:lnTo>
                    <a:lnTo>
                      <a:pt x="162" y="76"/>
                    </a:lnTo>
                    <a:lnTo>
                      <a:pt x="129" y="62"/>
                    </a:lnTo>
                    <a:lnTo>
                      <a:pt x="103" y="50"/>
                    </a:lnTo>
                    <a:lnTo>
                      <a:pt x="77" y="37"/>
                    </a:lnTo>
                    <a:lnTo>
                      <a:pt x="49" y="23"/>
                    </a:lnTo>
                    <a:lnTo>
                      <a:pt x="26" y="10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8974138" y="3444875"/>
                <a:ext cx="412750" cy="20796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21" y="12"/>
                  </a:cxn>
                  <a:cxn ang="0">
                    <a:pos x="43" y="11"/>
                  </a:cxn>
                  <a:cxn ang="0">
                    <a:pos x="61" y="30"/>
                  </a:cxn>
                  <a:cxn ang="0">
                    <a:pos x="66" y="32"/>
                  </a:cxn>
                  <a:cxn ang="0">
                    <a:pos x="87" y="26"/>
                  </a:cxn>
                  <a:cxn ang="0">
                    <a:pos x="103" y="49"/>
                  </a:cxn>
                  <a:cxn ang="0">
                    <a:pos x="108" y="50"/>
                  </a:cxn>
                  <a:cxn ang="0">
                    <a:pos x="128" y="47"/>
                  </a:cxn>
                  <a:cxn ang="0">
                    <a:pos x="146" y="69"/>
                  </a:cxn>
                  <a:cxn ang="0">
                    <a:pos x="151" y="70"/>
                  </a:cxn>
                  <a:cxn ang="0">
                    <a:pos x="172" y="69"/>
                  </a:cxn>
                  <a:cxn ang="0">
                    <a:pos x="188" y="90"/>
                  </a:cxn>
                  <a:cxn ang="0">
                    <a:pos x="193" y="93"/>
                  </a:cxn>
                  <a:cxn ang="0">
                    <a:pos x="212" y="95"/>
                  </a:cxn>
                  <a:cxn ang="0">
                    <a:pos x="226" y="112"/>
                  </a:cxn>
                  <a:cxn ang="0">
                    <a:pos x="232" y="114"/>
                  </a:cxn>
                  <a:cxn ang="0">
                    <a:pos x="238" y="125"/>
                  </a:cxn>
                  <a:cxn ang="0">
                    <a:pos x="233" y="122"/>
                  </a:cxn>
                  <a:cxn ang="0">
                    <a:pos x="214" y="128"/>
                  </a:cxn>
                  <a:cxn ang="0">
                    <a:pos x="200" y="107"/>
                  </a:cxn>
                  <a:cxn ang="0">
                    <a:pos x="196" y="105"/>
                  </a:cxn>
                  <a:cxn ang="0">
                    <a:pos x="172" y="110"/>
                  </a:cxn>
                  <a:cxn ang="0">
                    <a:pos x="160" y="89"/>
                  </a:cxn>
                  <a:cxn ang="0">
                    <a:pos x="154" y="86"/>
                  </a:cxn>
                  <a:cxn ang="0">
                    <a:pos x="127" y="88"/>
                  </a:cxn>
                  <a:cxn ang="0">
                    <a:pos x="117" y="64"/>
                  </a:cxn>
                  <a:cxn ang="0">
                    <a:pos x="111" y="62"/>
                  </a:cxn>
                  <a:cxn ang="0">
                    <a:pos x="87" y="65"/>
                  </a:cxn>
                  <a:cxn ang="0">
                    <a:pos x="71" y="43"/>
                  </a:cxn>
                  <a:cxn ang="0">
                    <a:pos x="66" y="41"/>
                  </a:cxn>
                  <a:cxn ang="0">
                    <a:pos x="43" y="47"/>
                  </a:cxn>
                  <a:cxn ang="0">
                    <a:pos x="29" y="22"/>
                  </a:cxn>
                  <a:cxn ang="0">
                    <a:pos x="24" y="22"/>
                  </a:cxn>
                  <a:cxn ang="0">
                    <a:pos x="0" y="4"/>
                  </a:cxn>
                </a:cxnLst>
                <a:rect l="0" t="0" r="r" b="b"/>
                <a:pathLst>
                  <a:path w="260" h="131">
                    <a:moveTo>
                      <a:pt x="0" y="4"/>
                    </a:moveTo>
                    <a:lnTo>
                      <a:pt x="13" y="11"/>
                    </a:lnTo>
                    <a:lnTo>
                      <a:pt x="20" y="0"/>
                    </a:lnTo>
                    <a:lnTo>
                      <a:pt x="21" y="12"/>
                    </a:lnTo>
                    <a:lnTo>
                      <a:pt x="37" y="20"/>
                    </a:lnTo>
                    <a:lnTo>
                      <a:pt x="43" y="11"/>
                    </a:lnTo>
                    <a:lnTo>
                      <a:pt x="43" y="22"/>
                    </a:lnTo>
                    <a:lnTo>
                      <a:pt x="61" y="30"/>
                    </a:lnTo>
                    <a:lnTo>
                      <a:pt x="66" y="20"/>
                    </a:lnTo>
                    <a:lnTo>
                      <a:pt x="66" y="32"/>
                    </a:lnTo>
                    <a:lnTo>
                      <a:pt x="82" y="40"/>
                    </a:lnTo>
                    <a:lnTo>
                      <a:pt x="87" y="26"/>
                    </a:lnTo>
                    <a:lnTo>
                      <a:pt x="85" y="41"/>
                    </a:lnTo>
                    <a:lnTo>
                      <a:pt x="103" y="49"/>
                    </a:lnTo>
                    <a:lnTo>
                      <a:pt x="108" y="35"/>
                    </a:lnTo>
                    <a:lnTo>
                      <a:pt x="108" y="50"/>
                    </a:lnTo>
                    <a:lnTo>
                      <a:pt x="124" y="59"/>
                    </a:lnTo>
                    <a:lnTo>
                      <a:pt x="128" y="47"/>
                    </a:lnTo>
                    <a:lnTo>
                      <a:pt x="130" y="61"/>
                    </a:lnTo>
                    <a:lnTo>
                      <a:pt x="146" y="69"/>
                    </a:lnTo>
                    <a:lnTo>
                      <a:pt x="149" y="57"/>
                    </a:lnTo>
                    <a:lnTo>
                      <a:pt x="151" y="70"/>
                    </a:lnTo>
                    <a:lnTo>
                      <a:pt x="166" y="79"/>
                    </a:lnTo>
                    <a:lnTo>
                      <a:pt x="172" y="69"/>
                    </a:lnTo>
                    <a:lnTo>
                      <a:pt x="172" y="80"/>
                    </a:lnTo>
                    <a:lnTo>
                      <a:pt x="188" y="90"/>
                    </a:lnTo>
                    <a:lnTo>
                      <a:pt x="193" y="83"/>
                    </a:lnTo>
                    <a:lnTo>
                      <a:pt x="193" y="93"/>
                    </a:lnTo>
                    <a:lnTo>
                      <a:pt x="209" y="103"/>
                    </a:lnTo>
                    <a:lnTo>
                      <a:pt x="212" y="95"/>
                    </a:lnTo>
                    <a:lnTo>
                      <a:pt x="212" y="104"/>
                    </a:lnTo>
                    <a:lnTo>
                      <a:pt x="226" y="112"/>
                    </a:lnTo>
                    <a:lnTo>
                      <a:pt x="232" y="107"/>
                    </a:lnTo>
                    <a:lnTo>
                      <a:pt x="232" y="114"/>
                    </a:lnTo>
                    <a:lnTo>
                      <a:pt x="260" y="131"/>
                    </a:lnTo>
                    <a:lnTo>
                      <a:pt x="238" y="125"/>
                    </a:lnTo>
                    <a:lnTo>
                      <a:pt x="233" y="131"/>
                    </a:lnTo>
                    <a:lnTo>
                      <a:pt x="233" y="122"/>
                    </a:lnTo>
                    <a:lnTo>
                      <a:pt x="220" y="117"/>
                    </a:lnTo>
                    <a:lnTo>
                      <a:pt x="214" y="128"/>
                    </a:lnTo>
                    <a:lnTo>
                      <a:pt x="216" y="115"/>
                    </a:lnTo>
                    <a:lnTo>
                      <a:pt x="200" y="107"/>
                    </a:lnTo>
                    <a:lnTo>
                      <a:pt x="193" y="117"/>
                    </a:lnTo>
                    <a:lnTo>
                      <a:pt x="196" y="105"/>
                    </a:lnTo>
                    <a:lnTo>
                      <a:pt x="181" y="98"/>
                    </a:lnTo>
                    <a:lnTo>
                      <a:pt x="172" y="110"/>
                    </a:lnTo>
                    <a:lnTo>
                      <a:pt x="175" y="95"/>
                    </a:lnTo>
                    <a:lnTo>
                      <a:pt x="160" y="89"/>
                    </a:lnTo>
                    <a:lnTo>
                      <a:pt x="150" y="101"/>
                    </a:lnTo>
                    <a:lnTo>
                      <a:pt x="154" y="86"/>
                    </a:lnTo>
                    <a:lnTo>
                      <a:pt x="137" y="77"/>
                    </a:lnTo>
                    <a:lnTo>
                      <a:pt x="127" y="88"/>
                    </a:lnTo>
                    <a:lnTo>
                      <a:pt x="132" y="74"/>
                    </a:lnTo>
                    <a:lnTo>
                      <a:pt x="117" y="64"/>
                    </a:lnTo>
                    <a:lnTo>
                      <a:pt x="104" y="77"/>
                    </a:lnTo>
                    <a:lnTo>
                      <a:pt x="111" y="62"/>
                    </a:lnTo>
                    <a:lnTo>
                      <a:pt x="94" y="53"/>
                    </a:lnTo>
                    <a:lnTo>
                      <a:pt x="87" y="65"/>
                    </a:lnTo>
                    <a:lnTo>
                      <a:pt x="90" y="53"/>
                    </a:lnTo>
                    <a:lnTo>
                      <a:pt x="71" y="43"/>
                    </a:lnTo>
                    <a:lnTo>
                      <a:pt x="62" y="54"/>
                    </a:lnTo>
                    <a:lnTo>
                      <a:pt x="66" y="41"/>
                    </a:lnTo>
                    <a:lnTo>
                      <a:pt x="50" y="33"/>
                    </a:lnTo>
                    <a:lnTo>
                      <a:pt x="43" y="47"/>
                    </a:lnTo>
                    <a:lnTo>
                      <a:pt x="46" y="32"/>
                    </a:lnTo>
                    <a:lnTo>
                      <a:pt x="29" y="22"/>
                    </a:lnTo>
                    <a:lnTo>
                      <a:pt x="21" y="35"/>
                    </a:lnTo>
                    <a:lnTo>
                      <a:pt x="24" y="22"/>
                    </a:lnTo>
                    <a:lnTo>
                      <a:pt x="0" y="1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8575676" y="3671888"/>
                <a:ext cx="322263" cy="22225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4" y="18"/>
                  </a:cxn>
                  <a:cxn ang="0">
                    <a:pos x="23" y="29"/>
                  </a:cxn>
                  <a:cxn ang="0">
                    <a:pos x="0" y="42"/>
                  </a:cxn>
                  <a:cxn ang="0">
                    <a:pos x="17" y="54"/>
                  </a:cxn>
                  <a:cxn ang="0">
                    <a:pos x="12" y="78"/>
                  </a:cxn>
                  <a:cxn ang="0">
                    <a:pos x="50" y="66"/>
                  </a:cxn>
                  <a:cxn ang="0">
                    <a:pos x="59" y="78"/>
                  </a:cxn>
                  <a:cxn ang="0">
                    <a:pos x="70" y="62"/>
                  </a:cxn>
                  <a:cxn ang="0">
                    <a:pos x="80" y="78"/>
                  </a:cxn>
                  <a:cxn ang="0">
                    <a:pos x="78" y="81"/>
                  </a:cxn>
                  <a:cxn ang="0">
                    <a:pos x="85" y="103"/>
                  </a:cxn>
                  <a:cxn ang="0">
                    <a:pos x="96" y="99"/>
                  </a:cxn>
                  <a:cxn ang="0">
                    <a:pos x="95" y="102"/>
                  </a:cxn>
                  <a:cxn ang="0">
                    <a:pos x="108" y="130"/>
                  </a:cxn>
                  <a:cxn ang="0">
                    <a:pos x="119" y="120"/>
                  </a:cxn>
                  <a:cxn ang="0">
                    <a:pos x="140" y="140"/>
                  </a:cxn>
                  <a:cxn ang="0">
                    <a:pos x="142" y="116"/>
                  </a:cxn>
                  <a:cxn ang="0">
                    <a:pos x="154" y="114"/>
                  </a:cxn>
                  <a:cxn ang="0">
                    <a:pos x="142" y="87"/>
                  </a:cxn>
                  <a:cxn ang="0">
                    <a:pos x="149" y="79"/>
                  </a:cxn>
                  <a:cxn ang="0">
                    <a:pos x="137" y="63"/>
                  </a:cxn>
                  <a:cxn ang="0">
                    <a:pos x="138" y="57"/>
                  </a:cxn>
                  <a:cxn ang="0">
                    <a:pos x="147" y="62"/>
                  </a:cxn>
                  <a:cxn ang="0">
                    <a:pos x="169" y="80"/>
                  </a:cxn>
                  <a:cxn ang="0">
                    <a:pos x="170" y="59"/>
                  </a:cxn>
                  <a:cxn ang="0">
                    <a:pos x="203" y="69"/>
                  </a:cxn>
                  <a:cxn ang="0">
                    <a:pos x="193" y="33"/>
                  </a:cxn>
                  <a:cxn ang="0">
                    <a:pos x="182" y="22"/>
                  </a:cxn>
                  <a:cxn ang="0">
                    <a:pos x="188" y="15"/>
                  </a:cxn>
                  <a:cxn ang="0">
                    <a:pos x="170" y="3"/>
                  </a:cxn>
                  <a:cxn ang="0">
                    <a:pos x="137" y="6"/>
                  </a:cxn>
                  <a:cxn ang="0">
                    <a:pos x="103" y="8"/>
                  </a:cxn>
                  <a:cxn ang="0">
                    <a:pos x="77" y="8"/>
                  </a:cxn>
                  <a:cxn ang="0">
                    <a:pos x="47" y="4"/>
                  </a:cxn>
                  <a:cxn ang="0">
                    <a:pos x="36" y="0"/>
                  </a:cxn>
                </a:cxnLst>
                <a:rect l="0" t="0" r="r" b="b"/>
                <a:pathLst>
                  <a:path w="203" h="140">
                    <a:moveTo>
                      <a:pt x="36" y="0"/>
                    </a:moveTo>
                    <a:lnTo>
                      <a:pt x="14" y="18"/>
                    </a:lnTo>
                    <a:lnTo>
                      <a:pt x="23" y="29"/>
                    </a:lnTo>
                    <a:lnTo>
                      <a:pt x="0" y="42"/>
                    </a:lnTo>
                    <a:lnTo>
                      <a:pt x="17" y="54"/>
                    </a:lnTo>
                    <a:lnTo>
                      <a:pt x="12" y="78"/>
                    </a:lnTo>
                    <a:lnTo>
                      <a:pt x="50" y="66"/>
                    </a:lnTo>
                    <a:lnTo>
                      <a:pt x="59" y="78"/>
                    </a:lnTo>
                    <a:lnTo>
                      <a:pt x="70" y="62"/>
                    </a:lnTo>
                    <a:lnTo>
                      <a:pt x="80" y="78"/>
                    </a:lnTo>
                    <a:lnTo>
                      <a:pt x="78" y="81"/>
                    </a:lnTo>
                    <a:lnTo>
                      <a:pt x="85" y="103"/>
                    </a:lnTo>
                    <a:lnTo>
                      <a:pt x="96" y="99"/>
                    </a:lnTo>
                    <a:lnTo>
                      <a:pt x="95" y="102"/>
                    </a:lnTo>
                    <a:lnTo>
                      <a:pt x="108" y="130"/>
                    </a:lnTo>
                    <a:lnTo>
                      <a:pt x="119" y="120"/>
                    </a:lnTo>
                    <a:lnTo>
                      <a:pt x="140" y="140"/>
                    </a:lnTo>
                    <a:lnTo>
                      <a:pt x="142" y="116"/>
                    </a:lnTo>
                    <a:lnTo>
                      <a:pt x="154" y="114"/>
                    </a:lnTo>
                    <a:lnTo>
                      <a:pt x="142" y="87"/>
                    </a:lnTo>
                    <a:lnTo>
                      <a:pt x="149" y="79"/>
                    </a:lnTo>
                    <a:lnTo>
                      <a:pt x="137" y="63"/>
                    </a:lnTo>
                    <a:lnTo>
                      <a:pt x="138" y="57"/>
                    </a:lnTo>
                    <a:lnTo>
                      <a:pt x="147" y="62"/>
                    </a:lnTo>
                    <a:lnTo>
                      <a:pt x="169" y="80"/>
                    </a:lnTo>
                    <a:lnTo>
                      <a:pt x="170" y="59"/>
                    </a:lnTo>
                    <a:lnTo>
                      <a:pt x="203" y="69"/>
                    </a:lnTo>
                    <a:lnTo>
                      <a:pt x="193" y="33"/>
                    </a:lnTo>
                    <a:lnTo>
                      <a:pt x="182" y="22"/>
                    </a:lnTo>
                    <a:lnTo>
                      <a:pt x="188" y="15"/>
                    </a:lnTo>
                    <a:lnTo>
                      <a:pt x="170" y="3"/>
                    </a:lnTo>
                    <a:lnTo>
                      <a:pt x="137" y="6"/>
                    </a:lnTo>
                    <a:lnTo>
                      <a:pt x="103" y="8"/>
                    </a:lnTo>
                    <a:lnTo>
                      <a:pt x="77" y="8"/>
                    </a:lnTo>
                    <a:lnTo>
                      <a:pt x="47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8597901" y="3681413"/>
                <a:ext cx="285750" cy="192087"/>
              </a:xfrm>
              <a:custGeom>
                <a:avLst/>
                <a:gdLst/>
                <a:ahLst/>
                <a:cxnLst>
                  <a:cxn ang="0">
                    <a:pos x="144" y="3"/>
                  </a:cxn>
                  <a:cxn ang="0">
                    <a:pos x="161" y="12"/>
                  </a:cxn>
                  <a:cxn ang="0">
                    <a:pos x="154" y="17"/>
                  </a:cxn>
                  <a:cxn ang="0">
                    <a:pos x="163" y="29"/>
                  </a:cxn>
                  <a:cxn ang="0">
                    <a:pos x="180" y="51"/>
                  </a:cxn>
                  <a:cxn ang="0">
                    <a:pos x="165" y="47"/>
                  </a:cxn>
                  <a:cxn ang="0">
                    <a:pos x="150" y="46"/>
                  </a:cxn>
                  <a:cxn ang="0">
                    <a:pos x="150" y="60"/>
                  </a:cxn>
                  <a:cxn ang="0">
                    <a:pos x="132" y="47"/>
                  </a:cxn>
                  <a:cxn ang="0">
                    <a:pos x="117" y="45"/>
                  </a:cxn>
                  <a:cxn ang="0">
                    <a:pos x="117" y="60"/>
                  </a:cxn>
                  <a:cxn ang="0">
                    <a:pos x="126" y="72"/>
                  </a:cxn>
                  <a:cxn ang="0">
                    <a:pos x="118" y="76"/>
                  </a:cxn>
                  <a:cxn ang="0">
                    <a:pos x="129" y="99"/>
                  </a:cxn>
                  <a:cxn ang="0">
                    <a:pos x="120" y="100"/>
                  </a:cxn>
                  <a:cxn ang="0">
                    <a:pos x="120" y="121"/>
                  </a:cxn>
                  <a:cxn ang="0">
                    <a:pos x="105" y="104"/>
                  </a:cxn>
                  <a:cxn ang="0">
                    <a:pos x="97" y="108"/>
                  </a:cxn>
                  <a:cxn ang="0">
                    <a:pos x="95" y="110"/>
                  </a:cxn>
                  <a:cxn ang="0">
                    <a:pos x="85" y="83"/>
                  </a:cxn>
                  <a:cxn ang="0">
                    <a:pos x="78" y="88"/>
                  </a:cxn>
                  <a:cxn ang="0">
                    <a:pos x="71" y="64"/>
                  </a:cxn>
                  <a:cxn ang="0">
                    <a:pos x="58" y="47"/>
                  </a:cxn>
                  <a:cxn ang="0">
                    <a:pos x="48" y="53"/>
                  </a:cxn>
                  <a:cxn ang="0">
                    <a:pos x="45" y="63"/>
                  </a:cxn>
                  <a:cxn ang="0">
                    <a:pos x="42" y="48"/>
                  </a:cxn>
                  <a:cxn ang="0">
                    <a:pos x="23" y="54"/>
                  </a:cxn>
                  <a:cxn ang="0">
                    <a:pos x="6" y="62"/>
                  </a:cxn>
                  <a:cxn ang="0">
                    <a:pos x="16" y="46"/>
                  </a:cxn>
                  <a:cxn ang="0">
                    <a:pos x="13" y="46"/>
                  </a:cxn>
                  <a:cxn ang="0">
                    <a:pos x="0" y="36"/>
                  </a:cxn>
                  <a:cxn ang="0">
                    <a:pos x="25" y="24"/>
                  </a:cxn>
                  <a:cxn ang="0">
                    <a:pos x="12" y="14"/>
                  </a:cxn>
                  <a:cxn ang="0">
                    <a:pos x="36" y="0"/>
                  </a:cxn>
                  <a:cxn ang="0">
                    <a:pos x="69" y="3"/>
                  </a:cxn>
                  <a:cxn ang="0">
                    <a:pos x="109" y="5"/>
                  </a:cxn>
                  <a:cxn ang="0">
                    <a:pos x="134" y="1"/>
                  </a:cxn>
                  <a:cxn ang="0">
                    <a:pos x="144" y="3"/>
                  </a:cxn>
                </a:cxnLst>
                <a:rect l="0" t="0" r="r" b="b"/>
                <a:pathLst>
                  <a:path w="180" h="121">
                    <a:moveTo>
                      <a:pt x="144" y="3"/>
                    </a:moveTo>
                    <a:lnTo>
                      <a:pt x="161" y="12"/>
                    </a:lnTo>
                    <a:lnTo>
                      <a:pt x="154" y="17"/>
                    </a:lnTo>
                    <a:lnTo>
                      <a:pt x="163" y="29"/>
                    </a:lnTo>
                    <a:lnTo>
                      <a:pt x="180" y="51"/>
                    </a:lnTo>
                    <a:lnTo>
                      <a:pt x="165" y="47"/>
                    </a:lnTo>
                    <a:lnTo>
                      <a:pt x="150" y="46"/>
                    </a:lnTo>
                    <a:lnTo>
                      <a:pt x="150" y="60"/>
                    </a:lnTo>
                    <a:lnTo>
                      <a:pt x="132" y="47"/>
                    </a:lnTo>
                    <a:lnTo>
                      <a:pt x="117" y="45"/>
                    </a:lnTo>
                    <a:lnTo>
                      <a:pt x="117" y="60"/>
                    </a:lnTo>
                    <a:lnTo>
                      <a:pt x="126" y="72"/>
                    </a:lnTo>
                    <a:lnTo>
                      <a:pt x="118" y="76"/>
                    </a:lnTo>
                    <a:lnTo>
                      <a:pt x="129" y="99"/>
                    </a:lnTo>
                    <a:lnTo>
                      <a:pt x="120" y="100"/>
                    </a:lnTo>
                    <a:lnTo>
                      <a:pt x="120" y="121"/>
                    </a:lnTo>
                    <a:lnTo>
                      <a:pt x="105" y="104"/>
                    </a:lnTo>
                    <a:lnTo>
                      <a:pt x="97" y="108"/>
                    </a:lnTo>
                    <a:lnTo>
                      <a:pt x="95" y="110"/>
                    </a:lnTo>
                    <a:lnTo>
                      <a:pt x="85" y="83"/>
                    </a:lnTo>
                    <a:lnTo>
                      <a:pt x="78" y="88"/>
                    </a:lnTo>
                    <a:lnTo>
                      <a:pt x="71" y="64"/>
                    </a:lnTo>
                    <a:lnTo>
                      <a:pt x="58" y="47"/>
                    </a:lnTo>
                    <a:lnTo>
                      <a:pt x="48" y="53"/>
                    </a:lnTo>
                    <a:lnTo>
                      <a:pt x="45" y="63"/>
                    </a:lnTo>
                    <a:lnTo>
                      <a:pt x="42" y="48"/>
                    </a:lnTo>
                    <a:lnTo>
                      <a:pt x="23" y="54"/>
                    </a:lnTo>
                    <a:lnTo>
                      <a:pt x="6" y="62"/>
                    </a:lnTo>
                    <a:lnTo>
                      <a:pt x="16" y="46"/>
                    </a:lnTo>
                    <a:lnTo>
                      <a:pt x="13" y="46"/>
                    </a:lnTo>
                    <a:lnTo>
                      <a:pt x="0" y="36"/>
                    </a:lnTo>
                    <a:lnTo>
                      <a:pt x="25" y="24"/>
                    </a:lnTo>
                    <a:lnTo>
                      <a:pt x="12" y="14"/>
                    </a:lnTo>
                    <a:lnTo>
                      <a:pt x="36" y="0"/>
                    </a:lnTo>
                    <a:lnTo>
                      <a:pt x="69" y="3"/>
                    </a:lnTo>
                    <a:lnTo>
                      <a:pt x="109" y="5"/>
                    </a:lnTo>
                    <a:lnTo>
                      <a:pt x="134" y="1"/>
                    </a:lnTo>
                    <a:lnTo>
                      <a:pt x="144" y="3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8483601" y="3225800"/>
                <a:ext cx="492125" cy="469900"/>
              </a:xfrm>
              <a:custGeom>
                <a:avLst/>
                <a:gdLst/>
                <a:ahLst/>
                <a:cxnLst>
                  <a:cxn ang="0">
                    <a:pos x="4" y="93"/>
                  </a:cxn>
                  <a:cxn ang="0">
                    <a:pos x="2" y="188"/>
                  </a:cxn>
                  <a:cxn ang="0">
                    <a:pos x="36" y="252"/>
                  </a:cxn>
                  <a:cxn ang="0">
                    <a:pos x="115" y="293"/>
                  </a:cxn>
                  <a:cxn ang="0">
                    <a:pos x="215" y="293"/>
                  </a:cxn>
                  <a:cxn ang="0">
                    <a:pos x="284" y="263"/>
                  </a:cxn>
                  <a:cxn ang="0">
                    <a:pos x="307" y="203"/>
                  </a:cxn>
                  <a:cxn ang="0">
                    <a:pos x="310" y="150"/>
                  </a:cxn>
                  <a:cxn ang="0">
                    <a:pos x="295" y="79"/>
                  </a:cxn>
                  <a:cxn ang="0">
                    <a:pos x="225" y="44"/>
                  </a:cxn>
                  <a:cxn ang="0">
                    <a:pos x="288" y="102"/>
                  </a:cxn>
                  <a:cxn ang="0">
                    <a:pos x="295" y="182"/>
                  </a:cxn>
                  <a:cxn ang="0">
                    <a:pos x="273" y="251"/>
                  </a:cxn>
                  <a:cxn ang="0">
                    <a:pos x="243" y="257"/>
                  </a:cxn>
                  <a:cxn ang="0">
                    <a:pos x="264" y="170"/>
                  </a:cxn>
                  <a:cxn ang="0">
                    <a:pos x="243" y="96"/>
                  </a:cxn>
                  <a:cxn ang="0">
                    <a:pos x="255" y="206"/>
                  </a:cxn>
                  <a:cxn ang="0">
                    <a:pos x="207" y="281"/>
                  </a:cxn>
                  <a:cxn ang="0">
                    <a:pos x="201" y="230"/>
                  </a:cxn>
                  <a:cxn ang="0">
                    <a:pos x="204" y="121"/>
                  </a:cxn>
                  <a:cxn ang="0">
                    <a:pos x="195" y="120"/>
                  </a:cxn>
                  <a:cxn ang="0">
                    <a:pos x="195" y="227"/>
                  </a:cxn>
                  <a:cxn ang="0">
                    <a:pos x="169" y="284"/>
                  </a:cxn>
                  <a:cxn ang="0">
                    <a:pos x="132" y="232"/>
                  </a:cxn>
                  <a:cxn ang="0">
                    <a:pos x="129" y="138"/>
                  </a:cxn>
                  <a:cxn ang="0">
                    <a:pos x="156" y="70"/>
                  </a:cxn>
                  <a:cxn ang="0">
                    <a:pos x="121" y="114"/>
                  </a:cxn>
                  <a:cxn ang="0">
                    <a:pos x="119" y="204"/>
                  </a:cxn>
                  <a:cxn ang="0">
                    <a:pos x="147" y="287"/>
                  </a:cxn>
                  <a:cxn ang="0">
                    <a:pos x="98" y="272"/>
                  </a:cxn>
                  <a:cxn ang="0">
                    <a:pos x="57" y="182"/>
                  </a:cxn>
                  <a:cxn ang="0">
                    <a:pos x="68" y="110"/>
                  </a:cxn>
                  <a:cxn ang="0">
                    <a:pos x="114" y="54"/>
                  </a:cxn>
                  <a:cxn ang="0">
                    <a:pos x="148" y="48"/>
                  </a:cxn>
                  <a:cxn ang="0">
                    <a:pos x="185" y="60"/>
                  </a:cxn>
                  <a:cxn ang="0">
                    <a:pos x="147" y="39"/>
                  </a:cxn>
                  <a:cxn ang="0">
                    <a:pos x="108" y="0"/>
                  </a:cxn>
                  <a:cxn ang="0">
                    <a:pos x="83" y="49"/>
                  </a:cxn>
                  <a:cxn ang="0">
                    <a:pos x="56" y="111"/>
                  </a:cxn>
                  <a:cxn ang="0">
                    <a:pos x="46" y="176"/>
                  </a:cxn>
                  <a:cxn ang="0">
                    <a:pos x="62" y="247"/>
                  </a:cxn>
                  <a:cxn ang="0">
                    <a:pos x="42" y="242"/>
                  </a:cxn>
                  <a:cxn ang="0">
                    <a:pos x="10" y="167"/>
                  </a:cxn>
                  <a:cxn ang="0">
                    <a:pos x="23" y="84"/>
                  </a:cxn>
                  <a:cxn ang="0">
                    <a:pos x="37" y="44"/>
                  </a:cxn>
                </a:cxnLst>
                <a:rect l="0" t="0" r="r" b="b"/>
                <a:pathLst>
                  <a:path w="310" h="296">
                    <a:moveTo>
                      <a:pt x="37" y="44"/>
                    </a:moveTo>
                    <a:lnTo>
                      <a:pt x="16" y="63"/>
                    </a:lnTo>
                    <a:lnTo>
                      <a:pt x="4" y="93"/>
                    </a:lnTo>
                    <a:lnTo>
                      <a:pt x="0" y="122"/>
                    </a:lnTo>
                    <a:lnTo>
                      <a:pt x="0" y="157"/>
                    </a:lnTo>
                    <a:lnTo>
                      <a:pt x="2" y="188"/>
                    </a:lnTo>
                    <a:lnTo>
                      <a:pt x="7" y="212"/>
                    </a:lnTo>
                    <a:lnTo>
                      <a:pt x="19" y="233"/>
                    </a:lnTo>
                    <a:lnTo>
                      <a:pt x="36" y="252"/>
                    </a:lnTo>
                    <a:lnTo>
                      <a:pt x="56" y="268"/>
                    </a:lnTo>
                    <a:lnTo>
                      <a:pt x="79" y="282"/>
                    </a:lnTo>
                    <a:lnTo>
                      <a:pt x="115" y="293"/>
                    </a:lnTo>
                    <a:lnTo>
                      <a:pt x="148" y="296"/>
                    </a:lnTo>
                    <a:lnTo>
                      <a:pt x="177" y="296"/>
                    </a:lnTo>
                    <a:lnTo>
                      <a:pt x="215" y="293"/>
                    </a:lnTo>
                    <a:lnTo>
                      <a:pt x="243" y="289"/>
                    </a:lnTo>
                    <a:lnTo>
                      <a:pt x="267" y="278"/>
                    </a:lnTo>
                    <a:lnTo>
                      <a:pt x="284" y="263"/>
                    </a:lnTo>
                    <a:lnTo>
                      <a:pt x="297" y="240"/>
                    </a:lnTo>
                    <a:lnTo>
                      <a:pt x="305" y="224"/>
                    </a:lnTo>
                    <a:lnTo>
                      <a:pt x="307" y="203"/>
                    </a:lnTo>
                    <a:lnTo>
                      <a:pt x="306" y="186"/>
                    </a:lnTo>
                    <a:lnTo>
                      <a:pt x="309" y="167"/>
                    </a:lnTo>
                    <a:lnTo>
                      <a:pt x="310" y="150"/>
                    </a:lnTo>
                    <a:lnTo>
                      <a:pt x="307" y="128"/>
                    </a:lnTo>
                    <a:lnTo>
                      <a:pt x="303" y="102"/>
                    </a:lnTo>
                    <a:lnTo>
                      <a:pt x="295" y="79"/>
                    </a:lnTo>
                    <a:lnTo>
                      <a:pt x="273" y="62"/>
                    </a:lnTo>
                    <a:lnTo>
                      <a:pt x="243" y="48"/>
                    </a:lnTo>
                    <a:lnTo>
                      <a:pt x="225" y="44"/>
                    </a:lnTo>
                    <a:lnTo>
                      <a:pt x="264" y="66"/>
                    </a:lnTo>
                    <a:lnTo>
                      <a:pt x="279" y="84"/>
                    </a:lnTo>
                    <a:lnTo>
                      <a:pt x="288" y="102"/>
                    </a:lnTo>
                    <a:lnTo>
                      <a:pt x="295" y="132"/>
                    </a:lnTo>
                    <a:lnTo>
                      <a:pt x="297" y="158"/>
                    </a:lnTo>
                    <a:lnTo>
                      <a:pt x="295" y="182"/>
                    </a:lnTo>
                    <a:lnTo>
                      <a:pt x="297" y="204"/>
                    </a:lnTo>
                    <a:lnTo>
                      <a:pt x="288" y="232"/>
                    </a:lnTo>
                    <a:lnTo>
                      <a:pt x="273" y="251"/>
                    </a:lnTo>
                    <a:lnTo>
                      <a:pt x="252" y="270"/>
                    </a:lnTo>
                    <a:lnTo>
                      <a:pt x="220" y="278"/>
                    </a:lnTo>
                    <a:lnTo>
                      <a:pt x="243" y="257"/>
                    </a:lnTo>
                    <a:lnTo>
                      <a:pt x="255" y="230"/>
                    </a:lnTo>
                    <a:lnTo>
                      <a:pt x="262" y="198"/>
                    </a:lnTo>
                    <a:lnTo>
                      <a:pt x="264" y="170"/>
                    </a:lnTo>
                    <a:lnTo>
                      <a:pt x="261" y="141"/>
                    </a:lnTo>
                    <a:lnTo>
                      <a:pt x="253" y="114"/>
                    </a:lnTo>
                    <a:lnTo>
                      <a:pt x="243" y="96"/>
                    </a:lnTo>
                    <a:lnTo>
                      <a:pt x="255" y="129"/>
                    </a:lnTo>
                    <a:lnTo>
                      <a:pt x="258" y="167"/>
                    </a:lnTo>
                    <a:lnTo>
                      <a:pt x="255" y="206"/>
                    </a:lnTo>
                    <a:lnTo>
                      <a:pt x="239" y="242"/>
                    </a:lnTo>
                    <a:lnTo>
                      <a:pt x="222" y="268"/>
                    </a:lnTo>
                    <a:lnTo>
                      <a:pt x="207" y="281"/>
                    </a:lnTo>
                    <a:lnTo>
                      <a:pt x="182" y="286"/>
                    </a:lnTo>
                    <a:lnTo>
                      <a:pt x="195" y="261"/>
                    </a:lnTo>
                    <a:lnTo>
                      <a:pt x="201" y="230"/>
                    </a:lnTo>
                    <a:lnTo>
                      <a:pt x="207" y="191"/>
                    </a:lnTo>
                    <a:lnTo>
                      <a:pt x="205" y="160"/>
                    </a:lnTo>
                    <a:lnTo>
                      <a:pt x="204" y="121"/>
                    </a:lnTo>
                    <a:lnTo>
                      <a:pt x="195" y="87"/>
                    </a:lnTo>
                    <a:lnTo>
                      <a:pt x="196" y="117"/>
                    </a:lnTo>
                    <a:lnTo>
                      <a:pt x="195" y="120"/>
                    </a:lnTo>
                    <a:lnTo>
                      <a:pt x="198" y="157"/>
                    </a:lnTo>
                    <a:lnTo>
                      <a:pt x="198" y="194"/>
                    </a:lnTo>
                    <a:lnTo>
                      <a:pt x="195" y="227"/>
                    </a:lnTo>
                    <a:lnTo>
                      <a:pt x="187" y="255"/>
                    </a:lnTo>
                    <a:lnTo>
                      <a:pt x="178" y="270"/>
                    </a:lnTo>
                    <a:lnTo>
                      <a:pt x="169" y="284"/>
                    </a:lnTo>
                    <a:lnTo>
                      <a:pt x="154" y="286"/>
                    </a:lnTo>
                    <a:lnTo>
                      <a:pt x="141" y="260"/>
                    </a:lnTo>
                    <a:lnTo>
                      <a:pt x="132" y="232"/>
                    </a:lnTo>
                    <a:lnTo>
                      <a:pt x="126" y="197"/>
                    </a:lnTo>
                    <a:lnTo>
                      <a:pt x="126" y="164"/>
                    </a:lnTo>
                    <a:lnTo>
                      <a:pt x="129" y="138"/>
                    </a:lnTo>
                    <a:lnTo>
                      <a:pt x="137" y="111"/>
                    </a:lnTo>
                    <a:lnTo>
                      <a:pt x="146" y="85"/>
                    </a:lnTo>
                    <a:lnTo>
                      <a:pt x="156" y="70"/>
                    </a:lnTo>
                    <a:lnTo>
                      <a:pt x="153" y="66"/>
                    </a:lnTo>
                    <a:lnTo>
                      <a:pt x="138" y="82"/>
                    </a:lnTo>
                    <a:lnTo>
                      <a:pt x="121" y="114"/>
                    </a:lnTo>
                    <a:lnTo>
                      <a:pt x="115" y="143"/>
                    </a:lnTo>
                    <a:lnTo>
                      <a:pt x="114" y="170"/>
                    </a:lnTo>
                    <a:lnTo>
                      <a:pt x="119" y="204"/>
                    </a:lnTo>
                    <a:lnTo>
                      <a:pt x="125" y="236"/>
                    </a:lnTo>
                    <a:lnTo>
                      <a:pt x="136" y="266"/>
                    </a:lnTo>
                    <a:lnTo>
                      <a:pt x="147" y="287"/>
                    </a:lnTo>
                    <a:lnTo>
                      <a:pt x="145" y="286"/>
                    </a:lnTo>
                    <a:lnTo>
                      <a:pt x="120" y="281"/>
                    </a:lnTo>
                    <a:lnTo>
                      <a:pt x="98" y="272"/>
                    </a:lnTo>
                    <a:lnTo>
                      <a:pt x="74" y="246"/>
                    </a:lnTo>
                    <a:lnTo>
                      <a:pt x="61" y="211"/>
                    </a:lnTo>
                    <a:lnTo>
                      <a:pt x="57" y="182"/>
                    </a:lnTo>
                    <a:lnTo>
                      <a:pt x="57" y="157"/>
                    </a:lnTo>
                    <a:lnTo>
                      <a:pt x="62" y="132"/>
                    </a:lnTo>
                    <a:lnTo>
                      <a:pt x="68" y="110"/>
                    </a:lnTo>
                    <a:lnTo>
                      <a:pt x="81" y="86"/>
                    </a:lnTo>
                    <a:lnTo>
                      <a:pt x="96" y="68"/>
                    </a:lnTo>
                    <a:lnTo>
                      <a:pt x="114" y="54"/>
                    </a:lnTo>
                    <a:lnTo>
                      <a:pt x="125" y="49"/>
                    </a:lnTo>
                    <a:lnTo>
                      <a:pt x="135" y="51"/>
                    </a:lnTo>
                    <a:lnTo>
                      <a:pt x="148" y="48"/>
                    </a:lnTo>
                    <a:lnTo>
                      <a:pt x="162" y="54"/>
                    </a:lnTo>
                    <a:lnTo>
                      <a:pt x="171" y="62"/>
                    </a:lnTo>
                    <a:lnTo>
                      <a:pt x="185" y="60"/>
                    </a:lnTo>
                    <a:lnTo>
                      <a:pt x="166" y="40"/>
                    </a:lnTo>
                    <a:lnTo>
                      <a:pt x="150" y="37"/>
                    </a:lnTo>
                    <a:lnTo>
                      <a:pt x="147" y="39"/>
                    </a:lnTo>
                    <a:lnTo>
                      <a:pt x="137" y="36"/>
                    </a:lnTo>
                    <a:lnTo>
                      <a:pt x="120" y="15"/>
                    </a:lnTo>
                    <a:lnTo>
                      <a:pt x="108" y="0"/>
                    </a:lnTo>
                    <a:lnTo>
                      <a:pt x="82" y="33"/>
                    </a:lnTo>
                    <a:lnTo>
                      <a:pt x="58" y="45"/>
                    </a:lnTo>
                    <a:lnTo>
                      <a:pt x="83" y="49"/>
                    </a:lnTo>
                    <a:lnTo>
                      <a:pt x="94" y="54"/>
                    </a:lnTo>
                    <a:lnTo>
                      <a:pt x="70" y="81"/>
                    </a:lnTo>
                    <a:lnTo>
                      <a:pt x="56" y="111"/>
                    </a:lnTo>
                    <a:lnTo>
                      <a:pt x="54" y="114"/>
                    </a:lnTo>
                    <a:lnTo>
                      <a:pt x="47" y="145"/>
                    </a:lnTo>
                    <a:lnTo>
                      <a:pt x="46" y="176"/>
                    </a:lnTo>
                    <a:lnTo>
                      <a:pt x="49" y="209"/>
                    </a:lnTo>
                    <a:lnTo>
                      <a:pt x="54" y="233"/>
                    </a:lnTo>
                    <a:lnTo>
                      <a:pt x="62" y="247"/>
                    </a:lnTo>
                    <a:lnTo>
                      <a:pt x="57" y="249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27" y="221"/>
                    </a:lnTo>
                    <a:lnTo>
                      <a:pt x="15" y="197"/>
                    </a:lnTo>
                    <a:lnTo>
                      <a:pt x="10" y="167"/>
                    </a:lnTo>
                    <a:lnTo>
                      <a:pt x="10" y="138"/>
                    </a:lnTo>
                    <a:lnTo>
                      <a:pt x="15" y="106"/>
                    </a:lnTo>
                    <a:lnTo>
                      <a:pt x="23" y="84"/>
                    </a:lnTo>
                    <a:lnTo>
                      <a:pt x="39" y="57"/>
                    </a:lnTo>
                    <a:lnTo>
                      <a:pt x="49" y="45"/>
                    </a:lnTo>
                    <a:lnTo>
                      <a:pt x="37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8186738" y="3254375"/>
                <a:ext cx="357188" cy="569912"/>
              </a:xfrm>
              <a:custGeom>
                <a:avLst/>
                <a:gdLst/>
                <a:ahLst/>
                <a:cxnLst>
                  <a:cxn ang="0">
                    <a:pos x="50" y="191"/>
                  </a:cxn>
                  <a:cxn ang="0">
                    <a:pos x="37" y="209"/>
                  </a:cxn>
                  <a:cxn ang="0">
                    <a:pos x="33" y="224"/>
                  </a:cxn>
                  <a:cxn ang="0">
                    <a:pos x="33" y="232"/>
                  </a:cxn>
                  <a:cxn ang="0">
                    <a:pos x="19" y="241"/>
                  </a:cxn>
                  <a:cxn ang="0">
                    <a:pos x="6" y="253"/>
                  </a:cxn>
                  <a:cxn ang="0">
                    <a:pos x="0" y="267"/>
                  </a:cxn>
                  <a:cxn ang="0">
                    <a:pos x="0" y="282"/>
                  </a:cxn>
                  <a:cxn ang="0">
                    <a:pos x="6" y="295"/>
                  </a:cxn>
                  <a:cxn ang="0">
                    <a:pos x="19" y="305"/>
                  </a:cxn>
                  <a:cxn ang="0">
                    <a:pos x="32" y="307"/>
                  </a:cxn>
                  <a:cxn ang="0">
                    <a:pos x="23" y="324"/>
                  </a:cxn>
                  <a:cxn ang="0">
                    <a:pos x="25" y="338"/>
                  </a:cxn>
                  <a:cxn ang="0">
                    <a:pos x="32" y="352"/>
                  </a:cxn>
                  <a:cxn ang="0">
                    <a:pos x="42" y="359"/>
                  </a:cxn>
                  <a:cxn ang="0">
                    <a:pos x="63" y="358"/>
                  </a:cxn>
                  <a:cxn ang="0">
                    <a:pos x="76" y="355"/>
                  </a:cxn>
                  <a:cxn ang="0">
                    <a:pos x="92" y="347"/>
                  </a:cxn>
                  <a:cxn ang="0">
                    <a:pos x="98" y="332"/>
                  </a:cxn>
                  <a:cxn ang="0">
                    <a:pos x="103" y="318"/>
                  </a:cxn>
                  <a:cxn ang="0">
                    <a:pos x="121" y="315"/>
                  </a:cxn>
                  <a:cxn ang="0">
                    <a:pos x="134" y="308"/>
                  </a:cxn>
                  <a:cxn ang="0">
                    <a:pos x="147" y="298"/>
                  </a:cxn>
                  <a:cxn ang="0">
                    <a:pos x="154" y="290"/>
                  </a:cxn>
                  <a:cxn ang="0">
                    <a:pos x="170" y="287"/>
                  </a:cxn>
                  <a:cxn ang="0">
                    <a:pos x="188" y="282"/>
                  </a:cxn>
                  <a:cxn ang="0">
                    <a:pos x="202" y="269"/>
                  </a:cxn>
                  <a:cxn ang="0">
                    <a:pos x="207" y="253"/>
                  </a:cxn>
                  <a:cxn ang="0">
                    <a:pos x="212" y="239"/>
                  </a:cxn>
                  <a:cxn ang="0">
                    <a:pos x="225" y="230"/>
                  </a:cxn>
                  <a:cxn ang="0">
                    <a:pos x="203" y="204"/>
                  </a:cxn>
                  <a:cxn ang="0">
                    <a:pos x="195" y="171"/>
                  </a:cxn>
                  <a:cxn ang="0">
                    <a:pos x="192" y="139"/>
                  </a:cxn>
                  <a:cxn ang="0">
                    <a:pos x="193" y="111"/>
                  </a:cxn>
                  <a:cxn ang="0">
                    <a:pos x="196" y="84"/>
                  </a:cxn>
                  <a:cxn ang="0">
                    <a:pos x="205" y="54"/>
                  </a:cxn>
                  <a:cxn ang="0">
                    <a:pos x="224" y="28"/>
                  </a:cxn>
                  <a:cxn ang="0">
                    <a:pos x="198" y="21"/>
                  </a:cxn>
                  <a:cxn ang="0">
                    <a:pos x="169" y="0"/>
                  </a:cxn>
                  <a:cxn ang="0">
                    <a:pos x="175" y="28"/>
                  </a:cxn>
                  <a:cxn ang="0">
                    <a:pos x="170" y="54"/>
                  </a:cxn>
                  <a:cxn ang="0">
                    <a:pos x="170" y="57"/>
                  </a:cxn>
                  <a:cxn ang="0">
                    <a:pos x="154" y="81"/>
                  </a:cxn>
                  <a:cxn ang="0">
                    <a:pos x="138" y="87"/>
                  </a:cxn>
                  <a:cxn ang="0">
                    <a:pos x="136" y="89"/>
                  </a:cxn>
                  <a:cxn ang="0">
                    <a:pos x="111" y="85"/>
                  </a:cxn>
                  <a:cxn ang="0">
                    <a:pos x="108" y="86"/>
                  </a:cxn>
                  <a:cxn ang="0">
                    <a:pos x="92" y="83"/>
                  </a:cxn>
                  <a:cxn ang="0">
                    <a:pos x="91" y="90"/>
                  </a:cxn>
                  <a:cxn ang="0">
                    <a:pos x="75" y="95"/>
                  </a:cxn>
                  <a:cxn ang="0">
                    <a:pos x="60" y="103"/>
                  </a:cxn>
                  <a:cxn ang="0">
                    <a:pos x="49" y="117"/>
                  </a:cxn>
                  <a:cxn ang="0">
                    <a:pos x="42" y="134"/>
                  </a:cxn>
                  <a:cxn ang="0">
                    <a:pos x="40" y="147"/>
                  </a:cxn>
                  <a:cxn ang="0">
                    <a:pos x="45" y="167"/>
                  </a:cxn>
                  <a:cxn ang="0">
                    <a:pos x="55" y="188"/>
                  </a:cxn>
                  <a:cxn ang="0">
                    <a:pos x="50" y="191"/>
                  </a:cxn>
                </a:cxnLst>
                <a:rect l="0" t="0" r="r" b="b"/>
                <a:pathLst>
                  <a:path w="225" h="359">
                    <a:moveTo>
                      <a:pt x="50" y="191"/>
                    </a:moveTo>
                    <a:lnTo>
                      <a:pt x="37" y="209"/>
                    </a:lnTo>
                    <a:lnTo>
                      <a:pt x="33" y="224"/>
                    </a:lnTo>
                    <a:lnTo>
                      <a:pt x="33" y="232"/>
                    </a:lnTo>
                    <a:lnTo>
                      <a:pt x="19" y="241"/>
                    </a:lnTo>
                    <a:lnTo>
                      <a:pt x="6" y="253"/>
                    </a:lnTo>
                    <a:lnTo>
                      <a:pt x="0" y="267"/>
                    </a:lnTo>
                    <a:lnTo>
                      <a:pt x="0" y="282"/>
                    </a:lnTo>
                    <a:lnTo>
                      <a:pt x="6" y="295"/>
                    </a:lnTo>
                    <a:lnTo>
                      <a:pt x="19" y="305"/>
                    </a:lnTo>
                    <a:lnTo>
                      <a:pt x="32" y="307"/>
                    </a:lnTo>
                    <a:lnTo>
                      <a:pt x="23" y="324"/>
                    </a:lnTo>
                    <a:lnTo>
                      <a:pt x="25" y="338"/>
                    </a:lnTo>
                    <a:lnTo>
                      <a:pt x="32" y="352"/>
                    </a:lnTo>
                    <a:lnTo>
                      <a:pt x="42" y="359"/>
                    </a:lnTo>
                    <a:lnTo>
                      <a:pt x="63" y="358"/>
                    </a:lnTo>
                    <a:lnTo>
                      <a:pt x="76" y="355"/>
                    </a:lnTo>
                    <a:lnTo>
                      <a:pt x="92" y="347"/>
                    </a:lnTo>
                    <a:lnTo>
                      <a:pt x="98" y="332"/>
                    </a:lnTo>
                    <a:lnTo>
                      <a:pt x="103" y="318"/>
                    </a:lnTo>
                    <a:lnTo>
                      <a:pt x="121" y="315"/>
                    </a:lnTo>
                    <a:lnTo>
                      <a:pt x="134" y="308"/>
                    </a:lnTo>
                    <a:lnTo>
                      <a:pt x="147" y="298"/>
                    </a:lnTo>
                    <a:lnTo>
                      <a:pt x="154" y="290"/>
                    </a:lnTo>
                    <a:lnTo>
                      <a:pt x="170" y="287"/>
                    </a:lnTo>
                    <a:lnTo>
                      <a:pt x="188" y="282"/>
                    </a:lnTo>
                    <a:lnTo>
                      <a:pt x="202" y="269"/>
                    </a:lnTo>
                    <a:lnTo>
                      <a:pt x="207" y="253"/>
                    </a:lnTo>
                    <a:lnTo>
                      <a:pt x="212" y="239"/>
                    </a:lnTo>
                    <a:lnTo>
                      <a:pt x="225" y="230"/>
                    </a:lnTo>
                    <a:lnTo>
                      <a:pt x="203" y="204"/>
                    </a:lnTo>
                    <a:lnTo>
                      <a:pt x="195" y="171"/>
                    </a:lnTo>
                    <a:lnTo>
                      <a:pt x="192" y="139"/>
                    </a:lnTo>
                    <a:lnTo>
                      <a:pt x="193" y="111"/>
                    </a:lnTo>
                    <a:lnTo>
                      <a:pt x="196" y="84"/>
                    </a:lnTo>
                    <a:lnTo>
                      <a:pt x="205" y="54"/>
                    </a:lnTo>
                    <a:lnTo>
                      <a:pt x="224" y="28"/>
                    </a:lnTo>
                    <a:lnTo>
                      <a:pt x="198" y="21"/>
                    </a:lnTo>
                    <a:lnTo>
                      <a:pt x="169" y="0"/>
                    </a:lnTo>
                    <a:lnTo>
                      <a:pt x="175" y="28"/>
                    </a:lnTo>
                    <a:lnTo>
                      <a:pt x="170" y="54"/>
                    </a:lnTo>
                    <a:lnTo>
                      <a:pt x="170" y="57"/>
                    </a:lnTo>
                    <a:lnTo>
                      <a:pt x="154" y="81"/>
                    </a:lnTo>
                    <a:lnTo>
                      <a:pt x="138" y="87"/>
                    </a:lnTo>
                    <a:lnTo>
                      <a:pt x="136" y="89"/>
                    </a:lnTo>
                    <a:lnTo>
                      <a:pt x="111" y="85"/>
                    </a:lnTo>
                    <a:lnTo>
                      <a:pt x="108" y="86"/>
                    </a:lnTo>
                    <a:lnTo>
                      <a:pt x="92" y="83"/>
                    </a:lnTo>
                    <a:lnTo>
                      <a:pt x="91" y="90"/>
                    </a:lnTo>
                    <a:lnTo>
                      <a:pt x="75" y="95"/>
                    </a:lnTo>
                    <a:lnTo>
                      <a:pt x="60" y="103"/>
                    </a:lnTo>
                    <a:lnTo>
                      <a:pt x="49" y="117"/>
                    </a:lnTo>
                    <a:lnTo>
                      <a:pt x="42" y="134"/>
                    </a:lnTo>
                    <a:lnTo>
                      <a:pt x="40" y="147"/>
                    </a:lnTo>
                    <a:lnTo>
                      <a:pt x="45" y="167"/>
                    </a:lnTo>
                    <a:lnTo>
                      <a:pt x="55" y="188"/>
                    </a:lnTo>
                    <a:lnTo>
                      <a:pt x="50" y="1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8437563" y="3309938"/>
                <a:ext cx="76200" cy="104775"/>
              </a:xfrm>
              <a:custGeom>
                <a:avLst/>
                <a:gdLst/>
                <a:ahLst/>
                <a:cxnLst>
                  <a:cxn ang="0">
                    <a:pos x="48" y="8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12" y="28"/>
                  </a:cxn>
                  <a:cxn ang="0">
                    <a:pos x="0" y="45"/>
                  </a:cxn>
                  <a:cxn ang="0">
                    <a:pos x="11" y="59"/>
                  </a:cxn>
                  <a:cxn ang="0">
                    <a:pos x="32" y="66"/>
                  </a:cxn>
                  <a:cxn ang="0">
                    <a:pos x="38" y="31"/>
                  </a:cxn>
                  <a:cxn ang="0">
                    <a:pos x="48" y="8"/>
                  </a:cxn>
                </a:cxnLst>
                <a:rect l="0" t="0" r="r" b="b"/>
                <a:pathLst>
                  <a:path w="48" h="66">
                    <a:moveTo>
                      <a:pt x="48" y="8"/>
                    </a:moveTo>
                    <a:lnTo>
                      <a:pt x="34" y="0"/>
                    </a:lnTo>
                    <a:lnTo>
                      <a:pt x="18" y="0"/>
                    </a:lnTo>
                    <a:lnTo>
                      <a:pt x="12" y="28"/>
                    </a:lnTo>
                    <a:lnTo>
                      <a:pt x="0" y="45"/>
                    </a:lnTo>
                    <a:lnTo>
                      <a:pt x="11" y="59"/>
                    </a:lnTo>
                    <a:lnTo>
                      <a:pt x="32" y="66"/>
                    </a:lnTo>
                    <a:lnTo>
                      <a:pt x="38" y="31"/>
                    </a:lnTo>
                    <a:lnTo>
                      <a:pt x="48" y="8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8370888" y="3402013"/>
                <a:ext cx="98425" cy="93662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35" y="4"/>
                  </a:cxn>
                  <a:cxn ang="0">
                    <a:pos x="42" y="0"/>
                  </a:cxn>
                  <a:cxn ang="0">
                    <a:pos x="56" y="11"/>
                  </a:cxn>
                  <a:cxn ang="0">
                    <a:pos x="62" y="17"/>
                  </a:cxn>
                  <a:cxn ang="0">
                    <a:pos x="58" y="42"/>
                  </a:cxn>
                  <a:cxn ang="0">
                    <a:pos x="41" y="50"/>
                  </a:cxn>
                  <a:cxn ang="0">
                    <a:pos x="21" y="59"/>
                  </a:cxn>
                  <a:cxn ang="0">
                    <a:pos x="5" y="44"/>
                  </a:cxn>
                  <a:cxn ang="0">
                    <a:pos x="0" y="25"/>
                  </a:cxn>
                  <a:cxn ang="0">
                    <a:pos x="2" y="12"/>
                  </a:cxn>
                  <a:cxn ang="0">
                    <a:pos x="10" y="8"/>
                  </a:cxn>
                  <a:cxn ang="0">
                    <a:pos x="14" y="6"/>
                  </a:cxn>
                </a:cxnLst>
                <a:rect l="0" t="0" r="r" b="b"/>
                <a:pathLst>
                  <a:path w="62" h="59">
                    <a:moveTo>
                      <a:pt x="14" y="6"/>
                    </a:moveTo>
                    <a:lnTo>
                      <a:pt x="35" y="4"/>
                    </a:lnTo>
                    <a:lnTo>
                      <a:pt x="42" y="0"/>
                    </a:lnTo>
                    <a:lnTo>
                      <a:pt x="56" y="11"/>
                    </a:lnTo>
                    <a:lnTo>
                      <a:pt x="62" y="17"/>
                    </a:lnTo>
                    <a:lnTo>
                      <a:pt x="58" y="42"/>
                    </a:lnTo>
                    <a:lnTo>
                      <a:pt x="41" y="50"/>
                    </a:lnTo>
                    <a:lnTo>
                      <a:pt x="21" y="59"/>
                    </a:lnTo>
                    <a:lnTo>
                      <a:pt x="5" y="44"/>
                    </a:lnTo>
                    <a:lnTo>
                      <a:pt x="0" y="25"/>
                    </a:lnTo>
                    <a:lnTo>
                      <a:pt x="2" y="12"/>
                    </a:lnTo>
                    <a:lnTo>
                      <a:pt x="10" y="8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8278813" y="3416300"/>
                <a:ext cx="104775" cy="127000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31" y="0"/>
                  </a:cxn>
                  <a:cxn ang="0">
                    <a:pos x="15" y="6"/>
                  </a:cxn>
                  <a:cxn ang="0">
                    <a:pos x="3" y="20"/>
                  </a:cxn>
                  <a:cxn ang="0">
                    <a:pos x="0" y="36"/>
                  </a:cxn>
                  <a:cxn ang="0">
                    <a:pos x="2" y="54"/>
                  </a:cxn>
                  <a:cxn ang="0">
                    <a:pos x="12" y="65"/>
                  </a:cxn>
                  <a:cxn ang="0">
                    <a:pos x="28" y="75"/>
                  </a:cxn>
                  <a:cxn ang="0">
                    <a:pos x="47" y="78"/>
                  </a:cxn>
                  <a:cxn ang="0">
                    <a:pos x="57" y="80"/>
                  </a:cxn>
                  <a:cxn ang="0">
                    <a:pos x="66" y="62"/>
                  </a:cxn>
                  <a:cxn ang="0">
                    <a:pos x="54" y="47"/>
                  </a:cxn>
                  <a:cxn ang="0">
                    <a:pos x="50" y="28"/>
                  </a:cxn>
                  <a:cxn ang="0">
                    <a:pos x="47" y="12"/>
                  </a:cxn>
                  <a:cxn ang="0">
                    <a:pos x="44" y="4"/>
                  </a:cxn>
                </a:cxnLst>
                <a:rect l="0" t="0" r="r" b="b"/>
                <a:pathLst>
                  <a:path w="66" h="80">
                    <a:moveTo>
                      <a:pt x="44" y="4"/>
                    </a:moveTo>
                    <a:lnTo>
                      <a:pt x="31" y="0"/>
                    </a:lnTo>
                    <a:lnTo>
                      <a:pt x="15" y="6"/>
                    </a:lnTo>
                    <a:lnTo>
                      <a:pt x="3" y="20"/>
                    </a:lnTo>
                    <a:lnTo>
                      <a:pt x="0" y="36"/>
                    </a:lnTo>
                    <a:lnTo>
                      <a:pt x="2" y="54"/>
                    </a:lnTo>
                    <a:lnTo>
                      <a:pt x="12" y="65"/>
                    </a:lnTo>
                    <a:lnTo>
                      <a:pt x="28" y="75"/>
                    </a:lnTo>
                    <a:lnTo>
                      <a:pt x="47" y="78"/>
                    </a:lnTo>
                    <a:lnTo>
                      <a:pt x="57" y="80"/>
                    </a:lnTo>
                    <a:lnTo>
                      <a:pt x="66" y="62"/>
                    </a:lnTo>
                    <a:lnTo>
                      <a:pt x="54" y="47"/>
                    </a:lnTo>
                    <a:lnTo>
                      <a:pt x="50" y="28"/>
                    </a:lnTo>
                    <a:lnTo>
                      <a:pt x="47" y="1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8386763" y="3490913"/>
                <a:ext cx="93663" cy="92075"/>
              </a:xfrm>
              <a:custGeom>
                <a:avLst/>
                <a:gdLst/>
                <a:ahLst/>
                <a:cxnLst>
                  <a:cxn ang="0">
                    <a:pos x="13" y="15"/>
                  </a:cxn>
                  <a:cxn ang="0">
                    <a:pos x="34" y="6"/>
                  </a:cxn>
                  <a:cxn ang="0">
                    <a:pos x="52" y="0"/>
                  </a:cxn>
                  <a:cxn ang="0">
                    <a:pos x="54" y="20"/>
                  </a:cxn>
                  <a:cxn ang="0">
                    <a:pos x="58" y="42"/>
                  </a:cxn>
                  <a:cxn ang="0">
                    <a:pos x="59" y="51"/>
                  </a:cxn>
                  <a:cxn ang="0">
                    <a:pos x="46" y="57"/>
                  </a:cxn>
                  <a:cxn ang="0">
                    <a:pos x="31" y="57"/>
                  </a:cxn>
                  <a:cxn ang="0">
                    <a:pos x="29" y="58"/>
                  </a:cxn>
                  <a:cxn ang="0">
                    <a:pos x="17" y="54"/>
                  </a:cxn>
                  <a:cxn ang="0">
                    <a:pos x="14" y="54"/>
                  </a:cxn>
                  <a:cxn ang="0">
                    <a:pos x="3" y="45"/>
                  </a:cxn>
                  <a:cxn ang="0">
                    <a:pos x="0" y="36"/>
                  </a:cxn>
                  <a:cxn ang="0">
                    <a:pos x="8" y="18"/>
                  </a:cxn>
                  <a:cxn ang="0">
                    <a:pos x="13" y="15"/>
                  </a:cxn>
                </a:cxnLst>
                <a:rect l="0" t="0" r="r" b="b"/>
                <a:pathLst>
                  <a:path w="59" h="58">
                    <a:moveTo>
                      <a:pt x="13" y="15"/>
                    </a:moveTo>
                    <a:lnTo>
                      <a:pt x="34" y="6"/>
                    </a:lnTo>
                    <a:lnTo>
                      <a:pt x="52" y="0"/>
                    </a:lnTo>
                    <a:lnTo>
                      <a:pt x="54" y="20"/>
                    </a:lnTo>
                    <a:lnTo>
                      <a:pt x="58" y="42"/>
                    </a:lnTo>
                    <a:lnTo>
                      <a:pt x="59" y="51"/>
                    </a:lnTo>
                    <a:lnTo>
                      <a:pt x="46" y="57"/>
                    </a:lnTo>
                    <a:lnTo>
                      <a:pt x="31" y="57"/>
                    </a:lnTo>
                    <a:lnTo>
                      <a:pt x="29" y="58"/>
                    </a:lnTo>
                    <a:lnTo>
                      <a:pt x="17" y="54"/>
                    </a:lnTo>
                    <a:lnTo>
                      <a:pt x="14" y="54"/>
                    </a:lnTo>
                    <a:lnTo>
                      <a:pt x="3" y="45"/>
                    </a:lnTo>
                    <a:lnTo>
                      <a:pt x="0" y="36"/>
                    </a:lnTo>
                    <a:lnTo>
                      <a:pt x="8" y="18"/>
                    </a:lnTo>
                    <a:lnTo>
                      <a:pt x="13" y="15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8339138" y="3581400"/>
                <a:ext cx="82550" cy="8255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40" y="11"/>
                  </a:cxn>
                  <a:cxn ang="0">
                    <a:pos x="52" y="16"/>
                  </a:cxn>
                  <a:cxn ang="0">
                    <a:pos x="38" y="27"/>
                  </a:cxn>
                  <a:cxn ang="0">
                    <a:pos x="30" y="48"/>
                  </a:cxn>
                  <a:cxn ang="0">
                    <a:pos x="10" y="52"/>
                  </a:cxn>
                  <a:cxn ang="0">
                    <a:pos x="0" y="51"/>
                  </a:cxn>
                  <a:cxn ang="0">
                    <a:pos x="5" y="41"/>
                  </a:cxn>
                  <a:cxn ang="0">
                    <a:pos x="21" y="27"/>
                  </a:cxn>
                  <a:cxn ang="0">
                    <a:pos x="22" y="9"/>
                  </a:cxn>
                  <a:cxn ang="0">
                    <a:pos x="26" y="0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lnTo>
                      <a:pt x="40" y="11"/>
                    </a:lnTo>
                    <a:lnTo>
                      <a:pt x="52" y="16"/>
                    </a:lnTo>
                    <a:lnTo>
                      <a:pt x="38" y="27"/>
                    </a:lnTo>
                    <a:lnTo>
                      <a:pt x="30" y="48"/>
                    </a:lnTo>
                    <a:lnTo>
                      <a:pt x="10" y="52"/>
                    </a:lnTo>
                    <a:lnTo>
                      <a:pt x="0" y="51"/>
                    </a:lnTo>
                    <a:lnTo>
                      <a:pt x="5" y="41"/>
                    </a:lnTo>
                    <a:lnTo>
                      <a:pt x="21" y="27"/>
                    </a:lnTo>
                    <a:lnTo>
                      <a:pt x="22" y="9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8255001" y="3549650"/>
                <a:ext cx="112713" cy="104775"/>
              </a:xfrm>
              <a:custGeom>
                <a:avLst/>
                <a:gdLst/>
                <a:ahLst/>
                <a:cxnLst>
                  <a:cxn ang="0">
                    <a:pos x="39" y="4"/>
                  </a:cxn>
                  <a:cxn ang="0">
                    <a:pos x="57" y="8"/>
                  </a:cxn>
                  <a:cxn ang="0">
                    <a:pos x="71" y="11"/>
                  </a:cxn>
                  <a:cxn ang="0">
                    <a:pos x="65" y="37"/>
                  </a:cxn>
                  <a:cxn ang="0">
                    <a:pos x="60" y="45"/>
                  </a:cxn>
                  <a:cxn ang="0">
                    <a:pos x="42" y="62"/>
                  </a:cxn>
                  <a:cxn ang="0">
                    <a:pos x="30" y="66"/>
                  </a:cxn>
                  <a:cxn ang="0">
                    <a:pos x="16" y="66"/>
                  </a:cxn>
                  <a:cxn ang="0">
                    <a:pos x="8" y="61"/>
                  </a:cxn>
                  <a:cxn ang="0">
                    <a:pos x="3" y="52"/>
                  </a:cxn>
                  <a:cxn ang="0">
                    <a:pos x="0" y="37"/>
                  </a:cxn>
                  <a:cxn ang="0">
                    <a:pos x="7" y="25"/>
                  </a:cxn>
                  <a:cxn ang="0">
                    <a:pos x="18" y="16"/>
                  </a:cxn>
                  <a:cxn ang="0">
                    <a:pos x="29" y="6"/>
                  </a:cxn>
                  <a:cxn ang="0">
                    <a:pos x="33" y="0"/>
                  </a:cxn>
                  <a:cxn ang="0">
                    <a:pos x="39" y="4"/>
                  </a:cxn>
                </a:cxnLst>
                <a:rect l="0" t="0" r="r" b="b"/>
                <a:pathLst>
                  <a:path w="71" h="66">
                    <a:moveTo>
                      <a:pt x="39" y="4"/>
                    </a:moveTo>
                    <a:lnTo>
                      <a:pt x="57" y="8"/>
                    </a:lnTo>
                    <a:lnTo>
                      <a:pt x="71" y="11"/>
                    </a:lnTo>
                    <a:lnTo>
                      <a:pt x="65" y="37"/>
                    </a:lnTo>
                    <a:lnTo>
                      <a:pt x="60" y="45"/>
                    </a:lnTo>
                    <a:lnTo>
                      <a:pt x="42" y="62"/>
                    </a:lnTo>
                    <a:lnTo>
                      <a:pt x="30" y="66"/>
                    </a:lnTo>
                    <a:lnTo>
                      <a:pt x="16" y="66"/>
                    </a:lnTo>
                    <a:lnTo>
                      <a:pt x="8" y="61"/>
                    </a:lnTo>
                    <a:lnTo>
                      <a:pt x="3" y="52"/>
                    </a:lnTo>
                    <a:lnTo>
                      <a:pt x="0" y="37"/>
                    </a:lnTo>
                    <a:lnTo>
                      <a:pt x="7" y="25"/>
                    </a:lnTo>
                    <a:lnTo>
                      <a:pt x="18" y="16"/>
                    </a:lnTo>
                    <a:lnTo>
                      <a:pt x="29" y="6"/>
                    </a:lnTo>
                    <a:lnTo>
                      <a:pt x="33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8196263" y="3632200"/>
                <a:ext cx="109538" cy="9842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38" y="17"/>
                  </a:cxn>
                  <a:cxn ang="0">
                    <a:pos x="45" y="25"/>
                  </a:cxn>
                  <a:cxn ang="0">
                    <a:pos x="58" y="28"/>
                  </a:cxn>
                  <a:cxn ang="0">
                    <a:pos x="69" y="28"/>
                  </a:cxn>
                  <a:cxn ang="0">
                    <a:pos x="63" y="43"/>
                  </a:cxn>
                  <a:cxn ang="0">
                    <a:pos x="63" y="49"/>
                  </a:cxn>
                  <a:cxn ang="0">
                    <a:pos x="46" y="55"/>
                  </a:cxn>
                  <a:cxn ang="0">
                    <a:pos x="35" y="62"/>
                  </a:cxn>
                  <a:cxn ang="0">
                    <a:pos x="23" y="58"/>
                  </a:cxn>
                  <a:cxn ang="0">
                    <a:pos x="10" y="56"/>
                  </a:cxn>
                  <a:cxn ang="0">
                    <a:pos x="3" y="47"/>
                  </a:cxn>
                  <a:cxn ang="0">
                    <a:pos x="0" y="33"/>
                  </a:cxn>
                  <a:cxn ang="0">
                    <a:pos x="7" y="17"/>
                  </a:cxn>
                  <a:cxn ang="0">
                    <a:pos x="18" y="7"/>
                  </a:cxn>
                  <a:cxn ang="0">
                    <a:pos x="31" y="0"/>
                  </a:cxn>
                </a:cxnLst>
                <a:rect l="0" t="0" r="r" b="b"/>
                <a:pathLst>
                  <a:path w="69" h="62">
                    <a:moveTo>
                      <a:pt x="31" y="0"/>
                    </a:moveTo>
                    <a:lnTo>
                      <a:pt x="38" y="17"/>
                    </a:lnTo>
                    <a:lnTo>
                      <a:pt x="45" y="25"/>
                    </a:lnTo>
                    <a:lnTo>
                      <a:pt x="58" y="28"/>
                    </a:lnTo>
                    <a:lnTo>
                      <a:pt x="69" y="28"/>
                    </a:lnTo>
                    <a:lnTo>
                      <a:pt x="63" y="43"/>
                    </a:lnTo>
                    <a:lnTo>
                      <a:pt x="63" y="49"/>
                    </a:lnTo>
                    <a:lnTo>
                      <a:pt x="46" y="55"/>
                    </a:lnTo>
                    <a:lnTo>
                      <a:pt x="35" y="62"/>
                    </a:lnTo>
                    <a:lnTo>
                      <a:pt x="23" y="58"/>
                    </a:lnTo>
                    <a:lnTo>
                      <a:pt x="10" y="56"/>
                    </a:lnTo>
                    <a:lnTo>
                      <a:pt x="3" y="47"/>
                    </a:lnTo>
                    <a:lnTo>
                      <a:pt x="0" y="33"/>
                    </a:lnTo>
                    <a:lnTo>
                      <a:pt x="7" y="17"/>
                    </a:lnTo>
                    <a:lnTo>
                      <a:pt x="18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8310563" y="3671888"/>
                <a:ext cx="98425" cy="74612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32" y="3"/>
                  </a:cxn>
                  <a:cxn ang="0">
                    <a:pos x="50" y="0"/>
                  </a:cxn>
                  <a:cxn ang="0">
                    <a:pos x="58" y="18"/>
                  </a:cxn>
                  <a:cxn ang="0">
                    <a:pos x="62" y="26"/>
                  </a:cxn>
                  <a:cxn ang="0">
                    <a:pos x="53" y="39"/>
                  </a:cxn>
                  <a:cxn ang="0">
                    <a:pos x="40" y="45"/>
                  </a:cxn>
                  <a:cxn ang="0">
                    <a:pos x="24" y="45"/>
                  </a:cxn>
                  <a:cxn ang="0">
                    <a:pos x="21" y="47"/>
                  </a:cxn>
                  <a:cxn ang="0">
                    <a:pos x="8" y="38"/>
                  </a:cxn>
                  <a:cxn ang="0">
                    <a:pos x="0" y="27"/>
                  </a:cxn>
                  <a:cxn ang="0">
                    <a:pos x="4" y="12"/>
                  </a:cxn>
                  <a:cxn ang="0">
                    <a:pos x="10" y="3"/>
                  </a:cxn>
                </a:cxnLst>
                <a:rect l="0" t="0" r="r" b="b"/>
                <a:pathLst>
                  <a:path w="62" h="47">
                    <a:moveTo>
                      <a:pt x="10" y="3"/>
                    </a:moveTo>
                    <a:lnTo>
                      <a:pt x="32" y="3"/>
                    </a:lnTo>
                    <a:lnTo>
                      <a:pt x="50" y="0"/>
                    </a:lnTo>
                    <a:lnTo>
                      <a:pt x="58" y="18"/>
                    </a:lnTo>
                    <a:lnTo>
                      <a:pt x="62" y="26"/>
                    </a:lnTo>
                    <a:lnTo>
                      <a:pt x="53" y="39"/>
                    </a:lnTo>
                    <a:lnTo>
                      <a:pt x="40" y="45"/>
                    </a:lnTo>
                    <a:lnTo>
                      <a:pt x="24" y="45"/>
                    </a:lnTo>
                    <a:lnTo>
                      <a:pt x="21" y="47"/>
                    </a:lnTo>
                    <a:lnTo>
                      <a:pt x="8" y="38"/>
                    </a:lnTo>
                    <a:lnTo>
                      <a:pt x="0" y="27"/>
                    </a:lnTo>
                    <a:lnTo>
                      <a:pt x="4" y="1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8240713" y="3719513"/>
                <a:ext cx="90488" cy="90487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33" y="3"/>
                  </a:cxn>
                  <a:cxn ang="0">
                    <a:pos x="38" y="0"/>
                  </a:cxn>
                  <a:cxn ang="0">
                    <a:pos x="45" y="12"/>
                  </a:cxn>
                  <a:cxn ang="0">
                    <a:pos x="57" y="22"/>
                  </a:cxn>
                  <a:cxn ang="0">
                    <a:pos x="55" y="36"/>
                  </a:cxn>
                  <a:cxn ang="0">
                    <a:pos x="47" y="52"/>
                  </a:cxn>
                  <a:cxn ang="0">
                    <a:pos x="33" y="57"/>
                  </a:cxn>
                  <a:cxn ang="0">
                    <a:pos x="15" y="57"/>
                  </a:cxn>
                  <a:cxn ang="0">
                    <a:pos x="5" y="51"/>
                  </a:cxn>
                  <a:cxn ang="0">
                    <a:pos x="0" y="35"/>
                  </a:cxn>
                  <a:cxn ang="0">
                    <a:pos x="3" y="21"/>
                  </a:cxn>
                  <a:cxn ang="0">
                    <a:pos x="8" y="13"/>
                  </a:cxn>
                  <a:cxn ang="0">
                    <a:pos x="14" y="11"/>
                  </a:cxn>
                </a:cxnLst>
                <a:rect l="0" t="0" r="r" b="b"/>
                <a:pathLst>
                  <a:path w="57" h="57">
                    <a:moveTo>
                      <a:pt x="14" y="11"/>
                    </a:moveTo>
                    <a:lnTo>
                      <a:pt x="33" y="3"/>
                    </a:lnTo>
                    <a:lnTo>
                      <a:pt x="38" y="0"/>
                    </a:lnTo>
                    <a:lnTo>
                      <a:pt x="45" y="12"/>
                    </a:lnTo>
                    <a:lnTo>
                      <a:pt x="57" y="22"/>
                    </a:lnTo>
                    <a:lnTo>
                      <a:pt x="55" y="36"/>
                    </a:lnTo>
                    <a:lnTo>
                      <a:pt x="47" y="52"/>
                    </a:lnTo>
                    <a:lnTo>
                      <a:pt x="33" y="57"/>
                    </a:lnTo>
                    <a:lnTo>
                      <a:pt x="15" y="57"/>
                    </a:lnTo>
                    <a:lnTo>
                      <a:pt x="5" y="51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8" y="13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8405813" y="3592513"/>
                <a:ext cx="107950" cy="103187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2" y="26"/>
                  </a:cxn>
                  <a:cxn ang="0">
                    <a:pos x="10" y="19"/>
                  </a:cxn>
                  <a:cxn ang="0">
                    <a:pos x="20" y="10"/>
                  </a:cxn>
                  <a:cxn ang="0">
                    <a:pos x="25" y="5"/>
                  </a:cxn>
                  <a:cxn ang="0">
                    <a:pos x="45" y="2"/>
                  </a:cxn>
                  <a:cxn ang="0">
                    <a:pos x="51" y="0"/>
                  </a:cxn>
                  <a:cxn ang="0">
                    <a:pos x="61" y="8"/>
                  </a:cxn>
                  <a:cxn ang="0">
                    <a:pos x="68" y="22"/>
                  </a:cxn>
                  <a:cxn ang="0">
                    <a:pos x="65" y="40"/>
                  </a:cxn>
                  <a:cxn ang="0">
                    <a:pos x="54" y="56"/>
                  </a:cxn>
                  <a:cxn ang="0">
                    <a:pos x="40" y="64"/>
                  </a:cxn>
                  <a:cxn ang="0">
                    <a:pos x="27" y="65"/>
                  </a:cxn>
                  <a:cxn ang="0">
                    <a:pos x="11" y="65"/>
                  </a:cxn>
                  <a:cxn ang="0">
                    <a:pos x="4" y="61"/>
                  </a:cxn>
                  <a:cxn ang="0">
                    <a:pos x="0" y="41"/>
                  </a:cxn>
                </a:cxnLst>
                <a:rect l="0" t="0" r="r" b="b"/>
                <a:pathLst>
                  <a:path w="68" h="65">
                    <a:moveTo>
                      <a:pt x="0" y="41"/>
                    </a:moveTo>
                    <a:lnTo>
                      <a:pt x="2" y="26"/>
                    </a:lnTo>
                    <a:lnTo>
                      <a:pt x="10" y="19"/>
                    </a:lnTo>
                    <a:lnTo>
                      <a:pt x="20" y="10"/>
                    </a:lnTo>
                    <a:lnTo>
                      <a:pt x="25" y="5"/>
                    </a:lnTo>
                    <a:lnTo>
                      <a:pt x="45" y="2"/>
                    </a:lnTo>
                    <a:lnTo>
                      <a:pt x="51" y="0"/>
                    </a:lnTo>
                    <a:lnTo>
                      <a:pt x="61" y="8"/>
                    </a:lnTo>
                    <a:lnTo>
                      <a:pt x="68" y="22"/>
                    </a:lnTo>
                    <a:lnTo>
                      <a:pt x="65" y="40"/>
                    </a:lnTo>
                    <a:lnTo>
                      <a:pt x="54" y="56"/>
                    </a:lnTo>
                    <a:lnTo>
                      <a:pt x="40" y="64"/>
                    </a:lnTo>
                    <a:lnTo>
                      <a:pt x="27" y="65"/>
                    </a:lnTo>
                    <a:lnTo>
                      <a:pt x="11" y="65"/>
                    </a:lnTo>
                    <a:lnTo>
                      <a:pt x="4" y="6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pSp>
        <p:nvGrpSpPr>
          <p:cNvPr id="12" name="Gruppe 101"/>
          <p:cNvGrpSpPr/>
          <p:nvPr/>
        </p:nvGrpSpPr>
        <p:grpSpPr>
          <a:xfrm>
            <a:off x="5323470" y="2248208"/>
            <a:ext cx="1358189" cy="1205859"/>
            <a:chOff x="6150768" y="2364320"/>
            <a:chExt cx="1358189" cy="120585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219969" y="2966780"/>
              <a:ext cx="288988" cy="60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972168" y="2835589"/>
              <a:ext cx="231191" cy="482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770606" y="2723667"/>
              <a:ext cx="184952" cy="3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615282" y="2661299"/>
              <a:ext cx="138714" cy="289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483077" y="2574215"/>
              <a:ext cx="115595" cy="241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373991" y="2500954"/>
              <a:ext cx="92476" cy="19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288024" y="2451076"/>
              <a:ext cx="69357" cy="14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213616" y="2402421"/>
              <a:ext cx="57798" cy="12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6150768" y="2364320"/>
              <a:ext cx="46238" cy="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711200"/>
          </a:xfrm>
          <a:solidFill>
            <a:srgbClr val="FFFFFF"/>
          </a:solidFill>
        </p:spPr>
        <p:txBody>
          <a:bodyPr/>
          <a:lstStyle/>
          <a:p>
            <a:r>
              <a:rPr lang="en-GB" sz="2600" dirty="0" smtClean="0"/>
              <a:t>Appendix 1</a:t>
            </a:r>
            <a:br>
              <a:rPr lang="en-GB" sz="2600" dirty="0" smtClean="0"/>
            </a:br>
            <a:r>
              <a:rPr lang="en-GB" sz="2100" dirty="0" smtClean="0"/>
              <a:t>Time line for trading electrical energy in a large part of Europe</a:t>
            </a:r>
            <a:endParaRPr lang="en-GB" sz="21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grpSp>
        <p:nvGrpSpPr>
          <p:cNvPr id="3" name="Gruppe 64"/>
          <p:cNvGrpSpPr/>
          <p:nvPr/>
        </p:nvGrpSpPr>
        <p:grpSpPr>
          <a:xfrm>
            <a:off x="928904" y="4902870"/>
            <a:ext cx="8914792" cy="400110"/>
            <a:chOff x="928904" y="4815786"/>
            <a:chExt cx="8914792" cy="400110"/>
          </a:xfrm>
        </p:grpSpPr>
        <p:cxnSp>
          <p:nvCxnSpPr>
            <p:cNvPr id="7" name="Lige pilforbindelse 6"/>
            <p:cNvCxnSpPr/>
            <p:nvPr/>
          </p:nvCxnSpPr>
          <p:spPr bwMode="auto">
            <a:xfrm>
              <a:off x="928904" y="5015841"/>
              <a:ext cx="811348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9" name="Tekstboks 8"/>
            <p:cNvSpPr txBox="1"/>
            <p:nvPr/>
          </p:nvSpPr>
          <p:spPr>
            <a:xfrm>
              <a:off x="8955311" y="4815786"/>
              <a:ext cx="8883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</a:t>
              </a:r>
              <a:endParaRPr lang="en-GB" dirty="0"/>
            </a:p>
          </p:txBody>
        </p:sp>
      </p:grpSp>
      <p:grpSp>
        <p:nvGrpSpPr>
          <p:cNvPr id="4" name="Gruppe 52"/>
          <p:cNvGrpSpPr/>
          <p:nvPr/>
        </p:nvGrpSpPr>
        <p:grpSpPr>
          <a:xfrm>
            <a:off x="4960519" y="4322849"/>
            <a:ext cx="3869570" cy="2401102"/>
            <a:chOff x="4960519" y="4235765"/>
            <a:chExt cx="3869570" cy="2401102"/>
          </a:xfrm>
        </p:grpSpPr>
        <p:grpSp>
          <p:nvGrpSpPr>
            <p:cNvPr id="6" name="Gruppe 35"/>
            <p:cNvGrpSpPr/>
            <p:nvPr/>
          </p:nvGrpSpPr>
          <p:grpSpPr>
            <a:xfrm>
              <a:off x="5146920" y="4896397"/>
              <a:ext cx="3483974" cy="266700"/>
              <a:chOff x="5146920" y="4214239"/>
              <a:chExt cx="3483974" cy="266700"/>
            </a:xfrm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5146920" y="4226939"/>
                <a:ext cx="0" cy="25400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8630894" y="4214239"/>
                <a:ext cx="0" cy="254000"/>
              </a:xfrm>
              <a:prstGeom prst="line">
                <a:avLst/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5039854" y="4235765"/>
              <a:ext cx="375776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 smtClean="0">
                  <a:solidFill>
                    <a:srgbClr val="0033CC"/>
                  </a:solidFill>
                </a:rPr>
                <a:t>Day of operation (D)</a:t>
              </a:r>
              <a:endParaRPr lang="en-GB" sz="2400" dirty="0">
                <a:solidFill>
                  <a:srgbClr val="0033CC"/>
                </a:solidFill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 rot="5400000">
              <a:off x="4437459" y="5713697"/>
              <a:ext cx="1446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Midnight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 rot="5400000">
              <a:off x="7906919" y="5713697"/>
              <a:ext cx="1446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Midnight</a:t>
              </a:r>
            </a:p>
          </p:txBody>
        </p:sp>
      </p:grpSp>
      <p:sp>
        <p:nvSpPr>
          <p:cNvPr id="22" name="Tekstboks 21"/>
          <p:cNvSpPr txBox="1"/>
          <p:nvPr/>
        </p:nvSpPr>
        <p:spPr>
          <a:xfrm>
            <a:off x="87105" y="740238"/>
            <a:ext cx="939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33CC"/>
                </a:solidFill>
              </a:rPr>
              <a:t>Day of operation:</a:t>
            </a:r>
          </a:p>
          <a:p>
            <a:r>
              <a:rPr lang="en-GB" dirty="0" smtClean="0">
                <a:solidFill>
                  <a:srgbClr val="0033CC"/>
                </a:solidFill>
              </a:rPr>
              <a:t>The day where the electrical energy is produced and consumed.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23" name="Tekstboks 22"/>
          <p:cNvSpPr txBox="1"/>
          <p:nvPr/>
        </p:nvSpPr>
        <p:spPr>
          <a:xfrm>
            <a:off x="87105" y="1404952"/>
            <a:ext cx="9541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Hour of operation: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The hour where the electrical energy is produced and consumed.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8" name="Gruppe 65"/>
          <p:cNvGrpSpPr/>
          <p:nvPr/>
        </p:nvGrpSpPr>
        <p:grpSpPr>
          <a:xfrm>
            <a:off x="0" y="2235201"/>
            <a:ext cx="2831224" cy="447446"/>
            <a:chOff x="0" y="2148117"/>
            <a:chExt cx="2831224" cy="447446"/>
          </a:xfrm>
        </p:grpSpPr>
        <p:cxnSp>
          <p:nvCxnSpPr>
            <p:cNvPr id="25" name="Lige pilforbindelse 24"/>
            <p:cNvCxnSpPr/>
            <p:nvPr/>
          </p:nvCxnSpPr>
          <p:spPr bwMode="auto">
            <a:xfrm>
              <a:off x="140494" y="2595563"/>
              <a:ext cx="152479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4" name="Tekstboks 43"/>
            <p:cNvSpPr txBox="1"/>
            <p:nvPr/>
          </p:nvSpPr>
          <p:spPr>
            <a:xfrm>
              <a:off x="0" y="2148117"/>
              <a:ext cx="28312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Long-term trading</a:t>
              </a:r>
            </a:p>
          </p:txBody>
        </p:sp>
      </p:grpSp>
      <p:grpSp>
        <p:nvGrpSpPr>
          <p:cNvPr id="10" name="Gruppe 66"/>
          <p:cNvGrpSpPr/>
          <p:nvPr/>
        </p:nvGrpSpPr>
        <p:grpSpPr>
          <a:xfrm>
            <a:off x="1103109" y="2960914"/>
            <a:ext cx="2869696" cy="406395"/>
            <a:chOff x="1103109" y="2873830"/>
            <a:chExt cx="2869696" cy="406395"/>
          </a:xfrm>
        </p:grpSpPr>
        <p:cxnSp>
          <p:nvCxnSpPr>
            <p:cNvPr id="46" name="Lige pilforbindelse 45"/>
            <p:cNvCxnSpPr/>
            <p:nvPr/>
          </p:nvCxnSpPr>
          <p:spPr bwMode="auto">
            <a:xfrm>
              <a:off x="1663700" y="3280004"/>
              <a:ext cx="1511868" cy="22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7" name="Tekstboks 46"/>
            <p:cNvSpPr txBox="1"/>
            <p:nvPr/>
          </p:nvSpPr>
          <p:spPr>
            <a:xfrm>
              <a:off x="1103109" y="2873830"/>
              <a:ext cx="28696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Day-ahead trading</a:t>
              </a:r>
              <a:endParaRPr lang="en-GB" dirty="0"/>
            </a:p>
          </p:txBody>
        </p:sp>
      </p:grpSp>
      <p:grpSp>
        <p:nvGrpSpPr>
          <p:cNvPr id="11" name="Gruppe 67"/>
          <p:cNvGrpSpPr/>
          <p:nvPr/>
        </p:nvGrpSpPr>
        <p:grpSpPr>
          <a:xfrm>
            <a:off x="3422650" y="3526969"/>
            <a:ext cx="3090863" cy="400110"/>
            <a:chOff x="3422650" y="3439885"/>
            <a:chExt cx="3090863" cy="400110"/>
          </a:xfrm>
        </p:grpSpPr>
        <p:sp>
          <p:nvSpPr>
            <p:cNvPr id="49" name="Tekstboks 48"/>
            <p:cNvSpPr txBox="1"/>
            <p:nvPr/>
          </p:nvSpPr>
          <p:spPr>
            <a:xfrm>
              <a:off x="3555999" y="3439885"/>
              <a:ext cx="2699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Intra-day trading</a:t>
              </a:r>
              <a:endParaRPr lang="en-GB" dirty="0"/>
            </a:p>
          </p:txBody>
        </p:sp>
        <p:cxnSp>
          <p:nvCxnSpPr>
            <p:cNvPr id="39" name="Lige pilforbindelse 38"/>
            <p:cNvCxnSpPr/>
            <p:nvPr/>
          </p:nvCxnSpPr>
          <p:spPr bwMode="auto">
            <a:xfrm flipV="1">
              <a:off x="3422650" y="3812036"/>
              <a:ext cx="3090863" cy="15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2" name="Gruppe 68"/>
          <p:cNvGrpSpPr/>
          <p:nvPr/>
        </p:nvGrpSpPr>
        <p:grpSpPr>
          <a:xfrm>
            <a:off x="6487884" y="3468904"/>
            <a:ext cx="2864887" cy="707886"/>
            <a:chOff x="6487884" y="3106054"/>
            <a:chExt cx="2864887" cy="707886"/>
          </a:xfrm>
        </p:grpSpPr>
        <p:sp>
          <p:nvSpPr>
            <p:cNvPr id="51" name="Tekstboks 50"/>
            <p:cNvSpPr txBox="1"/>
            <p:nvPr/>
          </p:nvSpPr>
          <p:spPr>
            <a:xfrm>
              <a:off x="6487884" y="3106054"/>
              <a:ext cx="28648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Trading regulating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energy with TSO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48" name="Lige pilforbindelse 47"/>
            <p:cNvCxnSpPr/>
            <p:nvPr/>
          </p:nvCxnSpPr>
          <p:spPr bwMode="auto">
            <a:xfrm flipV="1">
              <a:off x="6534154" y="3812762"/>
              <a:ext cx="428626" cy="8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3" name="Gruppe 60"/>
          <p:cNvGrpSpPr/>
          <p:nvPr/>
        </p:nvGrpSpPr>
        <p:grpSpPr>
          <a:xfrm>
            <a:off x="1462577" y="4383293"/>
            <a:ext cx="2473014" cy="2340658"/>
            <a:chOff x="1462577" y="4296209"/>
            <a:chExt cx="2473014" cy="2340658"/>
          </a:xfrm>
        </p:grpSpPr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1665288" y="4896972"/>
              <a:ext cx="0" cy="254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Tekstboks 42"/>
            <p:cNvSpPr txBox="1"/>
            <p:nvPr/>
          </p:nvSpPr>
          <p:spPr>
            <a:xfrm>
              <a:off x="2917364" y="4296209"/>
              <a:ext cx="10182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D - 1</a:t>
              </a:r>
              <a:endParaRPr lang="en-GB" sz="2400" dirty="0"/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 rot="5400000">
              <a:off x="939517" y="5713697"/>
              <a:ext cx="14462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/>
                <a:t>Midnight</a:t>
              </a:r>
            </a:p>
          </p:txBody>
        </p:sp>
      </p:grpSp>
      <p:grpSp>
        <p:nvGrpSpPr>
          <p:cNvPr id="14" name="Gruppe 53"/>
          <p:cNvGrpSpPr/>
          <p:nvPr/>
        </p:nvGrpSpPr>
        <p:grpSpPr>
          <a:xfrm>
            <a:off x="6050583" y="4972171"/>
            <a:ext cx="1574650" cy="906463"/>
            <a:chOff x="6050583" y="4202929"/>
            <a:chExt cx="1574650" cy="906463"/>
          </a:xfrm>
        </p:grpSpPr>
        <p:grpSp>
          <p:nvGrpSpPr>
            <p:cNvPr id="15" name="Group 18"/>
            <p:cNvGrpSpPr>
              <a:grpSpLocks/>
            </p:cNvGrpSpPr>
            <p:nvPr/>
          </p:nvGrpSpPr>
          <p:grpSpPr bwMode="auto">
            <a:xfrm>
              <a:off x="6050583" y="4202929"/>
              <a:ext cx="1574650" cy="906463"/>
              <a:chOff x="2770" y="3379"/>
              <a:chExt cx="915" cy="571"/>
            </a:xfrm>
          </p:grpSpPr>
          <p:sp>
            <p:nvSpPr>
              <p:cNvPr id="57" name="Line 19"/>
              <p:cNvSpPr>
                <a:spLocks noChangeShapeType="1"/>
              </p:cNvSpPr>
              <p:nvPr/>
            </p:nvSpPr>
            <p:spPr bwMode="auto">
              <a:xfrm>
                <a:off x="3194" y="3379"/>
                <a:ext cx="0" cy="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Line 20"/>
              <p:cNvSpPr>
                <a:spLocks noChangeShapeType="1"/>
              </p:cNvSpPr>
              <p:nvPr/>
            </p:nvSpPr>
            <p:spPr bwMode="auto">
              <a:xfrm>
                <a:off x="3300" y="3380"/>
                <a:ext cx="0" cy="16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" name="Text Box 21"/>
              <p:cNvSpPr txBox="1">
                <a:spLocks noChangeArrowheads="1"/>
              </p:cNvSpPr>
              <p:nvPr/>
            </p:nvSpPr>
            <p:spPr bwMode="auto">
              <a:xfrm>
                <a:off x="2770" y="3504"/>
                <a:ext cx="91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</a:rPr>
                  <a:t>hour of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operation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6796088" y="4331493"/>
              <a:ext cx="15954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6" name="Gruppe 61"/>
          <p:cNvGrpSpPr/>
          <p:nvPr/>
        </p:nvGrpSpPr>
        <p:grpSpPr>
          <a:xfrm>
            <a:off x="2236002" y="4987476"/>
            <a:ext cx="2363147" cy="1560100"/>
            <a:chOff x="2236002" y="4900392"/>
            <a:chExt cx="2363147" cy="1560100"/>
          </a:xfrm>
        </p:grpSpPr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3421031" y="4900392"/>
              <a:ext cx="0" cy="254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Tekstboks 63"/>
            <p:cNvSpPr txBox="1"/>
            <p:nvPr/>
          </p:nvSpPr>
          <p:spPr>
            <a:xfrm>
              <a:off x="2236002" y="5137053"/>
              <a:ext cx="236314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12 o’clock CET:</a:t>
              </a:r>
            </a:p>
            <a:p>
              <a:pPr algn="ctr"/>
              <a:r>
                <a:rPr lang="en-GB" dirty="0" smtClean="0"/>
                <a:t>gate closure</a:t>
              </a:r>
            </a:p>
            <a:p>
              <a:pPr algn="ctr"/>
              <a:r>
                <a:rPr lang="en-GB" dirty="0" smtClean="0"/>
                <a:t>time for spot</a:t>
              </a:r>
            </a:p>
            <a:p>
              <a:pPr algn="ctr"/>
              <a:r>
                <a:rPr lang="en-GB" dirty="0" smtClean="0"/>
                <a:t>trading</a:t>
              </a:r>
              <a:endParaRPr lang="en-GB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A89F7-1D3F-4BA4-8D01-3C09E476065E}" type="slidenum">
              <a:rPr lang="en-GB" smtClean="0"/>
              <a:pPr/>
              <a:t>15</a:t>
            </a:fld>
            <a:endParaRPr lang="en-GB" dirty="0" smtClean="0"/>
          </a:p>
        </p:txBody>
      </p:sp>
      <p:grpSp>
        <p:nvGrpSpPr>
          <p:cNvPr id="12" name="Gruppe 11"/>
          <p:cNvGrpSpPr/>
          <p:nvPr/>
        </p:nvGrpSpPr>
        <p:grpSpPr>
          <a:xfrm>
            <a:off x="2957034" y="412521"/>
            <a:ext cx="5524658" cy="6306820"/>
            <a:chOff x="1752372" y="383493"/>
            <a:chExt cx="5524658" cy="6306820"/>
          </a:xfrm>
        </p:grpSpPr>
        <p:grpSp>
          <p:nvGrpSpPr>
            <p:cNvPr id="14" name="Gruppe 642"/>
            <p:cNvGrpSpPr>
              <a:grpSpLocks noChangeAspect="1"/>
            </p:cNvGrpSpPr>
            <p:nvPr/>
          </p:nvGrpSpPr>
          <p:grpSpPr>
            <a:xfrm>
              <a:off x="1752372" y="383493"/>
              <a:ext cx="5524658" cy="6306820"/>
              <a:chOff x="5627688" y="1239838"/>
              <a:chExt cx="4249737" cy="4851400"/>
            </a:xfrm>
          </p:grpSpPr>
          <p:sp>
            <p:nvSpPr>
              <p:cNvPr id="20" name="Freeform 4" descr="25%"/>
              <p:cNvSpPr>
                <a:spLocks/>
              </p:cNvSpPr>
              <p:nvPr/>
            </p:nvSpPr>
            <p:spPr bwMode="auto">
              <a:xfrm>
                <a:off x="6324600" y="2886075"/>
                <a:ext cx="641350" cy="1139825"/>
              </a:xfrm>
              <a:custGeom>
                <a:avLst/>
                <a:gdLst>
                  <a:gd name="T0" fmla="*/ 2147483647 w 404"/>
                  <a:gd name="T1" fmla="*/ 2147483647 h 718"/>
                  <a:gd name="T2" fmla="*/ 2147483647 w 404"/>
                  <a:gd name="T3" fmla="*/ 2147483647 h 718"/>
                  <a:gd name="T4" fmla="*/ 2147483647 w 404"/>
                  <a:gd name="T5" fmla="*/ 2147483647 h 718"/>
                  <a:gd name="T6" fmla="*/ 2147483647 w 404"/>
                  <a:gd name="T7" fmla="*/ 2147483647 h 718"/>
                  <a:gd name="T8" fmla="*/ 2147483647 w 404"/>
                  <a:gd name="T9" fmla="*/ 2147483647 h 718"/>
                  <a:gd name="T10" fmla="*/ 2147483647 w 404"/>
                  <a:gd name="T11" fmla="*/ 2147483647 h 718"/>
                  <a:gd name="T12" fmla="*/ 2147483647 w 404"/>
                  <a:gd name="T13" fmla="*/ 2147483647 h 718"/>
                  <a:gd name="T14" fmla="*/ 2147483647 w 404"/>
                  <a:gd name="T15" fmla="*/ 2147483647 h 718"/>
                  <a:gd name="T16" fmla="*/ 2147483647 w 404"/>
                  <a:gd name="T17" fmla="*/ 2147483647 h 718"/>
                  <a:gd name="T18" fmla="*/ 2147483647 w 404"/>
                  <a:gd name="T19" fmla="*/ 2147483647 h 718"/>
                  <a:gd name="T20" fmla="*/ 2147483647 w 404"/>
                  <a:gd name="T21" fmla="*/ 2147483647 h 718"/>
                  <a:gd name="T22" fmla="*/ 2147483647 w 404"/>
                  <a:gd name="T23" fmla="*/ 2147483647 h 718"/>
                  <a:gd name="T24" fmla="*/ 2147483647 w 404"/>
                  <a:gd name="T25" fmla="*/ 2147483647 h 718"/>
                  <a:gd name="T26" fmla="*/ 2147483647 w 404"/>
                  <a:gd name="T27" fmla="*/ 2147483647 h 718"/>
                  <a:gd name="T28" fmla="*/ 2147483647 w 404"/>
                  <a:gd name="T29" fmla="*/ 2147483647 h 718"/>
                  <a:gd name="T30" fmla="*/ 2147483647 w 404"/>
                  <a:gd name="T31" fmla="*/ 2147483647 h 718"/>
                  <a:gd name="T32" fmla="*/ 2147483647 w 404"/>
                  <a:gd name="T33" fmla="*/ 2147483647 h 718"/>
                  <a:gd name="T34" fmla="*/ 2147483647 w 404"/>
                  <a:gd name="T35" fmla="*/ 2147483647 h 718"/>
                  <a:gd name="T36" fmla="*/ 2147483647 w 404"/>
                  <a:gd name="T37" fmla="*/ 2147483647 h 718"/>
                  <a:gd name="T38" fmla="*/ 2147483647 w 404"/>
                  <a:gd name="T39" fmla="*/ 2147483647 h 718"/>
                  <a:gd name="T40" fmla="*/ 2147483647 w 404"/>
                  <a:gd name="T41" fmla="*/ 2147483647 h 718"/>
                  <a:gd name="T42" fmla="*/ 2147483647 w 404"/>
                  <a:gd name="T43" fmla="*/ 2147483647 h 718"/>
                  <a:gd name="T44" fmla="*/ 2147483647 w 404"/>
                  <a:gd name="T45" fmla="*/ 2147483647 h 718"/>
                  <a:gd name="T46" fmla="*/ 2147483647 w 404"/>
                  <a:gd name="T47" fmla="*/ 2147483647 h 718"/>
                  <a:gd name="T48" fmla="*/ 2147483647 w 404"/>
                  <a:gd name="T49" fmla="*/ 2147483647 h 718"/>
                  <a:gd name="T50" fmla="*/ 2147483647 w 404"/>
                  <a:gd name="T51" fmla="*/ 2147483647 h 718"/>
                  <a:gd name="T52" fmla="*/ 2147483647 w 404"/>
                  <a:gd name="T53" fmla="*/ 2147483647 h 718"/>
                  <a:gd name="T54" fmla="*/ 2147483647 w 404"/>
                  <a:gd name="T55" fmla="*/ 2147483647 h 718"/>
                  <a:gd name="T56" fmla="*/ 2147483647 w 404"/>
                  <a:gd name="T57" fmla="*/ 2147483647 h 718"/>
                  <a:gd name="T58" fmla="*/ 2147483647 w 404"/>
                  <a:gd name="T59" fmla="*/ 2147483647 h 718"/>
                  <a:gd name="T60" fmla="*/ 2147483647 w 404"/>
                  <a:gd name="T61" fmla="*/ 2147483647 h 718"/>
                  <a:gd name="T62" fmla="*/ 2147483647 w 404"/>
                  <a:gd name="T63" fmla="*/ 2147483647 h 718"/>
                  <a:gd name="T64" fmla="*/ 2147483647 w 404"/>
                  <a:gd name="T65" fmla="*/ 2147483647 h 718"/>
                  <a:gd name="T66" fmla="*/ 2147483647 w 404"/>
                  <a:gd name="T67" fmla="*/ 2147483647 h 718"/>
                  <a:gd name="T68" fmla="*/ 2147483647 w 404"/>
                  <a:gd name="T69" fmla="*/ 2147483647 h 718"/>
                  <a:gd name="T70" fmla="*/ 2147483647 w 404"/>
                  <a:gd name="T71" fmla="*/ 2147483647 h 718"/>
                  <a:gd name="T72" fmla="*/ 2147483647 w 404"/>
                  <a:gd name="T73" fmla="*/ 2147483647 h 718"/>
                  <a:gd name="T74" fmla="*/ 2147483647 w 404"/>
                  <a:gd name="T75" fmla="*/ 2147483647 h 718"/>
                  <a:gd name="T76" fmla="*/ 2147483647 w 404"/>
                  <a:gd name="T77" fmla="*/ 2147483647 h 718"/>
                  <a:gd name="T78" fmla="*/ 2147483647 w 404"/>
                  <a:gd name="T79" fmla="*/ 2147483647 h 718"/>
                  <a:gd name="T80" fmla="*/ 2147483647 w 404"/>
                  <a:gd name="T81" fmla="*/ 2147483647 h 718"/>
                  <a:gd name="T82" fmla="*/ 2147483647 w 404"/>
                  <a:gd name="T83" fmla="*/ 2147483647 h 718"/>
                  <a:gd name="T84" fmla="*/ 2147483647 w 404"/>
                  <a:gd name="T85" fmla="*/ 2147483647 h 718"/>
                  <a:gd name="T86" fmla="*/ 2147483647 w 404"/>
                  <a:gd name="T87" fmla="*/ 2147483647 h 718"/>
                  <a:gd name="T88" fmla="*/ 2147483647 w 404"/>
                  <a:gd name="T89" fmla="*/ 2147483647 h 718"/>
                  <a:gd name="T90" fmla="*/ 2147483647 w 404"/>
                  <a:gd name="T91" fmla="*/ 2147483647 h 718"/>
                  <a:gd name="T92" fmla="*/ 2147483647 w 404"/>
                  <a:gd name="T93" fmla="*/ 2147483647 h 718"/>
                  <a:gd name="T94" fmla="*/ 2147483647 w 404"/>
                  <a:gd name="T95" fmla="*/ 2147483647 h 718"/>
                  <a:gd name="T96" fmla="*/ 2147483647 w 404"/>
                  <a:gd name="T97" fmla="*/ 2147483647 h 718"/>
                  <a:gd name="T98" fmla="*/ 2147483647 w 404"/>
                  <a:gd name="T99" fmla="*/ 2147483647 h 718"/>
                  <a:gd name="T100" fmla="*/ 2147483647 w 404"/>
                  <a:gd name="T101" fmla="*/ 2147483647 h 718"/>
                  <a:gd name="T102" fmla="*/ 2147483647 w 404"/>
                  <a:gd name="T103" fmla="*/ 2147483647 h 718"/>
                  <a:gd name="T104" fmla="*/ 2147483647 w 404"/>
                  <a:gd name="T105" fmla="*/ 2147483647 h 718"/>
                  <a:gd name="T106" fmla="*/ 2147483647 w 404"/>
                  <a:gd name="T107" fmla="*/ 2147483647 h 718"/>
                  <a:gd name="T108" fmla="*/ 2147483647 w 404"/>
                  <a:gd name="T109" fmla="*/ 2147483647 h 718"/>
                  <a:gd name="T110" fmla="*/ 2147483647 w 404"/>
                  <a:gd name="T111" fmla="*/ 2147483647 h 718"/>
                  <a:gd name="T112" fmla="*/ 2147483647 w 404"/>
                  <a:gd name="T113" fmla="*/ 2147483647 h 718"/>
                  <a:gd name="T114" fmla="*/ 2147483647 w 404"/>
                  <a:gd name="T115" fmla="*/ 2147483647 h 718"/>
                  <a:gd name="T116" fmla="*/ 2147483647 w 404"/>
                  <a:gd name="T117" fmla="*/ 2147483647 h 718"/>
                  <a:gd name="T118" fmla="*/ 2147483647 w 404"/>
                  <a:gd name="T119" fmla="*/ 2147483647 h 718"/>
                  <a:gd name="T120" fmla="*/ 2147483647 w 404"/>
                  <a:gd name="T121" fmla="*/ 2147483647 h 718"/>
                  <a:gd name="T122" fmla="*/ 2147483647 w 404"/>
                  <a:gd name="T123" fmla="*/ 2147483647 h 7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4"/>
                  <a:gd name="T187" fmla="*/ 0 h 718"/>
                  <a:gd name="T188" fmla="*/ 404 w 404"/>
                  <a:gd name="T189" fmla="*/ 718 h 71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4" h="718">
                    <a:moveTo>
                      <a:pt x="330" y="462"/>
                    </a:moveTo>
                    <a:lnTo>
                      <a:pt x="333" y="465"/>
                    </a:lnTo>
                    <a:lnTo>
                      <a:pt x="334" y="467"/>
                    </a:lnTo>
                    <a:lnTo>
                      <a:pt x="336" y="468"/>
                    </a:lnTo>
                    <a:lnTo>
                      <a:pt x="336" y="467"/>
                    </a:lnTo>
                    <a:lnTo>
                      <a:pt x="337" y="467"/>
                    </a:lnTo>
                    <a:lnTo>
                      <a:pt x="337" y="469"/>
                    </a:lnTo>
                    <a:lnTo>
                      <a:pt x="338" y="472"/>
                    </a:lnTo>
                    <a:lnTo>
                      <a:pt x="339" y="474"/>
                    </a:lnTo>
                    <a:lnTo>
                      <a:pt x="340" y="478"/>
                    </a:lnTo>
                    <a:lnTo>
                      <a:pt x="342" y="485"/>
                    </a:lnTo>
                    <a:lnTo>
                      <a:pt x="343" y="491"/>
                    </a:lnTo>
                    <a:lnTo>
                      <a:pt x="342" y="491"/>
                    </a:lnTo>
                    <a:lnTo>
                      <a:pt x="343" y="493"/>
                    </a:lnTo>
                    <a:lnTo>
                      <a:pt x="342" y="496"/>
                    </a:lnTo>
                    <a:lnTo>
                      <a:pt x="342" y="499"/>
                    </a:lnTo>
                    <a:lnTo>
                      <a:pt x="339" y="503"/>
                    </a:lnTo>
                    <a:lnTo>
                      <a:pt x="339" y="502"/>
                    </a:lnTo>
                    <a:lnTo>
                      <a:pt x="335" y="505"/>
                    </a:lnTo>
                    <a:lnTo>
                      <a:pt x="330" y="509"/>
                    </a:lnTo>
                    <a:lnTo>
                      <a:pt x="328" y="511"/>
                    </a:lnTo>
                    <a:lnTo>
                      <a:pt x="326" y="514"/>
                    </a:lnTo>
                    <a:lnTo>
                      <a:pt x="324" y="514"/>
                    </a:lnTo>
                    <a:lnTo>
                      <a:pt x="323" y="517"/>
                    </a:lnTo>
                    <a:lnTo>
                      <a:pt x="325" y="517"/>
                    </a:lnTo>
                    <a:lnTo>
                      <a:pt x="326" y="518"/>
                    </a:lnTo>
                    <a:lnTo>
                      <a:pt x="328" y="518"/>
                    </a:lnTo>
                    <a:lnTo>
                      <a:pt x="330" y="520"/>
                    </a:lnTo>
                    <a:lnTo>
                      <a:pt x="330" y="521"/>
                    </a:lnTo>
                    <a:lnTo>
                      <a:pt x="332" y="525"/>
                    </a:lnTo>
                    <a:lnTo>
                      <a:pt x="333" y="526"/>
                    </a:lnTo>
                    <a:lnTo>
                      <a:pt x="335" y="526"/>
                    </a:lnTo>
                    <a:lnTo>
                      <a:pt x="336" y="525"/>
                    </a:lnTo>
                    <a:lnTo>
                      <a:pt x="339" y="528"/>
                    </a:lnTo>
                    <a:lnTo>
                      <a:pt x="340" y="526"/>
                    </a:lnTo>
                    <a:lnTo>
                      <a:pt x="343" y="524"/>
                    </a:lnTo>
                    <a:lnTo>
                      <a:pt x="343" y="521"/>
                    </a:lnTo>
                    <a:lnTo>
                      <a:pt x="344" y="520"/>
                    </a:lnTo>
                    <a:lnTo>
                      <a:pt x="345" y="519"/>
                    </a:lnTo>
                    <a:lnTo>
                      <a:pt x="346" y="515"/>
                    </a:lnTo>
                    <a:lnTo>
                      <a:pt x="348" y="514"/>
                    </a:lnTo>
                    <a:lnTo>
                      <a:pt x="350" y="514"/>
                    </a:lnTo>
                    <a:lnTo>
                      <a:pt x="355" y="514"/>
                    </a:lnTo>
                    <a:lnTo>
                      <a:pt x="357" y="514"/>
                    </a:lnTo>
                    <a:lnTo>
                      <a:pt x="360" y="514"/>
                    </a:lnTo>
                    <a:lnTo>
                      <a:pt x="364" y="515"/>
                    </a:lnTo>
                    <a:lnTo>
                      <a:pt x="366" y="515"/>
                    </a:lnTo>
                    <a:lnTo>
                      <a:pt x="369" y="516"/>
                    </a:lnTo>
                    <a:lnTo>
                      <a:pt x="370" y="517"/>
                    </a:lnTo>
                    <a:lnTo>
                      <a:pt x="371" y="515"/>
                    </a:lnTo>
                    <a:lnTo>
                      <a:pt x="378" y="519"/>
                    </a:lnTo>
                    <a:lnTo>
                      <a:pt x="383" y="520"/>
                    </a:lnTo>
                    <a:lnTo>
                      <a:pt x="386" y="521"/>
                    </a:lnTo>
                    <a:lnTo>
                      <a:pt x="389" y="524"/>
                    </a:lnTo>
                    <a:lnTo>
                      <a:pt x="390" y="526"/>
                    </a:lnTo>
                    <a:lnTo>
                      <a:pt x="394" y="530"/>
                    </a:lnTo>
                    <a:lnTo>
                      <a:pt x="400" y="537"/>
                    </a:lnTo>
                    <a:lnTo>
                      <a:pt x="403" y="545"/>
                    </a:lnTo>
                    <a:lnTo>
                      <a:pt x="403" y="551"/>
                    </a:lnTo>
                    <a:lnTo>
                      <a:pt x="402" y="557"/>
                    </a:lnTo>
                    <a:lnTo>
                      <a:pt x="402" y="560"/>
                    </a:lnTo>
                    <a:lnTo>
                      <a:pt x="403" y="562"/>
                    </a:lnTo>
                    <a:lnTo>
                      <a:pt x="402" y="565"/>
                    </a:lnTo>
                    <a:lnTo>
                      <a:pt x="401" y="568"/>
                    </a:lnTo>
                    <a:lnTo>
                      <a:pt x="400" y="571"/>
                    </a:lnTo>
                    <a:lnTo>
                      <a:pt x="397" y="576"/>
                    </a:lnTo>
                    <a:lnTo>
                      <a:pt x="395" y="579"/>
                    </a:lnTo>
                    <a:lnTo>
                      <a:pt x="393" y="583"/>
                    </a:lnTo>
                    <a:lnTo>
                      <a:pt x="393" y="587"/>
                    </a:lnTo>
                    <a:lnTo>
                      <a:pt x="390" y="594"/>
                    </a:lnTo>
                    <a:lnTo>
                      <a:pt x="389" y="596"/>
                    </a:lnTo>
                    <a:lnTo>
                      <a:pt x="386" y="597"/>
                    </a:lnTo>
                    <a:lnTo>
                      <a:pt x="383" y="599"/>
                    </a:lnTo>
                    <a:lnTo>
                      <a:pt x="381" y="602"/>
                    </a:lnTo>
                    <a:lnTo>
                      <a:pt x="379" y="603"/>
                    </a:lnTo>
                    <a:lnTo>
                      <a:pt x="376" y="606"/>
                    </a:lnTo>
                    <a:lnTo>
                      <a:pt x="374" y="607"/>
                    </a:lnTo>
                    <a:lnTo>
                      <a:pt x="375" y="605"/>
                    </a:lnTo>
                    <a:lnTo>
                      <a:pt x="374" y="603"/>
                    </a:lnTo>
                    <a:lnTo>
                      <a:pt x="373" y="604"/>
                    </a:lnTo>
                    <a:lnTo>
                      <a:pt x="372" y="604"/>
                    </a:lnTo>
                    <a:lnTo>
                      <a:pt x="368" y="603"/>
                    </a:lnTo>
                    <a:lnTo>
                      <a:pt x="367" y="603"/>
                    </a:lnTo>
                    <a:lnTo>
                      <a:pt x="365" y="604"/>
                    </a:lnTo>
                    <a:lnTo>
                      <a:pt x="368" y="604"/>
                    </a:lnTo>
                    <a:lnTo>
                      <a:pt x="370" y="606"/>
                    </a:lnTo>
                    <a:lnTo>
                      <a:pt x="373" y="606"/>
                    </a:lnTo>
                    <a:lnTo>
                      <a:pt x="374" y="608"/>
                    </a:lnTo>
                    <a:lnTo>
                      <a:pt x="372" y="608"/>
                    </a:lnTo>
                    <a:lnTo>
                      <a:pt x="372" y="609"/>
                    </a:lnTo>
                    <a:lnTo>
                      <a:pt x="369" y="612"/>
                    </a:lnTo>
                    <a:lnTo>
                      <a:pt x="371" y="612"/>
                    </a:lnTo>
                    <a:lnTo>
                      <a:pt x="372" y="613"/>
                    </a:lnTo>
                    <a:lnTo>
                      <a:pt x="372" y="611"/>
                    </a:lnTo>
                    <a:lnTo>
                      <a:pt x="373" y="611"/>
                    </a:lnTo>
                    <a:lnTo>
                      <a:pt x="372" y="613"/>
                    </a:lnTo>
                    <a:lnTo>
                      <a:pt x="369" y="617"/>
                    </a:lnTo>
                    <a:lnTo>
                      <a:pt x="365" y="619"/>
                    </a:lnTo>
                    <a:lnTo>
                      <a:pt x="360" y="620"/>
                    </a:lnTo>
                    <a:lnTo>
                      <a:pt x="359" y="615"/>
                    </a:lnTo>
                    <a:lnTo>
                      <a:pt x="355" y="615"/>
                    </a:lnTo>
                    <a:lnTo>
                      <a:pt x="353" y="616"/>
                    </a:lnTo>
                    <a:lnTo>
                      <a:pt x="351" y="619"/>
                    </a:lnTo>
                    <a:lnTo>
                      <a:pt x="347" y="621"/>
                    </a:lnTo>
                    <a:lnTo>
                      <a:pt x="343" y="621"/>
                    </a:lnTo>
                    <a:lnTo>
                      <a:pt x="345" y="622"/>
                    </a:lnTo>
                    <a:lnTo>
                      <a:pt x="347" y="621"/>
                    </a:lnTo>
                    <a:lnTo>
                      <a:pt x="349" y="621"/>
                    </a:lnTo>
                    <a:lnTo>
                      <a:pt x="352" y="621"/>
                    </a:lnTo>
                    <a:lnTo>
                      <a:pt x="354" y="620"/>
                    </a:lnTo>
                    <a:lnTo>
                      <a:pt x="354" y="621"/>
                    </a:lnTo>
                    <a:lnTo>
                      <a:pt x="354" y="626"/>
                    </a:lnTo>
                    <a:lnTo>
                      <a:pt x="353" y="630"/>
                    </a:lnTo>
                    <a:lnTo>
                      <a:pt x="348" y="630"/>
                    </a:lnTo>
                    <a:lnTo>
                      <a:pt x="350" y="632"/>
                    </a:lnTo>
                    <a:lnTo>
                      <a:pt x="353" y="632"/>
                    </a:lnTo>
                    <a:lnTo>
                      <a:pt x="353" y="633"/>
                    </a:lnTo>
                    <a:lnTo>
                      <a:pt x="349" y="635"/>
                    </a:lnTo>
                    <a:lnTo>
                      <a:pt x="344" y="639"/>
                    </a:lnTo>
                    <a:lnTo>
                      <a:pt x="336" y="637"/>
                    </a:lnTo>
                    <a:lnTo>
                      <a:pt x="336" y="638"/>
                    </a:lnTo>
                    <a:lnTo>
                      <a:pt x="333" y="638"/>
                    </a:lnTo>
                    <a:lnTo>
                      <a:pt x="330" y="638"/>
                    </a:lnTo>
                    <a:lnTo>
                      <a:pt x="327" y="638"/>
                    </a:lnTo>
                    <a:lnTo>
                      <a:pt x="326" y="640"/>
                    </a:lnTo>
                    <a:lnTo>
                      <a:pt x="324" y="641"/>
                    </a:lnTo>
                    <a:lnTo>
                      <a:pt x="321" y="640"/>
                    </a:lnTo>
                    <a:lnTo>
                      <a:pt x="319" y="639"/>
                    </a:lnTo>
                    <a:lnTo>
                      <a:pt x="318" y="639"/>
                    </a:lnTo>
                    <a:lnTo>
                      <a:pt x="315" y="638"/>
                    </a:lnTo>
                    <a:lnTo>
                      <a:pt x="313" y="637"/>
                    </a:lnTo>
                    <a:lnTo>
                      <a:pt x="313" y="638"/>
                    </a:lnTo>
                    <a:lnTo>
                      <a:pt x="315" y="638"/>
                    </a:lnTo>
                    <a:lnTo>
                      <a:pt x="316" y="639"/>
                    </a:lnTo>
                    <a:lnTo>
                      <a:pt x="318" y="640"/>
                    </a:lnTo>
                    <a:lnTo>
                      <a:pt x="320" y="640"/>
                    </a:lnTo>
                    <a:lnTo>
                      <a:pt x="322" y="641"/>
                    </a:lnTo>
                    <a:lnTo>
                      <a:pt x="324" y="642"/>
                    </a:lnTo>
                    <a:lnTo>
                      <a:pt x="326" y="642"/>
                    </a:lnTo>
                    <a:lnTo>
                      <a:pt x="327" y="641"/>
                    </a:lnTo>
                    <a:lnTo>
                      <a:pt x="328" y="639"/>
                    </a:lnTo>
                    <a:lnTo>
                      <a:pt x="332" y="640"/>
                    </a:lnTo>
                    <a:lnTo>
                      <a:pt x="339" y="642"/>
                    </a:lnTo>
                    <a:lnTo>
                      <a:pt x="340" y="644"/>
                    </a:lnTo>
                    <a:lnTo>
                      <a:pt x="339" y="645"/>
                    </a:lnTo>
                    <a:lnTo>
                      <a:pt x="336" y="645"/>
                    </a:lnTo>
                    <a:lnTo>
                      <a:pt x="333" y="646"/>
                    </a:lnTo>
                    <a:lnTo>
                      <a:pt x="332" y="647"/>
                    </a:lnTo>
                    <a:lnTo>
                      <a:pt x="333" y="648"/>
                    </a:lnTo>
                    <a:lnTo>
                      <a:pt x="336" y="648"/>
                    </a:lnTo>
                    <a:lnTo>
                      <a:pt x="336" y="647"/>
                    </a:lnTo>
                    <a:lnTo>
                      <a:pt x="338" y="647"/>
                    </a:lnTo>
                    <a:lnTo>
                      <a:pt x="337" y="649"/>
                    </a:lnTo>
                    <a:lnTo>
                      <a:pt x="336" y="649"/>
                    </a:lnTo>
                    <a:lnTo>
                      <a:pt x="337" y="650"/>
                    </a:lnTo>
                    <a:lnTo>
                      <a:pt x="338" y="650"/>
                    </a:lnTo>
                    <a:lnTo>
                      <a:pt x="339" y="650"/>
                    </a:lnTo>
                    <a:lnTo>
                      <a:pt x="340" y="650"/>
                    </a:lnTo>
                    <a:lnTo>
                      <a:pt x="342" y="651"/>
                    </a:lnTo>
                    <a:lnTo>
                      <a:pt x="341" y="652"/>
                    </a:lnTo>
                    <a:lnTo>
                      <a:pt x="344" y="652"/>
                    </a:lnTo>
                    <a:lnTo>
                      <a:pt x="348" y="654"/>
                    </a:lnTo>
                    <a:lnTo>
                      <a:pt x="350" y="654"/>
                    </a:lnTo>
                    <a:lnTo>
                      <a:pt x="352" y="654"/>
                    </a:lnTo>
                    <a:lnTo>
                      <a:pt x="354" y="653"/>
                    </a:lnTo>
                    <a:lnTo>
                      <a:pt x="357" y="653"/>
                    </a:lnTo>
                    <a:lnTo>
                      <a:pt x="359" y="653"/>
                    </a:lnTo>
                    <a:lnTo>
                      <a:pt x="363" y="653"/>
                    </a:lnTo>
                    <a:lnTo>
                      <a:pt x="366" y="654"/>
                    </a:lnTo>
                    <a:lnTo>
                      <a:pt x="368" y="653"/>
                    </a:lnTo>
                    <a:lnTo>
                      <a:pt x="374" y="653"/>
                    </a:lnTo>
                    <a:lnTo>
                      <a:pt x="376" y="655"/>
                    </a:lnTo>
                    <a:lnTo>
                      <a:pt x="375" y="657"/>
                    </a:lnTo>
                    <a:lnTo>
                      <a:pt x="373" y="659"/>
                    </a:lnTo>
                    <a:lnTo>
                      <a:pt x="372" y="660"/>
                    </a:lnTo>
                    <a:lnTo>
                      <a:pt x="371" y="663"/>
                    </a:lnTo>
                    <a:lnTo>
                      <a:pt x="372" y="663"/>
                    </a:lnTo>
                    <a:lnTo>
                      <a:pt x="372" y="665"/>
                    </a:lnTo>
                    <a:lnTo>
                      <a:pt x="372" y="669"/>
                    </a:lnTo>
                    <a:lnTo>
                      <a:pt x="371" y="673"/>
                    </a:lnTo>
                    <a:lnTo>
                      <a:pt x="369" y="675"/>
                    </a:lnTo>
                    <a:lnTo>
                      <a:pt x="367" y="675"/>
                    </a:lnTo>
                    <a:lnTo>
                      <a:pt x="366" y="676"/>
                    </a:lnTo>
                    <a:lnTo>
                      <a:pt x="366" y="677"/>
                    </a:lnTo>
                    <a:lnTo>
                      <a:pt x="365" y="676"/>
                    </a:lnTo>
                    <a:lnTo>
                      <a:pt x="362" y="678"/>
                    </a:lnTo>
                    <a:lnTo>
                      <a:pt x="361" y="678"/>
                    </a:lnTo>
                    <a:lnTo>
                      <a:pt x="360" y="679"/>
                    </a:lnTo>
                    <a:lnTo>
                      <a:pt x="360" y="680"/>
                    </a:lnTo>
                    <a:lnTo>
                      <a:pt x="358" y="679"/>
                    </a:lnTo>
                    <a:lnTo>
                      <a:pt x="354" y="679"/>
                    </a:lnTo>
                    <a:lnTo>
                      <a:pt x="351" y="681"/>
                    </a:lnTo>
                    <a:lnTo>
                      <a:pt x="348" y="682"/>
                    </a:lnTo>
                    <a:lnTo>
                      <a:pt x="347" y="686"/>
                    </a:lnTo>
                    <a:lnTo>
                      <a:pt x="346" y="689"/>
                    </a:lnTo>
                    <a:lnTo>
                      <a:pt x="346" y="691"/>
                    </a:lnTo>
                    <a:lnTo>
                      <a:pt x="346" y="692"/>
                    </a:lnTo>
                    <a:lnTo>
                      <a:pt x="342" y="691"/>
                    </a:lnTo>
                    <a:lnTo>
                      <a:pt x="339" y="689"/>
                    </a:lnTo>
                    <a:lnTo>
                      <a:pt x="336" y="688"/>
                    </a:lnTo>
                    <a:lnTo>
                      <a:pt x="336" y="689"/>
                    </a:lnTo>
                    <a:lnTo>
                      <a:pt x="330" y="693"/>
                    </a:lnTo>
                    <a:lnTo>
                      <a:pt x="325" y="694"/>
                    </a:lnTo>
                    <a:lnTo>
                      <a:pt x="323" y="694"/>
                    </a:lnTo>
                    <a:lnTo>
                      <a:pt x="318" y="694"/>
                    </a:lnTo>
                    <a:lnTo>
                      <a:pt x="315" y="695"/>
                    </a:lnTo>
                    <a:lnTo>
                      <a:pt x="312" y="698"/>
                    </a:lnTo>
                    <a:lnTo>
                      <a:pt x="309" y="701"/>
                    </a:lnTo>
                    <a:lnTo>
                      <a:pt x="308" y="702"/>
                    </a:lnTo>
                    <a:lnTo>
                      <a:pt x="306" y="701"/>
                    </a:lnTo>
                    <a:lnTo>
                      <a:pt x="301" y="699"/>
                    </a:lnTo>
                    <a:lnTo>
                      <a:pt x="299" y="696"/>
                    </a:lnTo>
                    <a:lnTo>
                      <a:pt x="297" y="696"/>
                    </a:lnTo>
                    <a:lnTo>
                      <a:pt x="292" y="693"/>
                    </a:lnTo>
                    <a:lnTo>
                      <a:pt x="289" y="691"/>
                    </a:lnTo>
                    <a:lnTo>
                      <a:pt x="284" y="690"/>
                    </a:lnTo>
                    <a:lnTo>
                      <a:pt x="281" y="691"/>
                    </a:lnTo>
                    <a:lnTo>
                      <a:pt x="277" y="691"/>
                    </a:lnTo>
                    <a:lnTo>
                      <a:pt x="272" y="690"/>
                    </a:lnTo>
                    <a:lnTo>
                      <a:pt x="270" y="690"/>
                    </a:lnTo>
                    <a:lnTo>
                      <a:pt x="267" y="691"/>
                    </a:lnTo>
                    <a:lnTo>
                      <a:pt x="264" y="691"/>
                    </a:lnTo>
                    <a:lnTo>
                      <a:pt x="259" y="691"/>
                    </a:lnTo>
                    <a:lnTo>
                      <a:pt x="259" y="693"/>
                    </a:lnTo>
                    <a:lnTo>
                      <a:pt x="258" y="692"/>
                    </a:lnTo>
                    <a:lnTo>
                      <a:pt x="258" y="693"/>
                    </a:lnTo>
                    <a:lnTo>
                      <a:pt x="257" y="694"/>
                    </a:lnTo>
                    <a:lnTo>
                      <a:pt x="256" y="695"/>
                    </a:lnTo>
                    <a:lnTo>
                      <a:pt x="255" y="694"/>
                    </a:lnTo>
                    <a:lnTo>
                      <a:pt x="254" y="693"/>
                    </a:lnTo>
                    <a:lnTo>
                      <a:pt x="251" y="690"/>
                    </a:lnTo>
                    <a:lnTo>
                      <a:pt x="252" y="687"/>
                    </a:lnTo>
                    <a:lnTo>
                      <a:pt x="253" y="687"/>
                    </a:lnTo>
                    <a:lnTo>
                      <a:pt x="253" y="686"/>
                    </a:lnTo>
                    <a:lnTo>
                      <a:pt x="253" y="687"/>
                    </a:lnTo>
                    <a:lnTo>
                      <a:pt x="252" y="686"/>
                    </a:lnTo>
                    <a:lnTo>
                      <a:pt x="252" y="685"/>
                    </a:lnTo>
                    <a:lnTo>
                      <a:pt x="251" y="687"/>
                    </a:lnTo>
                    <a:lnTo>
                      <a:pt x="249" y="686"/>
                    </a:lnTo>
                    <a:lnTo>
                      <a:pt x="249" y="683"/>
                    </a:lnTo>
                    <a:lnTo>
                      <a:pt x="248" y="684"/>
                    </a:lnTo>
                    <a:lnTo>
                      <a:pt x="248" y="685"/>
                    </a:lnTo>
                    <a:lnTo>
                      <a:pt x="248" y="687"/>
                    </a:lnTo>
                    <a:lnTo>
                      <a:pt x="249" y="689"/>
                    </a:lnTo>
                    <a:lnTo>
                      <a:pt x="247" y="688"/>
                    </a:lnTo>
                    <a:lnTo>
                      <a:pt x="245" y="687"/>
                    </a:lnTo>
                    <a:lnTo>
                      <a:pt x="247" y="684"/>
                    </a:lnTo>
                    <a:lnTo>
                      <a:pt x="245" y="684"/>
                    </a:lnTo>
                    <a:lnTo>
                      <a:pt x="245" y="687"/>
                    </a:lnTo>
                    <a:lnTo>
                      <a:pt x="241" y="688"/>
                    </a:lnTo>
                    <a:lnTo>
                      <a:pt x="241" y="687"/>
                    </a:lnTo>
                    <a:lnTo>
                      <a:pt x="241" y="683"/>
                    </a:lnTo>
                    <a:lnTo>
                      <a:pt x="239" y="682"/>
                    </a:lnTo>
                    <a:lnTo>
                      <a:pt x="240" y="685"/>
                    </a:lnTo>
                    <a:lnTo>
                      <a:pt x="240" y="687"/>
                    </a:lnTo>
                    <a:lnTo>
                      <a:pt x="239" y="687"/>
                    </a:lnTo>
                    <a:lnTo>
                      <a:pt x="236" y="686"/>
                    </a:lnTo>
                    <a:lnTo>
                      <a:pt x="234" y="683"/>
                    </a:lnTo>
                    <a:lnTo>
                      <a:pt x="231" y="681"/>
                    </a:lnTo>
                    <a:lnTo>
                      <a:pt x="229" y="676"/>
                    </a:lnTo>
                    <a:lnTo>
                      <a:pt x="226" y="676"/>
                    </a:lnTo>
                    <a:lnTo>
                      <a:pt x="231" y="683"/>
                    </a:lnTo>
                    <a:lnTo>
                      <a:pt x="229" y="685"/>
                    </a:lnTo>
                    <a:lnTo>
                      <a:pt x="226" y="685"/>
                    </a:lnTo>
                    <a:lnTo>
                      <a:pt x="225" y="687"/>
                    </a:lnTo>
                    <a:lnTo>
                      <a:pt x="223" y="686"/>
                    </a:lnTo>
                    <a:lnTo>
                      <a:pt x="219" y="687"/>
                    </a:lnTo>
                    <a:lnTo>
                      <a:pt x="219" y="688"/>
                    </a:lnTo>
                    <a:lnTo>
                      <a:pt x="217" y="689"/>
                    </a:lnTo>
                    <a:lnTo>
                      <a:pt x="217" y="691"/>
                    </a:lnTo>
                    <a:lnTo>
                      <a:pt x="216" y="689"/>
                    </a:lnTo>
                    <a:lnTo>
                      <a:pt x="213" y="687"/>
                    </a:lnTo>
                    <a:lnTo>
                      <a:pt x="211" y="687"/>
                    </a:lnTo>
                    <a:lnTo>
                      <a:pt x="207" y="687"/>
                    </a:lnTo>
                    <a:lnTo>
                      <a:pt x="208" y="687"/>
                    </a:lnTo>
                    <a:lnTo>
                      <a:pt x="205" y="687"/>
                    </a:lnTo>
                    <a:lnTo>
                      <a:pt x="200" y="687"/>
                    </a:lnTo>
                    <a:lnTo>
                      <a:pt x="199" y="687"/>
                    </a:lnTo>
                    <a:lnTo>
                      <a:pt x="199" y="688"/>
                    </a:lnTo>
                    <a:lnTo>
                      <a:pt x="197" y="688"/>
                    </a:lnTo>
                    <a:lnTo>
                      <a:pt x="197" y="686"/>
                    </a:lnTo>
                    <a:lnTo>
                      <a:pt x="193" y="686"/>
                    </a:lnTo>
                    <a:lnTo>
                      <a:pt x="193" y="685"/>
                    </a:lnTo>
                    <a:lnTo>
                      <a:pt x="192" y="686"/>
                    </a:lnTo>
                    <a:lnTo>
                      <a:pt x="191" y="687"/>
                    </a:lnTo>
                    <a:lnTo>
                      <a:pt x="192" y="687"/>
                    </a:lnTo>
                    <a:lnTo>
                      <a:pt x="193" y="687"/>
                    </a:lnTo>
                    <a:lnTo>
                      <a:pt x="195" y="689"/>
                    </a:lnTo>
                    <a:lnTo>
                      <a:pt x="196" y="688"/>
                    </a:lnTo>
                    <a:lnTo>
                      <a:pt x="197" y="689"/>
                    </a:lnTo>
                    <a:lnTo>
                      <a:pt x="197" y="691"/>
                    </a:lnTo>
                    <a:lnTo>
                      <a:pt x="198" y="693"/>
                    </a:lnTo>
                    <a:lnTo>
                      <a:pt x="195" y="696"/>
                    </a:lnTo>
                    <a:lnTo>
                      <a:pt x="193" y="696"/>
                    </a:lnTo>
                    <a:lnTo>
                      <a:pt x="190" y="696"/>
                    </a:lnTo>
                    <a:lnTo>
                      <a:pt x="190" y="695"/>
                    </a:lnTo>
                    <a:lnTo>
                      <a:pt x="188" y="694"/>
                    </a:lnTo>
                    <a:lnTo>
                      <a:pt x="187" y="693"/>
                    </a:lnTo>
                    <a:lnTo>
                      <a:pt x="184" y="692"/>
                    </a:lnTo>
                    <a:lnTo>
                      <a:pt x="183" y="691"/>
                    </a:lnTo>
                    <a:lnTo>
                      <a:pt x="182" y="692"/>
                    </a:lnTo>
                    <a:lnTo>
                      <a:pt x="177" y="690"/>
                    </a:lnTo>
                    <a:lnTo>
                      <a:pt x="176" y="689"/>
                    </a:lnTo>
                    <a:lnTo>
                      <a:pt x="173" y="689"/>
                    </a:lnTo>
                    <a:lnTo>
                      <a:pt x="171" y="692"/>
                    </a:lnTo>
                    <a:lnTo>
                      <a:pt x="170" y="693"/>
                    </a:lnTo>
                    <a:lnTo>
                      <a:pt x="172" y="694"/>
                    </a:lnTo>
                    <a:lnTo>
                      <a:pt x="172" y="696"/>
                    </a:lnTo>
                    <a:lnTo>
                      <a:pt x="170" y="699"/>
                    </a:lnTo>
                    <a:lnTo>
                      <a:pt x="170" y="698"/>
                    </a:lnTo>
                    <a:lnTo>
                      <a:pt x="170" y="695"/>
                    </a:lnTo>
                    <a:lnTo>
                      <a:pt x="169" y="692"/>
                    </a:lnTo>
                    <a:lnTo>
                      <a:pt x="162" y="684"/>
                    </a:lnTo>
                    <a:lnTo>
                      <a:pt x="156" y="679"/>
                    </a:lnTo>
                    <a:lnTo>
                      <a:pt x="152" y="676"/>
                    </a:lnTo>
                    <a:lnTo>
                      <a:pt x="150" y="676"/>
                    </a:lnTo>
                    <a:lnTo>
                      <a:pt x="147" y="677"/>
                    </a:lnTo>
                    <a:lnTo>
                      <a:pt x="144" y="678"/>
                    </a:lnTo>
                    <a:lnTo>
                      <a:pt x="141" y="678"/>
                    </a:lnTo>
                    <a:lnTo>
                      <a:pt x="140" y="679"/>
                    </a:lnTo>
                    <a:lnTo>
                      <a:pt x="136" y="678"/>
                    </a:lnTo>
                    <a:lnTo>
                      <a:pt x="132" y="678"/>
                    </a:lnTo>
                    <a:lnTo>
                      <a:pt x="128" y="681"/>
                    </a:lnTo>
                    <a:lnTo>
                      <a:pt x="126" y="681"/>
                    </a:lnTo>
                    <a:lnTo>
                      <a:pt x="126" y="682"/>
                    </a:lnTo>
                    <a:lnTo>
                      <a:pt x="123" y="681"/>
                    </a:lnTo>
                    <a:lnTo>
                      <a:pt x="123" y="677"/>
                    </a:lnTo>
                    <a:lnTo>
                      <a:pt x="122" y="676"/>
                    </a:lnTo>
                    <a:lnTo>
                      <a:pt x="122" y="679"/>
                    </a:lnTo>
                    <a:lnTo>
                      <a:pt x="122" y="681"/>
                    </a:lnTo>
                    <a:lnTo>
                      <a:pt x="120" y="684"/>
                    </a:lnTo>
                    <a:lnTo>
                      <a:pt x="118" y="687"/>
                    </a:lnTo>
                    <a:lnTo>
                      <a:pt x="116" y="691"/>
                    </a:lnTo>
                    <a:lnTo>
                      <a:pt x="117" y="692"/>
                    </a:lnTo>
                    <a:lnTo>
                      <a:pt x="117" y="693"/>
                    </a:lnTo>
                    <a:lnTo>
                      <a:pt x="116" y="693"/>
                    </a:lnTo>
                    <a:lnTo>
                      <a:pt x="115" y="693"/>
                    </a:lnTo>
                    <a:lnTo>
                      <a:pt x="114" y="695"/>
                    </a:lnTo>
                    <a:lnTo>
                      <a:pt x="114" y="697"/>
                    </a:lnTo>
                    <a:lnTo>
                      <a:pt x="116" y="698"/>
                    </a:lnTo>
                    <a:lnTo>
                      <a:pt x="116" y="700"/>
                    </a:lnTo>
                    <a:lnTo>
                      <a:pt x="115" y="701"/>
                    </a:lnTo>
                    <a:lnTo>
                      <a:pt x="115" y="702"/>
                    </a:lnTo>
                    <a:lnTo>
                      <a:pt x="113" y="703"/>
                    </a:lnTo>
                    <a:lnTo>
                      <a:pt x="111" y="702"/>
                    </a:lnTo>
                    <a:lnTo>
                      <a:pt x="111" y="704"/>
                    </a:lnTo>
                    <a:lnTo>
                      <a:pt x="110" y="704"/>
                    </a:lnTo>
                    <a:lnTo>
                      <a:pt x="110" y="705"/>
                    </a:lnTo>
                    <a:lnTo>
                      <a:pt x="109" y="705"/>
                    </a:lnTo>
                    <a:lnTo>
                      <a:pt x="107" y="707"/>
                    </a:lnTo>
                    <a:lnTo>
                      <a:pt x="105" y="710"/>
                    </a:lnTo>
                    <a:lnTo>
                      <a:pt x="106" y="711"/>
                    </a:lnTo>
                    <a:lnTo>
                      <a:pt x="105" y="711"/>
                    </a:lnTo>
                    <a:lnTo>
                      <a:pt x="104" y="711"/>
                    </a:lnTo>
                    <a:lnTo>
                      <a:pt x="102" y="712"/>
                    </a:lnTo>
                    <a:lnTo>
                      <a:pt x="100" y="710"/>
                    </a:lnTo>
                    <a:lnTo>
                      <a:pt x="98" y="710"/>
                    </a:lnTo>
                    <a:lnTo>
                      <a:pt x="97" y="710"/>
                    </a:lnTo>
                    <a:lnTo>
                      <a:pt x="95" y="708"/>
                    </a:lnTo>
                    <a:lnTo>
                      <a:pt x="96" y="706"/>
                    </a:lnTo>
                    <a:lnTo>
                      <a:pt x="94" y="704"/>
                    </a:lnTo>
                    <a:lnTo>
                      <a:pt x="92" y="701"/>
                    </a:lnTo>
                    <a:lnTo>
                      <a:pt x="90" y="701"/>
                    </a:lnTo>
                    <a:lnTo>
                      <a:pt x="87" y="702"/>
                    </a:lnTo>
                    <a:lnTo>
                      <a:pt x="86" y="701"/>
                    </a:lnTo>
                    <a:lnTo>
                      <a:pt x="86" y="700"/>
                    </a:lnTo>
                    <a:lnTo>
                      <a:pt x="84" y="699"/>
                    </a:lnTo>
                    <a:lnTo>
                      <a:pt x="84" y="697"/>
                    </a:lnTo>
                    <a:lnTo>
                      <a:pt x="84" y="695"/>
                    </a:lnTo>
                    <a:lnTo>
                      <a:pt x="83" y="695"/>
                    </a:lnTo>
                    <a:lnTo>
                      <a:pt x="81" y="693"/>
                    </a:lnTo>
                    <a:lnTo>
                      <a:pt x="81" y="690"/>
                    </a:lnTo>
                    <a:lnTo>
                      <a:pt x="82" y="688"/>
                    </a:lnTo>
                    <a:lnTo>
                      <a:pt x="81" y="687"/>
                    </a:lnTo>
                    <a:lnTo>
                      <a:pt x="81" y="689"/>
                    </a:lnTo>
                    <a:lnTo>
                      <a:pt x="80" y="691"/>
                    </a:lnTo>
                    <a:lnTo>
                      <a:pt x="81" y="693"/>
                    </a:lnTo>
                    <a:lnTo>
                      <a:pt x="81" y="695"/>
                    </a:lnTo>
                    <a:lnTo>
                      <a:pt x="81" y="696"/>
                    </a:lnTo>
                    <a:lnTo>
                      <a:pt x="81" y="698"/>
                    </a:lnTo>
                    <a:lnTo>
                      <a:pt x="79" y="698"/>
                    </a:lnTo>
                    <a:lnTo>
                      <a:pt x="78" y="696"/>
                    </a:lnTo>
                    <a:lnTo>
                      <a:pt x="77" y="695"/>
                    </a:lnTo>
                    <a:lnTo>
                      <a:pt x="74" y="693"/>
                    </a:lnTo>
                    <a:lnTo>
                      <a:pt x="69" y="692"/>
                    </a:lnTo>
                    <a:lnTo>
                      <a:pt x="67" y="693"/>
                    </a:lnTo>
                    <a:lnTo>
                      <a:pt x="65" y="693"/>
                    </a:lnTo>
                    <a:lnTo>
                      <a:pt x="63" y="694"/>
                    </a:lnTo>
                    <a:lnTo>
                      <a:pt x="61" y="693"/>
                    </a:lnTo>
                    <a:lnTo>
                      <a:pt x="57" y="693"/>
                    </a:lnTo>
                    <a:lnTo>
                      <a:pt x="56" y="693"/>
                    </a:lnTo>
                    <a:lnTo>
                      <a:pt x="56" y="692"/>
                    </a:lnTo>
                    <a:lnTo>
                      <a:pt x="56" y="691"/>
                    </a:lnTo>
                    <a:lnTo>
                      <a:pt x="54" y="692"/>
                    </a:lnTo>
                    <a:lnTo>
                      <a:pt x="52" y="693"/>
                    </a:lnTo>
                    <a:lnTo>
                      <a:pt x="51" y="694"/>
                    </a:lnTo>
                    <a:lnTo>
                      <a:pt x="51" y="695"/>
                    </a:lnTo>
                    <a:lnTo>
                      <a:pt x="50" y="697"/>
                    </a:lnTo>
                    <a:lnTo>
                      <a:pt x="51" y="698"/>
                    </a:lnTo>
                    <a:lnTo>
                      <a:pt x="48" y="700"/>
                    </a:lnTo>
                    <a:lnTo>
                      <a:pt x="45" y="699"/>
                    </a:lnTo>
                    <a:lnTo>
                      <a:pt x="42" y="700"/>
                    </a:lnTo>
                    <a:lnTo>
                      <a:pt x="41" y="700"/>
                    </a:lnTo>
                    <a:lnTo>
                      <a:pt x="40" y="700"/>
                    </a:lnTo>
                    <a:lnTo>
                      <a:pt x="39" y="701"/>
                    </a:lnTo>
                    <a:lnTo>
                      <a:pt x="39" y="703"/>
                    </a:lnTo>
                    <a:lnTo>
                      <a:pt x="37" y="705"/>
                    </a:lnTo>
                    <a:lnTo>
                      <a:pt x="36" y="704"/>
                    </a:lnTo>
                    <a:lnTo>
                      <a:pt x="36" y="700"/>
                    </a:lnTo>
                    <a:lnTo>
                      <a:pt x="36" y="699"/>
                    </a:lnTo>
                    <a:lnTo>
                      <a:pt x="34" y="700"/>
                    </a:lnTo>
                    <a:lnTo>
                      <a:pt x="33" y="701"/>
                    </a:lnTo>
                    <a:lnTo>
                      <a:pt x="33" y="702"/>
                    </a:lnTo>
                    <a:lnTo>
                      <a:pt x="34" y="703"/>
                    </a:lnTo>
                    <a:lnTo>
                      <a:pt x="35" y="704"/>
                    </a:lnTo>
                    <a:lnTo>
                      <a:pt x="33" y="704"/>
                    </a:lnTo>
                    <a:lnTo>
                      <a:pt x="33" y="705"/>
                    </a:lnTo>
                    <a:lnTo>
                      <a:pt x="32" y="706"/>
                    </a:lnTo>
                    <a:lnTo>
                      <a:pt x="30" y="707"/>
                    </a:lnTo>
                    <a:lnTo>
                      <a:pt x="30" y="706"/>
                    </a:lnTo>
                    <a:lnTo>
                      <a:pt x="32" y="708"/>
                    </a:lnTo>
                    <a:lnTo>
                      <a:pt x="33" y="710"/>
                    </a:lnTo>
                    <a:lnTo>
                      <a:pt x="32" y="712"/>
                    </a:lnTo>
                    <a:lnTo>
                      <a:pt x="30" y="713"/>
                    </a:lnTo>
                    <a:lnTo>
                      <a:pt x="30" y="714"/>
                    </a:lnTo>
                    <a:lnTo>
                      <a:pt x="29" y="715"/>
                    </a:lnTo>
                    <a:lnTo>
                      <a:pt x="27" y="714"/>
                    </a:lnTo>
                    <a:lnTo>
                      <a:pt x="25" y="716"/>
                    </a:lnTo>
                    <a:lnTo>
                      <a:pt x="23" y="717"/>
                    </a:lnTo>
                    <a:lnTo>
                      <a:pt x="21" y="714"/>
                    </a:lnTo>
                    <a:lnTo>
                      <a:pt x="21" y="712"/>
                    </a:lnTo>
                    <a:lnTo>
                      <a:pt x="21" y="709"/>
                    </a:lnTo>
                    <a:lnTo>
                      <a:pt x="20" y="705"/>
                    </a:lnTo>
                    <a:lnTo>
                      <a:pt x="18" y="705"/>
                    </a:lnTo>
                    <a:lnTo>
                      <a:pt x="17" y="705"/>
                    </a:lnTo>
                    <a:lnTo>
                      <a:pt x="15" y="703"/>
                    </a:lnTo>
                    <a:lnTo>
                      <a:pt x="11" y="701"/>
                    </a:lnTo>
                    <a:lnTo>
                      <a:pt x="9" y="702"/>
                    </a:lnTo>
                    <a:lnTo>
                      <a:pt x="10" y="704"/>
                    </a:lnTo>
                    <a:lnTo>
                      <a:pt x="9" y="705"/>
                    </a:lnTo>
                    <a:lnTo>
                      <a:pt x="6" y="705"/>
                    </a:lnTo>
                    <a:lnTo>
                      <a:pt x="1" y="705"/>
                    </a:lnTo>
                    <a:lnTo>
                      <a:pt x="0" y="703"/>
                    </a:lnTo>
                    <a:lnTo>
                      <a:pt x="2" y="701"/>
                    </a:lnTo>
                    <a:lnTo>
                      <a:pt x="1" y="698"/>
                    </a:lnTo>
                    <a:lnTo>
                      <a:pt x="3" y="695"/>
                    </a:lnTo>
                    <a:lnTo>
                      <a:pt x="6" y="695"/>
                    </a:lnTo>
                    <a:lnTo>
                      <a:pt x="8" y="693"/>
                    </a:lnTo>
                    <a:lnTo>
                      <a:pt x="12" y="693"/>
                    </a:lnTo>
                    <a:lnTo>
                      <a:pt x="15" y="693"/>
                    </a:lnTo>
                    <a:lnTo>
                      <a:pt x="15" y="695"/>
                    </a:lnTo>
                    <a:lnTo>
                      <a:pt x="17" y="694"/>
                    </a:lnTo>
                    <a:lnTo>
                      <a:pt x="19" y="693"/>
                    </a:lnTo>
                    <a:lnTo>
                      <a:pt x="21" y="693"/>
                    </a:lnTo>
                    <a:lnTo>
                      <a:pt x="24" y="691"/>
                    </a:lnTo>
                    <a:lnTo>
                      <a:pt x="27" y="689"/>
                    </a:lnTo>
                    <a:lnTo>
                      <a:pt x="28" y="687"/>
                    </a:lnTo>
                    <a:lnTo>
                      <a:pt x="31" y="687"/>
                    </a:lnTo>
                    <a:lnTo>
                      <a:pt x="33" y="684"/>
                    </a:lnTo>
                    <a:lnTo>
                      <a:pt x="33" y="681"/>
                    </a:lnTo>
                    <a:lnTo>
                      <a:pt x="37" y="680"/>
                    </a:lnTo>
                    <a:lnTo>
                      <a:pt x="39" y="681"/>
                    </a:lnTo>
                    <a:lnTo>
                      <a:pt x="40" y="676"/>
                    </a:lnTo>
                    <a:lnTo>
                      <a:pt x="42" y="670"/>
                    </a:lnTo>
                    <a:lnTo>
                      <a:pt x="45" y="671"/>
                    </a:lnTo>
                    <a:lnTo>
                      <a:pt x="47" y="669"/>
                    </a:lnTo>
                    <a:lnTo>
                      <a:pt x="47" y="672"/>
                    </a:lnTo>
                    <a:lnTo>
                      <a:pt x="48" y="669"/>
                    </a:lnTo>
                    <a:lnTo>
                      <a:pt x="48" y="668"/>
                    </a:lnTo>
                    <a:lnTo>
                      <a:pt x="49" y="668"/>
                    </a:lnTo>
                    <a:lnTo>
                      <a:pt x="51" y="669"/>
                    </a:lnTo>
                    <a:lnTo>
                      <a:pt x="54" y="669"/>
                    </a:lnTo>
                    <a:lnTo>
                      <a:pt x="57" y="667"/>
                    </a:lnTo>
                    <a:lnTo>
                      <a:pt x="57" y="663"/>
                    </a:lnTo>
                    <a:lnTo>
                      <a:pt x="62" y="662"/>
                    </a:lnTo>
                    <a:lnTo>
                      <a:pt x="64" y="659"/>
                    </a:lnTo>
                    <a:lnTo>
                      <a:pt x="67" y="657"/>
                    </a:lnTo>
                    <a:lnTo>
                      <a:pt x="69" y="656"/>
                    </a:lnTo>
                    <a:lnTo>
                      <a:pt x="70" y="651"/>
                    </a:lnTo>
                    <a:lnTo>
                      <a:pt x="72" y="645"/>
                    </a:lnTo>
                    <a:lnTo>
                      <a:pt x="73" y="644"/>
                    </a:lnTo>
                    <a:lnTo>
                      <a:pt x="74" y="641"/>
                    </a:lnTo>
                    <a:lnTo>
                      <a:pt x="75" y="640"/>
                    </a:lnTo>
                    <a:lnTo>
                      <a:pt x="75" y="637"/>
                    </a:lnTo>
                    <a:lnTo>
                      <a:pt x="76" y="636"/>
                    </a:lnTo>
                    <a:lnTo>
                      <a:pt x="79" y="637"/>
                    </a:lnTo>
                    <a:lnTo>
                      <a:pt x="81" y="639"/>
                    </a:lnTo>
                    <a:lnTo>
                      <a:pt x="83" y="640"/>
                    </a:lnTo>
                    <a:lnTo>
                      <a:pt x="86" y="640"/>
                    </a:lnTo>
                    <a:lnTo>
                      <a:pt x="89" y="638"/>
                    </a:lnTo>
                    <a:lnTo>
                      <a:pt x="92" y="636"/>
                    </a:lnTo>
                    <a:lnTo>
                      <a:pt x="92" y="634"/>
                    </a:lnTo>
                    <a:lnTo>
                      <a:pt x="92" y="632"/>
                    </a:lnTo>
                    <a:lnTo>
                      <a:pt x="91" y="632"/>
                    </a:lnTo>
                    <a:lnTo>
                      <a:pt x="91" y="628"/>
                    </a:lnTo>
                    <a:lnTo>
                      <a:pt x="92" y="628"/>
                    </a:lnTo>
                    <a:lnTo>
                      <a:pt x="93" y="627"/>
                    </a:lnTo>
                    <a:lnTo>
                      <a:pt x="92" y="625"/>
                    </a:lnTo>
                    <a:lnTo>
                      <a:pt x="94" y="625"/>
                    </a:lnTo>
                    <a:lnTo>
                      <a:pt x="98" y="624"/>
                    </a:lnTo>
                    <a:lnTo>
                      <a:pt x="100" y="624"/>
                    </a:lnTo>
                    <a:lnTo>
                      <a:pt x="103" y="625"/>
                    </a:lnTo>
                    <a:lnTo>
                      <a:pt x="107" y="625"/>
                    </a:lnTo>
                    <a:lnTo>
                      <a:pt x="109" y="624"/>
                    </a:lnTo>
                    <a:lnTo>
                      <a:pt x="110" y="625"/>
                    </a:lnTo>
                    <a:lnTo>
                      <a:pt x="113" y="625"/>
                    </a:lnTo>
                    <a:lnTo>
                      <a:pt x="114" y="626"/>
                    </a:lnTo>
                    <a:lnTo>
                      <a:pt x="115" y="624"/>
                    </a:lnTo>
                    <a:lnTo>
                      <a:pt x="118" y="626"/>
                    </a:lnTo>
                    <a:lnTo>
                      <a:pt x="120" y="627"/>
                    </a:lnTo>
                    <a:lnTo>
                      <a:pt x="123" y="628"/>
                    </a:lnTo>
                    <a:lnTo>
                      <a:pt x="127" y="627"/>
                    </a:lnTo>
                    <a:lnTo>
                      <a:pt x="132" y="631"/>
                    </a:lnTo>
                    <a:lnTo>
                      <a:pt x="132" y="633"/>
                    </a:lnTo>
                    <a:lnTo>
                      <a:pt x="134" y="633"/>
                    </a:lnTo>
                    <a:lnTo>
                      <a:pt x="137" y="633"/>
                    </a:lnTo>
                    <a:lnTo>
                      <a:pt x="138" y="634"/>
                    </a:lnTo>
                    <a:lnTo>
                      <a:pt x="141" y="634"/>
                    </a:lnTo>
                    <a:lnTo>
                      <a:pt x="143" y="634"/>
                    </a:lnTo>
                    <a:lnTo>
                      <a:pt x="145" y="634"/>
                    </a:lnTo>
                    <a:lnTo>
                      <a:pt x="148" y="633"/>
                    </a:lnTo>
                    <a:lnTo>
                      <a:pt x="149" y="634"/>
                    </a:lnTo>
                    <a:lnTo>
                      <a:pt x="152" y="633"/>
                    </a:lnTo>
                    <a:lnTo>
                      <a:pt x="152" y="634"/>
                    </a:lnTo>
                    <a:lnTo>
                      <a:pt x="152" y="635"/>
                    </a:lnTo>
                    <a:lnTo>
                      <a:pt x="152" y="634"/>
                    </a:lnTo>
                    <a:lnTo>
                      <a:pt x="153" y="633"/>
                    </a:lnTo>
                    <a:lnTo>
                      <a:pt x="153" y="631"/>
                    </a:lnTo>
                    <a:lnTo>
                      <a:pt x="153" y="628"/>
                    </a:lnTo>
                    <a:lnTo>
                      <a:pt x="154" y="627"/>
                    </a:lnTo>
                    <a:lnTo>
                      <a:pt x="153" y="625"/>
                    </a:lnTo>
                    <a:lnTo>
                      <a:pt x="155" y="625"/>
                    </a:lnTo>
                    <a:lnTo>
                      <a:pt x="156" y="622"/>
                    </a:lnTo>
                    <a:lnTo>
                      <a:pt x="157" y="622"/>
                    </a:lnTo>
                    <a:lnTo>
                      <a:pt x="158" y="621"/>
                    </a:lnTo>
                    <a:lnTo>
                      <a:pt x="157" y="620"/>
                    </a:lnTo>
                    <a:lnTo>
                      <a:pt x="159" y="620"/>
                    </a:lnTo>
                    <a:lnTo>
                      <a:pt x="159" y="621"/>
                    </a:lnTo>
                    <a:lnTo>
                      <a:pt x="162" y="619"/>
                    </a:lnTo>
                    <a:lnTo>
                      <a:pt x="163" y="617"/>
                    </a:lnTo>
                    <a:lnTo>
                      <a:pt x="168" y="613"/>
                    </a:lnTo>
                    <a:lnTo>
                      <a:pt x="169" y="613"/>
                    </a:lnTo>
                    <a:lnTo>
                      <a:pt x="170" y="614"/>
                    </a:lnTo>
                    <a:lnTo>
                      <a:pt x="171" y="613"/>
                    </a:lnTo>
                    <a:lnTo>
                      <a:pt x="174" y="611"/>
                    </a:lnTo>
                    <a:lnTo>
                      <a:pt x="176" y="608"/>
                    </a:lnTo>
                    <a:lnTo>
                      <a:pt x="176" y="607"/>
                    </a:lnTo>
                    <a:lnTo>
                      <a:pt x="176" y="605"/>
                    </a:lnTo>
                    <a:lnTo>
                      <a:pt x="180" y="603"/>
                    </a:lnTo>
                    <a:lnTo>
                      <a:pt x="181" y="602"/>
                    </a:lnTo>
                    <a:lnTo>
                      <a:pt x="182" y="600"/>
                    </a:lnTo>
                    <a:lnTo>
                      <a:pt x="185" y="599"/>
                    </a:lnTo>
                    <a:lnTo>
                      <a:pt x="186" y="598"/>
                    </a:lnTo>
                    <a:lnTo>
                      <a:pt x="187" y="597"/>
                    </a:lnTo>
                    <a:lnTo>
                      <a:pt x="188" y="596"/>
                    </a:lnTo>
                    <a:lnTo>
                      <a:pt x="192" y="595"/>
                    </a:lnTo>
                    <a:lnTo>
                      <a:pt x="192" y="593"/>
                    </a:lnTo>
                    <a:lnTo>
                      <a:pt x="190" y="593"/>
                    </a:lnTo>
                    <a:lnTo>
                      <a:pt x="190" y="594"/>
                    </a:lnTo>
                    <a:lnTo>
                      <a:pt x="188" y="595"/>
                    </a:lnTo>
                    <a:lnTo>
                      <a:pt x="186" y="597"/>
                    </a:lnTo>
                    <a:lnTo>
                      <a:pt x="185" y="598"/>
                    </a:lnTo>
                    <a:lnTo>
                      <a:pt x="182" y="598"/>
                    </a:lnTo>
                    <a:lnTo>
                      <a:pt x="180" y="600"/>
                    </a:lnTo>
                    <a:lnTo>
                      <a:pt x="178" y="602"/>
                    </a:lnTo>
                    <a:lnTo>
                      <a:pt x="177" y="604"/>
                    </a:lnTo>
                    <a:lnTo>
                      <a:pt x="176" y="604"/>
                    </a:lnTo>
                    <a:lnTo>
                      <a:pt x="174" y="606"/>
                    </a:lnTo>
                    <a:lnTo>
                      <a:pt x="171" y="606"/>
                    </a:lnTo>
                    <a:lnTo>
                      <a:pt x="165" y="609"/>
                    </a:lnTo>
                    <a:lnTo>
                      <a:pt x="163" y="609"/>
                    </a:lnTo>
                    <a:lnTo>
                      <a:pt x="159" y="608"/>
                    </a:lnTo>
                    <a:lnTo>
                      <a:pt x="160" y="606"/>
                    </a:lnTo>
                    <a:lnTo>
                      <a:pt x="159" y="606"/>
                    </a:lnTo>
                    <a:lnTo>
                      <a:pt x="158" y="608"/>
                    </a:lnTo>
                    <a:lnTo>
                      <a:pt x="158" y="609"/>
                    </a:lnTo>
                    <a:lnTo>
                      <a:pt x="155" y="609"/>
                    </a:lnTo>
                    <a:lnTo>
                      <a:pt x="153" y="610"/>
                    </a:lnTo>
                    <a:lnTo>
                      <a:pt x="152" y="610"/>
                    </a:lnTo>
                    <a:lnTo>
                      <a:pt x="151" y="612"/>
                    </a:lnTo>
                    <a:lnTo>
                      <a:pt x="150" y="613"/>
                    </a:lnTo>
                    <a:lnTo>
                      <a:pt x="149" y="613"/>
                    </a:lnTo>
                    <a:lnTo>
                      <a:pt x="150" y="614"/>
                    </a:lnTo>
                    <a:lnTo>
                      <a:pt x="148" y="615"/>
                    </a:lnTo>
                    <a:lnTo>
                      <a:pt x="148" y="616"/>
                    </a:lnTo>
                    <a:lnTo>
                      <a:pt x="147" y="617"/>
                    </a:lnTo>
                    <a:lnTo>
                      <a:pt x="146" y="617"/>
                    </a:lnTo>
                    <a:lnTo>
                      <a:pt x="143" y="618"/>
                    </a:lnTo>
                    <a:lnTo>
                      <a:pt x="138" y="617"/>
                    </a:lnTo>
                    <a:lnTo>
                      <a:pt x="138" y="616"/>
                    </a:lnTo>
                    <a:lnTo>
                      <a:pt x="136" y="616"/>
                    </a:lnTo>
                    <a:lnTo>
                      <a:pt x="135" y="616"/>
                    </a:lnTo>
                    <a:lnTo>
                      <a:pt x="132" y="615"/>
                    </a:lnTo>
                    <a:lnTo>
                      <a:pt x="129" y="614"/>
                    </a:lnTo>
                    <a:lnTo>
                      <a:pt x="128" y="610"/>
                    </a:lnTo>
                    <a:lnTo>
                      <a:pt x="126" y="609"/>
                    </a:lnTo>
                    <a:lnTo>
                      <a:pt x="125" y="608"/>
                    </a:lnTo>
                    <a:lnTo>
                      <a:pt x="126" y="607"/>
                    </a:lnTo>
                    <a:lnTo>
                      <a:pt x="122" y="607"/>
                    </a:lnTo>
                    <a:lnTo>
                      <a:pt x="122" y="603"/>
                    </a:lnTo>
                    <a:lnTo>
                      <a:pt x="121" y="601"/>
                    </a:lnTo>
                    <a:lnTo>
                      <a:pt x="121" y="598"/>
                    </a:lnTo>
                    <a:lnTo>
                      <a:pt x="120" y="596"/>
                    </a:lnTo>
                    <a:lnTo>
                      <a:pt x="119" y="595"/>
                    </a:lnTo>
                    <a:lnTo>
                      <a:pt x="119" y="594"/>
                    </a:lnTo>
                    <a:lnTo>
                      <a:pt x="118" y="593"/>
                    </a:lnTo>
                    <a:lnTo>
                      <a:pt x="116" y="592"/>
                    </a:lnTo>
                    <a:lnTo>
                      <a:pt x="115" y="593"/>
                    </a:lnTo>
                    <a:lnTo>
                      <a:pt x="113" y="593"/>
                    </a:lnTo>
                    <a:lnTo>
                      <a:pt x="111" y="593"/>
                    </a:lnTo>
                    <a:lnTo>
                      <a:pt x="110" y="594"/>
                    </a:lnTo>
                    <a:lnTo>
                      <a:pt x="111" y="596"/>
                    </a:lnTo>
                    <a:lnTo>
                      <a:pt x="110" y="597"/>
                    </a:lnTo>
                    <a:lnTo>
                      <a:pt x="108" y="596"/>
                    </a:lnTo>
                    <a:lnTo>
                      <a:pt x="107" y="596"/>
                    </a:lnTo>
                    <a:lnTo>
                      <a:pt x="104" y="594"/>
                    </a:lnTo>
                    <a:lnTo>
                      <a:pt x="102" y="594"/>
                    </a:lnTo>
                    <a:lnTo>
                      <a:pt x="103" y="596"/>
                    </a:lnTo>
                    <a:lnTo>
                      <a:pt x="98" y="596"/>
                    </a:lnTo>
                    <a:lnTo>
                      <a:pt x="98" y="594"/>
                    </a:lnTo>
                    <a:lnTo>
                      <a:pt x="95" y="593"/>
                    </a:lnTo>
                    <a:lnTo>
                      <a:pt x="96" y="592"/>
                    </a:lnTo>
                    <a:lnTo>
                      <a:pt x="96" y="589"/>
                    </a:lnTo>
                    <a:lnTo>
                      <a:pt x="98" y="588"/>
                    </a:lnTo>
                    <a:lnTo>
                      <a:pt x="99" y="586"/>
                    </a:lnTo>
                    <a:lnTo>
                      <a:pt x="100" y="587"/>
                    </a:lnTo>
                    <a:lnTo>
                      <a:pt x="99" y="588"/>
                    </a:lnTo>
                    <a:lnTo>
                      <a:pt x="100" y="588"/>
                    </a:lnTo>
                    <a:lnTo>
                      <a:pt x="101" y="589"/>
                    </a:lnTo>
                    <a:lnTo>
                      <a:pt x="104" y="589"/>
                    </a:lnTo>
                    <a:lnTo>
                      <a:pt x="105" y="588"/>
                    </a:lnTo>
                    <a:lnTo>
                      <a:pt x="107" y="588"/>
                    </a:lnTo>
                    <a:lnTo>
                      <a:pt x="109" y="586"/>
                    </a:lnTo>
                    <a:lnTo>
                      <a:pt x="110" y="586"/>
                    </a:lnTo>
                    <a:lnTo>
                      <a:pt x="106" y="586"/>
                    </a:lnTo>
                    <a:lnTo>
                      <a:pt x="104" y="587"/>
                    </a:lnTo>
                    <a:lnTo>
                      <a:pt x="103" y="585"/>
                    </a:lnTo>
                    <a:lnTo>
                      <a:pt x="100" y="585"/>
                    </a:lnTo>
                    <a:lnTo>
                      <a:pt x="98" y="584"/>
                    </a:lnTo>
                    <a:lnTo>
                      <a:pt x="97" y="584"/>
                    </a:lnTo>
                    <a:lnTo>
                      <a:pt x="95" y="581"/>
                    </a:lnTo>
                    <a:lnTo>
                      <a:pt x="94" y="579"/>
                    </a:lnTo>
                    <a:lnTo>
                      <a:pt x="97" y="579"/>
                    </a:lnTo>
                    <a:lnTo>
                      <a:pt x="95" y="578"/>
                    </a:lnTo>
                    <a:lnTo>
                      <a:pt x="94" y="576"/>
                    </a:lnTo>
                    <a:lnTo>
                      <a:pt x="95" y="574"/>
                    </a:lnTo>
                    <a:lnTo>
                      <a:pt x="94" y="575"/>
                    </a:lnTo>
                    <a:lnTo>
                      <a:pt x="92" y="575"/>
                    </a:lnTo>
                    <a:lnTo>
                      <a:pt x="92" y="574"/>
                    </a:lnTo>
                    <a:lnTo>
                      <a:pt x="92" y="575"/>
                    </a:lnTo>
                    <a:lnTo>
                      <a:pt x="92" y="577"/>
                    </a:lnTo>
                    <a:lnTo>
                      <a:pt x="92" y="578"/>
                    </a:lnTo>
                    <a:lnTo>
                      <a:pt x="90" y="578"/>
                    </a:lnTo>
                    <a:lnTo>
                      <a:pt x="87" y="577"/>
                    </a:lnTo>
                    <a:lnTo>
                      <a:pt x="87" y="576"/>
                    </a:lnTo>
                    <a:lnTo>
                      <a:pt x="86" y="576"/>
                    </a:lnTo>
                    <a:lnTo>
                      <a:pt x="82" y="575"/>
                    </a:lnTo>
                    <a:lnTo>
                      <a:pt x="80" y="576"/>
                    </a:lnTo>
                    <a:lnTo>
                      <a:pt x="79" y="577"/>
                    </a:lnTo>
                    <a:lnTo>
                      <a:pt x="80" y="578"/>
                    </a:lnTo>
                    <a:lnTo>
                      <a:pt x="77" y="582"/>
                    </a:lnTo>
                    <a:lnTo>
                      <a:pt x="75" y="582"/>
                    </a:lnTo>
                    <a:lnTo>
                      <a:pt x="73" y="581"/>
                    </a:lnTo>
                    <a:lnTo>
                      <a:pt x="72" y="581"/>
                    </a:lnTo>
                    <a:lnTo>
                      <a:pt x="70" y="580"/>
                    </a:lnTo>
                    <a:lnTo>
                      <a:pt x="66" y="584"/>
                    </a:lnTo>
                    <a:lnTo>
                      <a:pt x="60" y="580"/>
                    </a:lnTo>
                    <a:lnTo>
                      <a:pt x="61" y="579"/>
                    </a:lnTo>
                    <a:lnTo>
                      <a:pt x="60" y="577"/>
                    </a:lnTo>
                    <a:lnTo>
                      <a:pt x="57" y="574"/>
                    </a:lnTo>
                    <a:lnTo>
                      <a:pt x="58" y="574"/>
                    </a:lnTo>
                    <a:lnTo>
                      <a:pt x="62" y="575"/>
                    </a:lnTo>
                    <a:lnTo>
                      <a:pt x="63" y="575"/>
                    </a:lnTo>
                    <a:lnTo>
                      <a:pt x="65" y="576"/>
                    </a:lnTo>
                    <a:lnTo>
                      <a:pt x="69" y="574"/>
                    </a:lnTo>
                    <a:lnTo>
                      <a:pt x="64" y="575"/>
                    </a:lnTo>
                    <a:lnTo>
                      <a:pt x="62" y="574"/>
                    </a:lnTo>
                    <a:lnTo>
                      <a:pt x="60" y="574"/>
                    </a:lnTo>
                    <a:lnTo>
                      <a:pt x="59" y="572"/>
                    </a:lnTo>
                    <a:lnTo>
                      <a:pt x="57" y="572"/>
                    </a:lnTo>
                    <a:lnTo>
                      <a:pt x="57" y="574"/>
                    </a:lnTo>
                    <a:lnTo>
                      <a:pt x="56" y="574"/>
                    </a:lnTo>
                    <a:lnTo>
                      <a:pt x="55" y="574"/>
                    </a:lnTo>
                    <a:lnTo>
                      <a:pt x="54" y="571"/>
                    </a:lnTo>
                    <a:lnTo>
                      <a:pt x="52" y="569"/>
                    </a:lnTo>
                    <a:lnTo>
                      <a:pt x="53" y="569"/>
                    </a:lnTo>
                    <a:lnTo>
                      <a:pt x="54" y="569"/>
                    </a:lnTo>
                    <a:lnTo>
                      <a:pt x="55" y="568"/>
                    </a:lnTo>
                    <a:lnTo>
                      <a:pt x="56" y="568"/>
                    </a:lnTo>
                    <a:lnTo>
                      <a:pt x="57" y="567"/>
                    </a:lnTo>
                    <a:lnTo>
                      <a:pt x="59" y="567"/>
                    </a:lnTo>
                    <a:lnTo>
                      <a:pt x="61" y="565"/>
                    </a:lnTo>
                    <a:lnTo>
                      <a:pt x="61" y="562"/>
                    </a:lnTo>
                    <a:lnTo>
                      <a:pt x="60" y="560"/>
                    </a:lnTo>
                    <a:lnTo>
                      <a:pt x="57" y="559"/>
                    </a:lnTo>
                    <a:lnTo>
                      <a:pt x="54" y="558"/>
                    </a:lnTo>
                    <a:lnTo>
                      <a:pt x="53" y="558"/>
                    </a:lnTo>
                    <a:lnTo>
                      <a:pt x="51" y="558"/>
                    </a:lnTo>
                    <a:lnTo>
                      <a:pt x="53" y="556"/>
                    </a:lnTo>
                    <a:lnTo>
                      <a:pt x="52" y="555"/>
                    </a:lnTo>
                    <a:lnTo>
                      <a:pt x="55" y="554"/>
                    </a:lnTo>
                    <a:lnTo>
                      <a:pt x="56" y="554"/>
                    </a:lnTo>
                    <a:lnTo>
                      <a:pt x="59" y="552"/>
                    </a:lnTo>
                    <a:lnTo>
                      <a:pt x="61" y="552"/>
                    </a:lnTo>
                    <a:lnTo>
                      <a:pt x="62" y="551"/>
                    </a:lnTo>
                    <a:lnTo>
                      <a:pt x="63" y="551"/>
                    </a:lnTo>
                    <a:lnTo>
                      <a:pt x="64" y="551"/>
                    </a:lnTo>
                    <a:lnTo>
                      <a:pt x="65" y="548"/>
                    </a:lnTo>
                    <a:lnTo>
                      <a:pt x="66" y="547"/>
                    </a:lnTo>
                    <a:lnTo>
                      <a:pt x="68" y="548"/>
                    </a:lnTo>
                    <a:lnTo>
                      <a:pt x="70" y="547"/>
                    </a:lnTo>
                    <a:lnTo>
                      <a:pt x="71" y="550"/>
                    </a:lnTo>
                    <a:lnTo>
                      <a:pt x="74" y="548"/>
                    </a:lnTo>
                    <a:lnTo>
                      <a:pt x="75" y="548"/>
                    </a:lnTo>
                    <a:lnTo>
                      <a:pt x="75" y="550"/>
                    </a:lnTo>
                    <a:lnTo>
                      <a:pt x="77" y="550"/>
                    </a:lnTo>
                    <a:lnTo>
                      <a:pt x="77" y="549"/>
                    </a:lnTo>
                    <a:lnTo>
                      <a:pt x="78" y="548"/>
                    </a:lnTo>
                    <a:lnTo>
                      <a:pt x="80" y="547"/>
                    </a:lnTo>
                    <a:lnTo>
                      <a:pt x="83" y="544"/>
                    </a:lnTo>
                    <a:lnTo>
                      <a:pt x="84" y="543"/>
                    </a:lnTo>
                    <a:lnTo>
                      <a:pt x="87" y="544"/>
                    </a:lnTo>
                    <a:lnTo>
                      <a:pt x="87" y="543"/>
                    </a:lnTo>
                    <a:lnTo>
                      <a:pt x="88" y="542"/>
                    </a:lnTo>
                    <a:lnTo>
                      <a:pt x="91" y="542"/>
                    </a:lnTo>
                    <a:lnTo>
                      <a:pt x="92" y="542"/>
                    </a:lnTo>
                    <a:lnTo>
                      <a:pt x="93" y="543"/>
                    </a:lnTo>
                    <a:lnTo>
                      <a:pt x="94" y="543"/>
                    </a:lnTo>
                    <a:lnTo>
                      <a:pt x="98" y="541"/>
                    </a:lnTo>
                    <a:lnTo>
                      <a:pt x="102" y="538"/>
                    </a:lnTo>
                    <a:lnTo>
                      <a:pt x="104" y="538"/>
                    </a:lnTo>
                    <a:lnTo>
                      <a:pt x="105" y="538"/>
                    </a:lnTo>
                    <a:lnTo>
                      <a:pt x="109" y="536"/>
                    </a:lnTo>
                    <a:lnTo>
                      <a:pt x="110" y="537"/>
                    </a:lnTo>
                    <a:lnTo>
                      <a:pt x="112" y="535"/>
                    </a:lnTo>
                    <a:lnTo>
                      <a:pt x="113" y="533"/>
                    </a:lnTo>
                    <a:lnTo>
                      <a:pt x="116" y="529"/>
                    </a:lnTo>
                    <a:lnTo>
                      <a:pt x="120" y="524"/>
                    </a:lnTo>
                    <a:lnTo>
                      <a:pt x="122" y="520"/>
                    </a:lnTo>
                    <a:lnTo>
                      <a:pt x="122" y="518"/>
                    </a:lnTo>
                    <a:lnTo>
                      <a:pt x="123" y="515"/>
                    </a:lnTo>
                    <a:lnTo>
                      <a:pt x="125" y="515"/>
                    </a:lnTo>
                    <a:lnTo>
                      <a:pt x="128" y="514"/>
                    </a:lnTo>
                    <a:lnTo>
                      <a:pt x="123" y="514"/>
                    </a:lnTo>
                    <a:lnTo>
                      <a:pt x="122" y="514"/>
                    </a:lnTo>
                    <a:lnTo>
                      <a:pt x="122" y="512"/>
                    </a:lnTo>
                    <a:lnTo>
                      <a:pt x="122" y="508"/>
                    </a:lnTo>
                    <a:lnTo>
                      <a:pt x="121" y="508"/>
                    </a:lnTo>
                    <a:lnTo>
                      <a:pt x="122" y="504"/>
                    </a:lnTo>
                    <a:lnTo>
                      <a:pt x="123" y="502"/>
                    </a:lnTo>
                    <a:lnTo>
                      <a:pt x="124" y="502"/>
                    </a:lnTo>
                    <a:lnTo>
                      <a:pt x="126" y="499"/>
                    </a:lnTo>
                    <a:lnTo>
                      <a:pt x="125" y="494"/>
                    </a:lnTo>
                    <a:lnTo>
                      <a:pt x="122" y="489"/>
                    </a:lnTo>
                    <a:lnTo>
                      <a:pt x="124" y="488"/>
                    </a:lnTo>
                    <a:lnTo>
                      <a:pt x="124" y="485"/>
                    </a:lnTo>
                    <a:lnTo>
                      <a:pt x="123" y="485"/>
                    </a:lnTo>
                    <a:lnTo>
                      <a:pt x="124" y="482"/>
                    </a:lnTo>
                    <a:lnTo>
                      <a:pt x="127" y="483"/>
                    </a:lnTo>
                    <a:lnTo>
                      <a:pt x="128" y="481"/>
                    </a:lnTo>
                    <a:lnTo>
                      <a:pt x="124" y="481"/>
                    </a:lnTo>
                    <a:lnTo>
                      <a:pt x="122" y="481"/>
                    </a:lnTo>
                    <a:lnTo>
                      <a:pt x="119" y="481"/>
                    </a:lnTo>
                    <a:lnTo>
                      <a:pt x="116" y="480"/>
                    </a:lnTo>
                    <a:lnTo>
                      <a:pt x="115" y="481"/>
                    </a:lnTo>
                    <a:lnTo>
                      <a:pt x="113" y="481"/>
                    </a:lnTo>
                    <a:lnTo>
                      <a:pt x="111" y="481"/>
                    </a:lnTo>
                    <a:lnTo>
                      <a:pt x="110" y="481"/>
                    </a:lnTo>
                    <a:lnTo>
                      <a:pt x="107" y="482"/>
                    </a:lnTo>
                    <a:lnTo>
                      <a:pt x="107" y="483"/>
                    </a:lnTo>
                    <a:lnTo>
                      <a:pt x="106" y="485"/>
                    </a:lnTo>
                    <a:lnTo>
                      <a:pt x="105" y="486"/>
                    </a:lnTo>
                    <a:lnTo>
                      <a:pt x="106" y="486"/>
                    </a:lnTo>
                    <a:lnTo>
                      <a:pt x="105" y="488"/>
                    </a:lnTo>
                    <a:lnTo>
                      <a:pt x="104" y="489"/>
                    </a:lnTo>
                    <a:lnTo>
                      <a:pt x="103" y="488"/>
                    </a:lnTo>
                    <a:lnTo>
                      <a:pt x="104" y="486"/>
                    </a:lnTo>
                    <a:lnTo>
                      <a:pt x="102" y="485"/>
                    </a:lnTo>
                    <a:lnTo>
                      <a:pt x="101" y="484"/>
                    </a:lnTo>
                    <a:lnTo>
                      <a:pt x="98" y="485"/>
                    </a:lnTo>
                    <a:lnTo>
                      <a:pt x="97" y="485"/>
                    </a:lnTo>
                    <a:lnTo>
                      <a:pt x="95" y="485"/>
                    </a:lnTo>
                    <a:lnTo>
                      <a:pt x="94" y="486"/>
                    </a:lnTo>
                    <a:lnTo>
                      <a:pt x="93" y="486"/>
                    </a:lnTo>
                    <a:lnTo>
                      <a:pt x="92" y="485"/>
                    </a:lnTo>
                    <a:lnTo>
                      <a:pt x="96" y="480"/>
                    </a:lnTo>
                    <a:lnTo>
                      <a:pt x="97" y="479"/>
                    </a:lnTo>
                    <a:lnTo>
                      <a:pt x="98" y="479"/>
                    </a:lnTo>
                    <a:lnTo>
                      <a:pt x="99" y="479"/>
                    </a:lnTo>
                    <a:lnTo>
                      <a:pt x="100" y="477"/>
                    </a:lnTo>
                    <a:lnTo>
                      <a:pt x="101" y="477"/>
                    </a:lnTo>
                    <a:lnTo>
                      <a:pt x="102" y="475"/>
                    </a:lnTo>
                    <a:lnTo>
                      <a:pt x="104" y="474"/>
                    </a:lnTo>
                    <a:lnTo>
                      <a:pt x="105" y="475"/>
                    </a:lnTo>
                    <a:lnTo>
                      <a:pt x="106" y="475"/>
                    </a:lnTo>
                    <a:lnTo>
                      <a:pt x="109" y="473"/>
                    </a:lnTo>
                    <a:lnTo>
                      <a:pt x="110" y="473"/>
                    </a:lnTo>
                    <a:lnTo>
                      <a:pt x="111" y="471"/>
                    </a:lnTo>
                    <a:lnTo>
                      <a:pt x="113" y="471"/>
                    </a:lnTo>
                    <a:lnTo>
                      <a:pt x="115" y="470"/>
                    </a:lnTo>
                    <a:lnTo>
                      <a:pt x="117" y="468"/>
                    </a:lnTo>
                    <a:lnTo>
                      <a:pt x="118" y="463"/>
                    </a:lnTo>
                    <a:lnTo>
                      <a:pt x="119" y="461"/>
                    </a:lnTo>
                    <a:lnTo>
                      <a:pt x="120" y="460"/>
                    </a:lnTo>
                    <a:lnTo>
                      <a:pt x="122" y="459"/>
                    </a:lnTo>
                    <a:lnTo>
                      <a:pt x="123" y="458"/>
                    </a:lnTo>
                    <a:lnTo>
                      <a:pt x="124" y="458"/>
                    </a:lnTo>
                    <a:lnTo>
                      <a:pt x="125" y="457"/>
                    </a:lnTo>
                    <a:lnTo>
                      <a:pt x="127" y="455"/>
                    </a:lnTo>
                    <a:lnTo>
                      <a:pt x="128" y="455"/>
                    </a:lnTo>
                    <a:lnTo>
                      <a:pt x="131" y="454"/>
                    </a:lnTo>
                    <a:lnTo>
                      <a:pt x="132" y="455"/>
                    </a:lnTo>
                    <a:lnTo>
                      <a:pt x="134" y="455"/>
                    </a:lnTo>
                    <a:lnTo>
                      <a:pt x="137" y="453"/>
                    </a:lnTo>
                    <a:lnTo>
                      <a:pt x="141" y="453"/>
                    </a:lnTo>
                    <a:lnTo>
                      <a:pt x="144" y="452"/>
                    </a:lnTo>
                    <a:lnTo>
                      <a:pt x="146" y="453"/>
                    </a:lnTo>
                    <a:lnTo>
                      <a:pt x="146" y="455"/>
                    </a:lnTo>
                    <a:lnTo>
                      <a:pt x="146" y="451"/>
                    </a:lnTo>
                    <a:lnTo>
                      <a:pt x="145" y="449"/>
                    </a:lnTo>
                    <a:lnTo>
                      <a:pt x="146" y="449"/>
                    </a:lnTo>
                    <a:lnTo>
                      <a:pt x="147" y="450"/>
                    </a:lnTo>
                    <a:lnTo>
                      <a:pt x="149" y="450"/>
                    </a:lnTo>
                    <a:lnTo>
                      <a:pt x="150" y="450"/>
                    </a:lnTo>
                    <a:lnTo>
                      <a:pt x="151" y="451"/>
                    </a:lnTo>
                    <a:lnTo>
                      <a:pt x="152" y="454"/>
                    </a:lnTo>
                    <a:lnTo>
                      <a:pt x="153" y="454"/>
                    </a:lnTo>
                    <a:lnTo>
                      <a:pt x="156" y="455"/>
                    </a:lnTo>
                    <a:lnTo>
                      <a:pt x="158" y="455"/>
                    </a:lnTo>
                    <a:lnTo>
                      <a:pt x="158" y="454"/>
                    </a:lnTo>
                    <a:lnTo>
                      <a:pt x="160" y="454"/>
                    </a:lnTo>
                    <a:lnTo>
                      <a:pt x="163" y="453"/>
                    </a:lnTo>
                    <a:lnTo>
                      <a:pt x="165" y="452"/>
                    </a:lnTo>
                    <a:lnTo>
                      <a:pt x="168" y="452"/>
                    </a:lnTo>
                    <a:lnTo>
                      <a:pt x="169" y="452"/>
                    </a:lnTo>
                    <a:lnTo>
                      <a:pt x="170" y="452"/>
                    </a:lnTo>
                    <a:lnTo>
                      <a:pt x="171" y="452"/>
                    </a:lnTo>
                    <a:lnTo>
                      <a:pt x="171" y="454"/>
                    </a:lnTo>
                    <a:lnTo>
                      <a:pt x="176" y="459"/>
                    </a:lnTo>
                    <a:lnTo>
                      <a:pt x="178" y="462"/>
                    </a:lnTo>
                    <a:lnTo>
                      <a:pt x="181" y="465"/>
                    </a:lnTo>
                    <a:lnTo>
                      <a:pt x="182" y="462"/>
                    </a:lnTo>
                    <a:lnTo>
                      <a:pt x="182" y="461"/>
                    </a:lnTo>
                    <a:lnTo>
                      <a:pt x="181" y="458"/>
                    </a:lnTo>
                    <a:lnTo>
                      <a:pt x="180" y="455"/>
                    </a:lnTo>
                    <a:lnTo>
                      <a:pt x="177" y="453"/>
                    </a:lnTo>
                    <a:lnTo>
                      <a:pt x="177" y="451"/>
                    </a:lnTo>
                    <a:lnTo>
                      <a:pt x="178" y="449"/>
                    </a:lnTo>
                    <a:lnTo>
                      <a:pt x="179" y="449"/>
                    </a:lnTo>
                    <a:lnTo>
                      <a:pt x="180" y="449"/>
                    </a:lnTo>
                    <a:lnTo>
                      <a:pt x="182" y="449"/>
                    </a:lnTo>
                    <a:lnTo>
                      <a:pt x="184" y="448"/>
                    </a:lnTo>
                    <a:lnTo>
                      <a:pt x="186" y="448"/>
                    </a:lnTo>
                    <a:lnTo>
                      <a:pt x="186" y="449"/>
                    </a:lnTo>
                    <a:lnTo>
                      <a:pt x="187" y="453"/>
                    </a:lnTo>
                    <a:lnTo>
                      <a:pt x="188" y="455"/>
                    </a:lnTo>
                    <a:lnTo>
                      <a:pt x="189" y="460"/>
                    </a:lnTo>
                    <a:lnTo>
                      <a:pt x="190" y="460"/>
                    </a:lnTo>
                    <a:lnTo>
                      <a:pt x="191" y="461"/>
                    </a:lnTo>
                    <a:lnTo>
                      <a:pt x="192" y="461"/>
                    </a:lnTo>
                    <a:lnTo>
                      <a:pt x="195" y="461"/>
                    </a:lnTo>
                    <a:lnTo>
                      <a:pt x="197" y="461"/>
                    </a:lnTo>
                    <a:lnTo>
                      <a:pt x="197" y="459"/>
                    </a:lnTo>
                    <a:lnTo>
                      <a:pt x="199" y="458"/>
                    </a:lnTo>
                    <a:lnTo>
                      <a:pt x="197" y="458"/>
                    </a:lnTo>
                    <a:lnTo>
                      <a:pt x="196" y="459"/>
                    </a:lnTo>
                    <a:lnTo>
                      <a:pt x="193" y="459"/>
                    </a:lnTo>
                    <a:lnTo>
                      <a:pt x="193" y="458"/>
                    </a:lnTo>
                    <a:lnTo>
                      <a:pt x="190" y="455"/>
                    </a:lnTo>
                    <a:lnTo>
                      <a:pt x="188" y="454"/>
                    </a:lnTo>
                    <a:lnTo>
                      <a:pt x="188" y="452"/>
                    </a:lnTo>
                    <a:lnTo>
                      <a:pt x="187" y="449"/>
                    </a:lnTo>
                    <a:lnTo>
                      <a:pt x="187" y="448"/>
                    </a:lnTo>
                    <a:lnTo>
                      <a:pt x="186" y="444"/>
                    </a:lnTo>
                    <a:lnTo>
                      <a:pt x="186" y="442"/>
                    </a:lnTo>
                    <a:lnTo>
                      <a:pt x="186" y="441"/>
                    </a:lnTo>
                    <a:lnTo>
                      <a:pt x="185" y="438"/>
                    </a:lnTo>
                    <a:lnTo>
                      <a:pt x="184" y="437"/>
                    </a:lnTo>
                    <a:lnTo>
                      <a:pt x="185" y="436"/>
                    </a:lnTo>
                    <a:lnTo>
                      <a:pt x="188" y="432"/>
                    </a:lnTo>
                    <a:lnTo>
                      <a:pt x="189" y="430"/>
                    </a:lnTo>
                    <a:lnTo>
                      <a:pt x="193" y="427"/>
                    </a:lnTo>
                    <a:lnTo>
                      <a:pt x="194" y="427"/>
                    </a:lnTo>
                    <a:lnTo>
                      <a:pt x="197" y="425"/>
                    </a:lnTo>
                    <a:lnTo>
                      <a:pt x="199" y="425"/>
                    </a:lnTo>
                    <a:lnTo>
                      <a:pt x="198" y="424"/>
                    </a:lnTo>
                    <a:lnTo>
                      <a:pt x="197" y="424"/>
                    </a:lnTo>
                    <a:lnTo>
                      <a:pt x="196" y="424"/>
                    </a:lnTo>
                    <a:lnTo>
                      <a:pt x="193" y="424"/>
                    </a:lnTo>
                    <a:lnTo>
                      <a:pt x="191" y="423"/>
                    </a:lnTo>
                    <a:lnTo>
                      <a:pt x="190" y="420"/>
                    </a:lnTo>
                    <a:lnTo>
                      <a:pt x="190" y="418"/>
                    </a:lnTo>
                    <a:lnTo>
                      <a:pt x="191" y="413"/>
                    </a:lnTo>
                    <a:lnTo>
                      <a:pt x="192" y="409"/>
                    </a:lnTo>
                    <a:lnTo>
                      <a:pt x="193" y="407"/>
                    </a:lnTo>
                    <a:lnTo>
                      <a:pt x="194" y="407"/>
                    </a:lnTo>
                    <a:lnTo>
                      <a:pt x="194" y="409"/>
                    </a:lnTo>
                    <a:lnTo>
                      <a:pt x="194" y="410"/>
                    </a:lnTo>
                    <a:lnTo>
                      <a:pt x="195" y="407"/>
                    </a:lnTo>
                    <a:lnTo>
                      <a:pt x="198" y="406"/>
                    </a:lnTo>
                    <a:lnTo>
                      <a:pt x="199" y="406"/>
                    </a:lnTo>
                    <a:lnTo>
                      <a:pt x="201" y="405"/>
                    </a:lnTo>
                    <a:lnTo>
                      <a:pt x="201" y="404"/>
                    </a:lnTo>
                    <a:lnTo>
                      <a:pt x="202" y="402"/>
                    </a:lnTo>
                    <a:lnTo>
                      <a:pt x="203" y="401"/>
                    </a:lnTo>
                    <a:lnTo>
                      <a:pt x="201" y="401"/>
                    </a:lnTo>
                    <a:lnTo>
                      <a:pt x="200" y="401"/>
                    </a:lnTo>
                    <a:lnTo>
                      <a:pt x="200" y="398"/>
                    </a:lnTo>
                    <a:lnTo>
                      <a:pt x="201" y="396"/>
                    </a:lnTo>
                    <a:lnTo>
                      <a:pt x="202" y="395"/>
                    </a:lnTo>
                    <a:lnTo>
                      <a:pt x="204" y="394"/>
                    </a:lnTo>
                    <a:lnTo>
                      <a:pt x="205" y="395"/>
                    </a:lnTo>
                    <a:lnTo>
                      <a:pt x="205" y="393"/>
                    </a:lnTo>
                    <a:lnTo>
                      <a:pt x="206" y="392"/>
                    </a:lnTo>
                    <a:lnTo>
                      <a:pt x="206" y="391"/>
                    </a:lnTo>
                    <a:lnTo>
                      <a:pt x="206" y="390"/>
                    </a:lnTo>
                    <a:lnTo>
                      <a:pt x="206" y="389"/>
                    </a:lnTo>
                    <a:lnTo>
                      <a:pt x="205" y="387"/>
                    </a:lnTo>
                    <a:lnTo>
                      <a:pt x="205" y="386"/>
                    </a:lnTo>
                    <a:lnTo>
                      <a:pt x="208" y="383"/>
                    </a:lnTo>
                    <a:lnTo>
                      <a:pt x="204" y="386"/>
                    </a:lnTo>
                    <a:lnTo>
                      <a:pt x="203" y="388"/>
                    </a:lnTo>
                    <a:lnTo>
                      <a:pt x="200" y="388"/>
                    </a:lnTo>
                    <a:lnTo>
                      <a:pt x="199" y="389"/>
                    </a:lnTo>
                    <a:lnTo>
                      <a:pt x="199" y="388"/>
                    </a:lnTo>
                    <a:lnTo>
                      <a:pt x="199" y="386"/>
                    </a:lnTo>
                    <a:lnTo>
                      <a:pt x="198" y="384"/>
                    </a:lnTo>
                    <a:lnTo>
                      <a:pt x="198" y="383"/>
                    </a:lnTo>
                    <a:lnTo>
                      <a:pt x="196" y="385"/>
                    </a:lnTo>
                    <a:lnTo>
                      <a:pt x="196" y="386"/>
                    </a:lnTo>
                    <a:lnTo>
                      <a:pt x="194" y="388"/>
                    </a:lnTo>
                    <a:lnTo>
                      <a:pt x="193" y="389"/>
                    </a:lnTo>
                    <a:lnTo>
                      <a:pt x="192" y="391"/>
                    </a:lnTo>
                    <a:lnTo>
                      <a:pt x="190" y="392"/>
                    </a:lnTo>
                    <a:lnTo>
                      <a:pt x="190" y="394"/>
                    </a:lnTo>
                    <a:lnTo>
                      <a:pt x="188" y="390"/>
                    </a:lnTo>
                    <a:lnTo>
                      <a:pt x="187" y="391"/>
                    </a:lnTo>
                    <a:lnTo>
                      <a:pt x="187" y="389"/>
                    </a:lnTo>
                    <a:lnTo>
                      <a:pt x="187" y="386"/>
                    </a:lnTo>
                    <a:lnTo>
                      <a:pt x="188" y="385"/>
                    </a:lnTo>
                    <a:lnTo>
                      <a:pt x="187" y="385"/>
                    </a:lnTo>
                    <a:lnTo>
                      <a:pt x="187" y="384"/>
                    </a:lnTo>
                    <a:lnTo>
                      <a:pt x="188" y="384"/>
                    </a:lnTo>
                    <a:lnTo>
                      <a:pt x="189" y="382"/>
                    </a:lnTo>
                    <a:lnTo>
                      <a:pt x="190" y="380"/>
                    </a:lnTo>
                    <a:lnTo>
                      <a:pt x="189" y="378"/>
                    </a:lnTo>
                    <a:lnTo>
                      <a:pt x="189" y="379"/>
                    </a:lnTo>
                    <a:lnTo>
                      <a:pt x="188" y="381"/>
                    </a:lnTo>
                    <a:lnTo>
                      <a:pt x="188" y="382"/>
                    </a:lnTo>
                    <a:lnTo>
                      <a:pt x="187" y="383"/>
                    </a:lnTo>
                    <a:lnTo>
                      <a:pt x="187" y="382"/>
                    </a:lnTo>
                    <a:lnTo>
                      <a:pt x="185" y="383"/>
                    </a:lnTo>
                    <a:lnTo>
                      <a:pt x="184" y="382"/>
                    </a:lnTo>
                    <a:lnTo>
                      <a:pt x="183" y="378"/>
                    </a:lnTo>
                    <a:lnTo>
                      <a:pt x="182" y="376"/>
                    </a:lnTo>
                    <a:lnTo>
                      <a:pt x="182" y="374"/>
                    </a:lnTo>
                    <a:lnTo>
                      <a:pt x="181" y="372"/>
                    </a:lnTo>
                    <a:lnTo>
                      <a:pt x="182" y="371"/>
                    </a:lnTo>
                    <a:lnTo>
                      <a:pt x="182" y="369"/>
                    </a:lnTo>
                    <a:lnTo>
                      <a:pt x="182" y="368"/>
                    </a:lnTo>
                    <a:lnTo>
                      <a:pt x="181" y="368"/>
                    </a:lnTo>
                    <a:lnTo>
                      <a:pt x="180" y="365"/>
                    </a:lnTo>
                    <a:lnTo>
                      <a:pt x="178" y="362"/>
                    </a:lnTo>
                    <a:lnTo>
                      <a:pt x="177" y="360"/>
                    </a:lnTo>
                    <a:lnTo>
                      <a:pt x="176" y="357"/>
                    </a:lnTo>
                    <a:lnTo>
                      <a:pt x="176" y="355"/>
                    </a:lnTo>
                    <a:lnTo>
                      <a:pt x="175" y="354"/>
                    </a:lnTo>
                    <a:lnTo>
                      <a:pt x="174" y="353"/>
                    </a:lnTo>
                    <a:lnTo>
                      <a:pt x="175" y="352"/>
                    </a:lnTo>
                    <a:lnTo>
                      <a:pt x="176" y="352"/>
                    </a:lnTo>
                    <a:lnTo>
                      <a:pt x="176" y="349"/>
                    </a:lnTo>
                    <a:lnTo>
                      <a:pt x="177" y="346"/>
                    </a:lnTo>
                    <a:lnTo>
                      <a:pt x="178" y="345"/>
                    </a:lnTo>
                    <a:lnTo>
                      <a:pt x="179" y="342"/>
                    </a:lnTo>
                    <a:lnTo>
                      <a:pt x="182" y="338"/>
                    </a:lnTo>
                    <a:lnTo>
                      <a:pt x="184" y="336"/>
                    </a:lnTo>
                    <a:lnTo>
                      <a:pt x="187" y="334"/>
                    </a:lnTo>
                    <a:lnTo>
                      <a:pt x="188" y="332"/>
                    </a:lnTo>
                    <a:lnTo>
                      <a:pt x="187" y="330"/>
                    </a:lnTo>
                    <a:lnTo>
                      <a:pt x="189" y="328"/>
                    </a:lnTo>
                    <a:lnTo>
                      <a:pt x="189" y="325"/>
                    </a:lnTo>
                    <a:lnTo>
                      <a:pt x="193" y="323"/>
                    </a:lnTo>
                    <a:lnTo>
                      <a:pt x="193" y="324"/>
                    </a:lnTo>
                    <a:lnTo>
                      <a:pt x="195" y="324"/>
                    </a:lnTo>
                    <a:lnTo>
                      <a:pt x="195" y="325"/>
                    </a:lnTo>
                    <a:lnTo>
                      <a:pt x="195" y="324"/>
                    </a:lnTo>
                    <a:lnTo>
                      <a:pt x="197" y="324"/>
                    </a:lnTo>
                    <a:lnTo>
                      <a:pt x="195" y="322"/>
                    </a:lnTo>
                    <a:lnTo>
                      <a:pt x="196" y="321"/>
                    </a:lnTo>
                    <a:lnTo>
                      <a:pt x="197" y="320"/>
                    </a:lnTo>
                    <a:lnTo>
                      <a:pt x="199" y="319"/>
                    </a:lnTo>
                    <a:lnTo>
                      <a:pt x="201" y="319"/>
                    </a:lnTo>
                    <a:lnTo>
                      <a:pt x="201" y="320"/>
                    </a:lnTo>
                    <a:lnTo>
                      <a:pt x="202" y="321"/>
                    </a:lnTo>
                    <a:lnTo>
                      <a:pt x="203" y="322"/>
                    </a:lnTo>
                    <a:lnTo>
                      <a:pt x="206" y="322"/>
                    </a:lnTo>
                    <a:lnTo>
                      <a:pt x="206" y="321"/>
                    </a:lnTo>
                    <a:lnTo>
                      <a:pt x="205" y="321"/>
                    </a:lnTo>
                    <a:lnTo>
                      <a:pt x="205" y="320"/>
                    </a:lnTo>
                    <a:lnTo>
                      <a:pt x="207" y="318"/>
                    </a:lnTo>
                    <a:lnTo>
                      <a:pt x="209" y="312"/>
                    </a:lnTo>
                    <a:lnTo>
                      <a:pt x="210" y="312"/>
                    </a:lnTo>
                    <a:lnTo>
                      <a:pt x="213" y="314"/>
                    </a:lnTo>
                    <a:lnTo>
                      <a:pt x="217" y="310"/>
                    </a:lnTo>
                    <a:lnTo>
                      <a:pt x="219" y="310"/>
                    </a:lnTo>
                    <a:lnTo>
                      <a:pt x="221" y="307"/>
                    </a:lnTo>
                    <a:lnTo>
                      <a:pt x="223" y="307"/>
                    </a:lnTo>
                    <a:lnTo>
                      <a:pt x="224" y="306"/>
                    </a:lnTo>
                    <a:lnTo>
                      <a:pt x="226" y="305"/>
                    </a:lnTo>
                    <a:lnTo>
                      <a:pt x="227" y="304"/>
                    </a:lnTo>
                    <a:lnTo>
                      <a:pt x="228" y="301"/>
                    </a:lnTo>
                    <a:lnTo>
                      <a:pt x="229" y="302"/>
                    </a:lnTo>
                    <a:lnTo>
                      <a:pt x="230" y="300"/>
                    </a:lnTo>
                    <a:lnTo>
                      <a:pt x="230" y="299"/>
                    </a:lnTo>
                    <a:lnTo>
                      <a:pt x="233" y="295"/>
                    </a:lnTo>
                    <a:lnTo>
                      <a:pt x="235" y="295"/>
                    </a:lnTo>
                    <a:lnTo>
                      <a:pt x="238" y="292"/>
                    </a:lnTo>
                    <a:lnTo>
                      <a:pt x="241" y="292"/>
                    </a:lnTo>
                    <a:lnTo>
                      <a:pt x="243" y="293"/>
                    </a:lnTo>
                    <a:lnTo>
                      <a:pt x="246" y="290"/>
                    </a:lnTo>
                    <a:lnTo>
                      <a:pt x="246" y="288"/>
                    </a:lnTo>
                    <a:lnTo>
                      <a:pt x="249" y="287"/>
                    </a:lnTo>
                    <a:lnTo>
                      <a:pt x="251" y="288"/>
                    </a:lnTo>
                    <a:lnTo>
                      <a:pt x="253" y="285"/>
                    </a:lnTo>
                    <a:lnTo>
                      <a:pt x="253" y="279"/>
                    </a:lnTo>
                    <a:lnTo>
                      <a:pt x="253" y="277"/>
                    </a:lnTo>
                    <a:lnTo>
                      <a:pt x="253" y="279"/>
                    </a:lnTo>
                    <a:lnTo>
                      <a:pt x="253" y="285"/>
                    </a:lnTo>
                    <a:lnTo>
                      <a:pt x="251" y="288"/>
                    </a:lnTo>
                    <a:lnTo>
                      <a:pt x="249" y="287"/>
                    </a:lnTo>
                    <a:lnTo>
                      <a:pt x="246" y="288"/>
                    </a:lnTo>
                    <a:lnTo>
                      <a:pt x="246" y="290"/>
                    </a:lnTo>
                    <a:lnTo>
                      <a:pt x="243" y="293"/>
                    </a:lnTo>
                    <a:lnTo>
                      <a:pt x="241" y="292"/>
                    </a:lnTo>
                    <a:lnTo>
                      <a:pt x="238" y="292"/>
                    </a:lnTo>
                    <a:lnTo>
                      <a:pt x="235" y="295"/>
                    </a:lnTo>
                    <a:lnTo>
                      <a:pt x="233" y="295"/>
                    </a:lnTo>
                    <a:lnTo>
                      <a:pt x="230" y="299"/>
                    </a:lnTo>
                    <a:lnTo>
                      <a:pt x="230" y="300"/>
                    </a:lnTo>
                    <a:lnTo>
                      <a:pt x="229" y="302"/>
                    </a:lnTo>
                    <a:lnTo>
                      <a:pt x="228" y="301"/>
                    </a:lnTo>
                    <a:lnTo>
                      <a:pt x="227" y="304"/>
                    </a:lnTo>
                    <a:lnTo>
                      <a:pt x="226" y="305"/>
                    </a:lnTo>
                    <a:lnTo>
                      <a:pt x="224" y="306"/>
                    </a:lnTo>
                    <a:lnTo>
                      <a:pt x="223" y="307"/>
                    </a:lnTo>
                    <a:lnTo>
                      <a:pt x="221" y="307"/>
                    </a:lnTo>
                    <a:lnTo>
                      <a:pt x="219" y="310"/>
                    </a:lnTo>
                    <a:lnTo>
                      <a:pt x="217" y="310"/>
                    </a:lnTo>
                    <a:lnTo>
                      <a:pt x="213" y="314"/>
                    </a:lnTo>
                    <a:lnTo>
                      <a:pt x="210" y="312"/>
                    </a:lnTo>
                    <a:lnTo>
                      <a:pt x="209" y="312"/>
                    </a:lnTo>
                    <a:lnTo>
                      <a:pt x="207" y="318"/>
                    </a:lnTo>
                    <a:lnTo>
                      <a:pt x="202" y="319"/>
                    </a:lnTo>
                    <a:lnTo>
                      <a:pt x="199" y="318"/>
                    </a:lnTo>
                    <a:lnTo>
                      <a:pt x="197" y="318"/>
                    </a:lnTo>
                    <a:lnTo>
                      <a:pt x="195" y="317"/>
                    </a:lnTo>
                    <a:lnTo>
                      <a:pt x="193" y="317"/>
                    </a:lnTo>
                    <a:lnTo>
                      <a:pt x="190" y="315"/>
                    </a:lnTo>
                    <a:lnTo>
                      <a:pt x="188" y="317"/>
                    </a:lnTo>
                    <a:lnTo>
                      <a:pt x="186" y="316"/>
                    </a:lnTo>
                    <a:lnTo>
                      <a:pt x="184" y="313"/>
                    </a:lnTo>
                    <a:lnTo>
                      <a:pt x="182" y="324"/>
                    </a:lnTo>
                    <a:lnTo>
                      <a:pt x="177" y="323"/>
                    </a:lnTo>
                    <a:lnTo>
                      <a:pt x="177" y="322"/>
                    </a:lnTo>
                    <a:lnTo>
                      <a:pt x="173" y="324"/>
                    </a:lnTo>
                    <a:lnTo>
                      <a:pt x="171" y="321"/>
                    </a:lnTo>
                    <a:lnTo>
                      <a:pt x="171" y="323"/>
                    </a:lnTo>
                    <a:lnTo>
                      <a:pt x="170" y="324"/>
                    </a:lnTo>
                    <a:lnTo>
                      <a:pt x="170" y="325"/>
                    </a:lnTo>
                    <a:lnTo>
                      <a:pt x="163" y="329"/>
                    </a:lnTo>
                    <a:lnTo>
                      <a:pt x="159" y="328"/>
                    </a:lnTo>
                    <a:lnTo>
                      <a:pt x="158" y="324"/>
                    </a:lnTo>
                    <a:lnTo>
                      <a:pt x="158" y="328"/>
                    </a:lnTo>
                    <a:lnTo>
                      <a:pt x="154" y="326"/>
                    </a:lnTo>
                    <a:lnTo>
                      <a:pt x="152" y="320"/>
                    </a:lnTo>
                    <a:lnTo>
                      <a:pt x="151" y="321"/>
                    </a:lnTo>
                    <a:lnTo>
                      <a:pt x="147" y="318"/>
                    </a:lnTo>
                    <a:lnTo>
                      <a:pt x="146" y="315"/>
                    </a:lnTo>
                    <a:lnTo>
                      <a:pt x="144" y="316"/>
                    </a:lnTo>
                    <a:lnTo>
                      <a:pt x="144" y="320"/>
                    </a:lnTo>
                    <a:lnTo>
                      <a:pt x="146" y="322"/>
                    </a:lnTo>
                    <a:lnTo>
                      <a:pt x="146" y="330"/>
                    </a:lnTo>
                    <a:lnTo>
                      <a:pt x="143" y="333"/>
                    </a:lnTo>
                    <a:lnTo>
                      <a:pt x="135" y="326"/>
                    </a:lnTo>
                    <a:lnTo>
                      <a:pt x="134" y="323"/>
                    </a:lnTo>
                    <a:lnTo>
                      <a:pt x="131" y="319"/>
                    </a:lnTo>
                    <a:lnTo>
                      <a:pt x="130" y="318"/>
                    </a:lnTo>
                    <a:lnTo>
                      <a:pt x="127" y="317"/>
                    </a:lnTo>
                    <a:lnTo>
                      <a:pt x="126" y="313"/>
                    </a:lnTo>
                    <a:lnTo>
                      <a:pt x="120" y="315"/>
                    </a:lnTo>
                    <a:lnTo>
                      <a:pt x="119" y="317"/>
                    </a:lnTo>
                    <a:lnTo>
                      <a:pt x="121" y="329"/>
                    </a:lnTo>
                    <a:lnTo>
                      <a:pt x="120" y="330"/>
                    </a:lnTo>
                    <a:lnTo>
                      <a:pt x="121" y="332"/>
                    </a:lnTo>
                    <a:lnTo>
                      <a:pt x="118" y="330"/>
                    </a:lnTo>
                    <a:lnTo>
                      <a:pt x="116" y="329"/>
                    </a:lnTo>
                    <a:lnTo>
                      <a:pt x="117" y="325"/>
                    </a:lnTo>
                    <a:lnTo>
                      <a:pt x="116" y="318"/>
                    </a:lnTo>
                    <a:lnTo>
                      <a:pt x="111" y="312"/>
                    </a:lnTo>
                    <a:lnTo>
                      <a:pt x="110" y="308"/>
                    </a:lnTo>
                    <a:lnTo>
                      <a:pt x="110" y="306"/>
                    </a:lnTo>
                    <a:lnTo>
                      <a:pt x="112" y="298"/>
                    </a:lnTo>
                    <a:lnTo>
                      <a:pt x="114" y="298"/>
                    </a:lnTo>
                    <a:lnTo>
                      <a:pt x="114" y="297"/>
                    </a:lnTo>
                    <a:lnTo>
                      <a:pt x="116" y="302"/>
                    </a:lnTo>
                    <a:lnTo>
                      <a:pt x="115" y="305"/>
                    </a:lnTo>
                    <a:lnTo>
                      <a:pt x="117" y="307"/>
                    </a:lnTo>
                    <a:lnTo>
                      <a:pt x="118" y="305"/>
                    </a:lnTo>
                    <a:lnTo>
                      <a:pt x="122" y="287"/>
                    </a:lnTo>
                    <a:lnTo>
                      <a:pt x="124" y="286"/>
                    </a:lnTo>
                    <a:lnTo>
                      <a:pt x="129" y="282"/>
                    </a:lnTo>
                    <a:lnTo>
                      <a:pt x="131" y="276"/>
                    </a:lnTo>
                    <a:lnTo>
                      <a:pt x="131" y="273"/>
                    </a:lnTo>
                    <a:lnTo>
                      <a:pt x="135" y="271"/>
                    </a:lnTo>
                    <a:lnTo>
                      <a:pt x="136" y="269"/>
                    </a:lnTo>
                    <a:lnTo>
                      <a:pt x="138" y="266"/>
                    </a:lnTo>
                    <a:lnTo>
                      <a:pt x="142" y="265"/>
                    </a:lnTo>
                    <a:lnTo>
                      <a:pt x="144" y="262"/>
                    </a:lnTo>
                    <a:lnTo>
                      <a:pt x="144" y="259"/>
                    </a:lnTo>
                    <a:lnTo>
                      <a:pt x="142" y="257"/>
                    </a:lnTo>
                    <a:lnTo>
                      <a:pt x="144" y="255"/>
                    </a:lnTo>
                    <a:lnTo>
                      <a:pt x="143" y="251"/>
                    </a:lnTo>
                    <a:lnTo>
                      <a:pt x="140" y="247"/>
                    </a:lnTo>
                    <a:lnTo>
                      <a:pt x="138" y="247"/>
                    </a:lnTo>
                    <a:lnTo>
                      <a:pt x="136" y="243"/>
                    </a:lnTo>
                    <a:lnTo>
                      <a:pt x="135" y="242"/>
                    </a:lnTo>
                    <a:lnTo>
                      <a:pt x="136" y="240"/>
                    </a:lnTo>
                    <a:lnTo>
                      <a:pt x="139" y="239"/>
                    </a:lnTo>
                    <a:lnTo>
                      <a:pt x="139" y="235"/>
                    </a:lnTo>
                    <a:lnTo>
                      <a:pt x="139" y="232"/>
                    </a:lnTo>
                    <a:lnTo>
                      <a:pt x="140" y="226"/>
                    </a:lnTo>
                    <a:lnTo>
                      <a:pt x="142" y="222"/>
                    </a:lnTo>
                    <a:lnTo>
                      <a:pt x="145" y="221"/>
                    </a:lnTo>
                    <a:lnTo>
                      <a:pt x="150" y="225"/>
                    </a:lnTo>
                    <a:lnTo>
                      <a:pt x="157" y="227"/>
                    </a:lnTo>
                    <a:lnTo>
                      <a:pt x="152" y="224"/>
                    </a:lnTo>
                    <a:lnTo>
                      <a:pt x="147" y="218"/>
                    </a:lnTo>
                    <a:lnTo>
                      <a:pt x="146" y="214"/>
                    </a:lnTo>
                    <a:lnTo>
                      <a:pt x="146" y="219"/>
                    </a:lnTo>
                    <a:lnTo>
                      <a:pt x="143" y="219"/>
                    </a:lnTo>
                    <a:lnTo>
                      <a:pt x="142" y="212"/>
                    </a:lnTo>
                    <a:lnTo>
                      <a:pt x="147" y="205"/>
                    </a:lnTo>
                    <a:lnTo>
                      <a:pt x="140" y="213"/>
                    </a:lnTo>
                    <a:lnTo>
                      <a:pt x="140" y="217"/>
                    </a:lnTo>
                    <a:lnTo>
                      <a:pt x="139" y="224"/>
                    </a:lnTo>
                    <a:lnTo>
                      <a:pt x="136" y="228"/>
                    </a:lnTo>
                    <a:lnTo>
                      <a:pt x="134" y="229"/>
                    </a:lnTo>
                    <a:lnTo>
                      <a:pt x="133" y="227"/>
                    </a:lnTo>
                    <a:lnTo>
                      <a:pt x="133" y="221"/>
                    </a:lnTo>
                    <a:lnTo>
                      <a:pt x="132" y="220"/>
                    </a:lnTo>
                    <a:lnTo>
                      <a:pt x="131" y="223"/>
                    </a:lnTo>
                    <a:lnTo>
                      <a:pt x="127" y="221"/>
                    </a:lnTo>
                    <a:lnTo>
                      <a:pt x="125" y="221"/>
                    </a:lnTo>
                    <a:lnTo>
                      <a:pt x="123" y="223"/>
                    </a:lnTo>
                    <a:lnTo>
                      <a:pt x="124" y="229"/>
                    </a:lnTo>
                    <a:lnTo>
                      <a:pt x="120" y="224"/>
                    </a:lnTo>
                    <a:lnTo>
                      <a:pt x="119" y="222"/>
                    </a:lnTo>
                    <a:lnTo>
                      <a:pt x="121" y="214"/>
                    </a:lnTo>
                    <a:lnTo>
                      <a:pt x="128" y="205"/>
                    </a:lnTo>
                    <a:lnTo>
                      <a:pt x="123" y="208"/>
                    </a:lnTo>
                    <a:lnTo>
                      <a:pt x="119" y="212"/>
                    </a:lnTo>
                    <a:lnTo>
                      <a:pt x="118" y="211"/>
                    </a:lnTo>
                    <a:lnTo>
                      <a:pt x="116" y="215"/>
                    </a:lnTo>
                    <a:lnTo>
                      <a:pt x="116" y="223"/>
                    </a:lnTo>
                    <a:lnTo>
                      <a:pt x="118" y="231"/>
                    </a:lnTo>
                    <a:lnTo>
                      <a:pt x="118" y="233"/>
                    </a:lnTo>
                    <a:lnTo>
                      <a:pt x="112" y="235"/>
                    </a:lnTo>
                    <a:lnTo>
                      <a:pt x="110" y="241"/>
                    </a:lnTo>
                    <a:lnTo>
                      <a:pt x="109" y="247"/>
                    </a:lnTo>
                    <a:lnTo>
                      <a:pt x="107" y="247"/>
                    </a:lnTo>
                    <a:lnTo>
                      <a:pt x="100" y="259"/>
                    </a:lnTo>
                    <a:lnTo>
                      <a:pt x="103" y="265"/>
                    </a:lnTo>
                    <a:lnTo>
                      <a:pt x="98" y="267"/>
                    </a:lnTo>
                    <a:lnTo>
                      <a:pt x="92" y="270"/>
                    </a:lnTo>
                    <a:lnTo>
                      <a:pt x="88" y="265"/>
                    </a:lnTo>
                    <a:lnTo>
                      <a:pt x="90" y="260"/>
                    </a:lnTo>
                    <a:lnTo>
                      <a:pt x="92" y="257"/>
                    </a:lnTo>
                    <a:lnTo>
                      <a:pt x="94" y="256"/>
                    </a:lnTo>
                    <a:lnTo>
                      <a:pt x="97" y="244"/>
                    </a:lnTo>
                    <a:lnTo>
                      <a:pt x="98" y="244"/>
                    </a:lnTo>
                    <a:lnTo>
                      <a:pt x="100" y="239"/>
                    </a:lnTo>
                    <a:lnTo>
                      <a:pt x="101" y="238"/>
                    </a:lnTo>
                    <a:lnTo>
                      <a:pt x="105" y="229"/>
                    </a:lnTo>
                    <a:lnTo>
                      <a:pt x="112" y="226"/>
                    </a:lnTo>
                    <a:lnTo>
                      <a:pt x="104" y="229"/>
                    </a:lnTo>
                    <a:lnTo>
                      <a:pt x="105" y="228"/>
                    </a:lnTo>
                    <a:lnTo>
                      <a:pt x="104" y="228"/>
                    </a:lnTo>
                    <a:lnTo>
                      <a:pt x="106" y="220"/>
                    </a:lnTo>
                    <a:lnTo>
                      <a:pt x="110" y="216"/>
                    </a:lnTo>
                    <a:lnTo>
                      <a:pt x="104" y="219"/>
                    </a:lnTo>
                    <a:lnTo>
                      <a:pt x="104" y="216"/>
                    </a:lnTo>
                    <a:lnTo>
                      <a:pt x="104" y="214"/>
                    </a:lnTo>
                    <a:lnTo>
                      <a:pt x="109" y="207"/>
                    </a:lnTo>
                    <a:lnTo>
                      <a:pt x="112" y="204"/>
                    </a:lnTo>
                    <a:lnTo>
                      <a:pt x="115" y="205"/>
                    </a:lnTo>
                    <a:lnTo>
                      <a:pt x="114" y="202"/>
                    </a:lnTo>
                    <a:lnTo>
                      <a:pt x="116" y="200"/>
                    </a:lnTo>
                    <a:lnTo>
                      <a:pt x="116" y="199"/>
                    </a:lnTo>
                    <a:lnTo>
                      <a:pt x="112" y="201"/>
                    </a:lnTo>
                    <a:lnTo>
                      <a:pt x="113" y="198"/>
                    </a:lnTo>
                    <a:lnTo>
                      <a:pt x="116" y="193"/>
                    </a:lnTo>
                    <a:lnTo>
                      <a:pt x="119" y="190"/>
                    </a:lnTo>
                    <a:lnTo>
                      <a:pt x="115" y="191"/>
                    </a:lnTo>
                    <a:lnTo>
                      <a:pt x="114" y="191"/>
                    </a:lnTo>
                    <a:lnTo>
                      <a:pt x="112" y="186"/>
                    </a:lnTo>
                    <a:lnTo>
                      <a:pt x="115" y="183"/>
                    </a:lnTo>
                    <a:lnTo>
                      <a:pt x="119" y="183"/>
                    </a:lnTo>
                    <a:lnTo>
                      <a:pt x="120" y="179"/>
                    </a:lnTo>
                    <a:lnTo>
                      <a:pt x="122" y="175"/>
                    </a:lnTo>
                    <a:lnTo>
                      <a:pt x="128" y="175"/>
                    </a:lnTo>
                    <a:lnTo>
                      <a:pt x="127" y="172"/>
                    </a:lnTo>
                    <a:lnTo>
                      <a:pt x="124" y="172"/>
                    </a:lnTo>
                    <a:lnTo>
                      <a:pt x="127" y="169"/>
                    </a:lnTo>
                    <a:lnTo>
                      <a:pt x="130" y="164"/>
                    </a:lnTo>
                    <a:lnTo>
                      <a:pt x="134" y="162"/>
                    </a:lnTo>
                    <a:lnTo>
                      <a:pt x="134" y="160"/>
                    </a:lnTo>
                    <a:lnTo>
                      <a:pt x="144" y="158"/>
                    </a:lnTo>
                    <a:lnTo>
                      <a:pt x="139" y="156"/>
                    </a:lnTo>
                    <a:lnTo>
                      <a:pt x="143" y="151"/>
                    </a:lnTo>
                    <a:lnTo>
                      <a:pt x="128" y="159"/>
                    </a:lnTo>
                    <a:lnTo>
                      <a:pt x="121" y="167"/>
                    </a:lnTo>
                    <a:lnTo>
                      <a:pt x="115" y="170"/>
                    </a:lnTo>
                    <a:lnTo>
                      <a:pt x="106" y="163"/>
                    </a:lnTo>
                    <a:lnTo>
                      <a:pt x="104" y="154"/>
                    </a:lnTo>
                    <a:lnTo>
                      <a:pt x="108" y="154"/>
                    </a:lnTo>
                    <a:lnTo>
                      <a:pt x="110" y="158"/>
                    </a:lnTo>
                    <a:lnTo>
                      <a:pt x="110" y="155"/>
                    </a:lnTo>
                    <a:lnTo>
                      <a:pt x="116" y="152"/>
                    </a:lnTo>
                    <a:lnTo>
                      <a:pt x="96" y="149"/>
                    </a:lnTo>
                    <a:lnTo>
                      <a:pt x="96" y="146"/>
                    </a:lnTo>
                    <a:lnTo>
                      <a:pt x="108" y="142"/>
                    </a:lnTo>
                    <a:lnTo>
                      <a:pt x="109" y="146"/>
                    </a:lnTo>
                    <a:lnTo>
                      <a:pt x="110" y="144"/>
                    </a:lnTo>
                    <a:lnTo>
                      <a:pt x="115" y="145"/>
                    </a:lnTo>
                    <a:lnTo>
                      <a:pt x="113" y="140"/>
                    </a:lnTo>
                    <a:lnTo>
                      <a:pt x="118" y="140"/>
                    </a:lnTo>
                    <a:lnTo>
                      <a:pt x="116" y="139"/>
                    </a:lnTo>
                    <a:lnTo>
                      <a:pt x="118" y="137"/>
                    </a:lnTo>
                    <a:lnTo>
                      <a:pt x="111" y="134"/>
                    </a:lnTo>
                    <a:lnTo>
                      <a:pt x="113" y="134"/>
                    </a:lnTo>
                    <a:lnTo>
                      <a:pt x="117" y="126"/>
                    </a:lnTo>
                    <a:lnTo>
                      <a:pt x="126" y="131"/>
                    </a:lnTo>
                    <a:lnTo>
                      <a:pt x="121" y="122"/>
                    </a:lnTo>
                    <a:lnTo>
                      <a:pt x="124" y="119"/>
                    </a:lnTo>
                    <a:lnTo>
                      <a:pt x="135" y="121"/>
                    </a:lnTo>
                    <a:lnTo>
                      <a:pt x="127" y="116"/>
                    </a:lnTo>
                    <a:lnTo>
                      <a:pt x="127" y="114"/>
                    </a:lnTo>
                    <a:lnTo>
                      <a:pt x="130" y="111"/>
                    </a:lnTo>
                    <a:lnTo>
                      <a:pt x="130" y="109"/>
                    </a:lnTo>
                    <a:lnTo>
                      <a:pt x="136" y="106"/>
                    </a:lnTo>
                    <a:lnTo>
                      <a:pt x="125" y="104"/>
                    </a:lnTo>
                    <a:lnTo>
                      <a:pt x="134" y="99"/>
                    </a:lnTo>
                    <a:lnTo>
                      <a:pt x="133" y="98"/>
                    </a:lnTo>
                    <a:lnTo>
                      <a:pt x="134" y="96"/>
                    </a:lnTo>
                    <a:lnTo>
                      <a:pt x="124" y="99"/>
                    </a:lnTo>
                    <a:lnTo>
                      <a:pt x="124" y="90"/>
                    </a:lnTo>
                    <a:lnTo>
                      <a:pt x="128" y="79"/>
                    </a:lnTo>
                    <a:lnTo>
                      <a:pt x="133" y="82"/>
                    </a:lnTo>
                    <a:lnTo>
                      <a:pt x="134" y="87"/>
                    </a:lnTo>
                    <a:lnTo>
                      <a:pt x="134" y="85"/>
                    </a:lnTo>
                    <a:lnTo>
                      <a:pt x="140" y="85"/>
                    </a:lnTo>
                    <a:lnTo>
                      <a:pt x="134" y="83"/>
                    </a:lnTo>
                    <a:lnTo>
                      <a:pt x="132" y="76"/>
                    </a:lnTo>
                    <a:lnTo>
                      <a:pt x="129" y="74"/>
                    </a:lnTo>
                    <a:lnTo>
                      <a:pt x="132" y="69"/>
                    </a:lnTo>
                    <a:lnTo>
                      <a:pt x="137" y="69"/>
                    </a:lnTo>
                    <a:lnTo>
                      <a:pt x="131" y="66"/>
                    </a:lnTo>
                    <a:lnTo>
                      <a:pt x="134" y="56"/>
                    </a:lnTo>
                    <a:lnTo>
                      <a:pt x="139" y="57"/>
                    </a:lnTo>
                    <a:lnTo>
                      <a:pt x="140" y="64"/>
                    </a:lnTo>
                    <a:lnTo>
                      <a:pt x="141" y="53"/>
                    </a:lnTo>
                    <a:lnTo>
                      <a:pt x="144" y="52"/>
                    </a:lnTo>
                    <a:lnTo>
                      <a:pt x="146" y="59"/>
                    </a:lnTo>
                    <a:lnTo>
                      <a:pt x="148" y="59"/>
                    </a:lnTo>
                    <a:lnTo>
                      <a:pt x="151" y="55"/>
                    </a:lnTo>
                    <a:lnTo>
                      <a:pt x="159" y="62"/>
                    </a:lnTo>
                    <a:lnTo>
                      <a:pt x="152" y="53"/>
                    </a:lnTo>
                    <a:lnTo>
                      <a:pt x="163" y="61"/>
                    </a:lnTo>
                    <a:lnTo>
                      <a:pt x="159" y="56"/>
                    </a:lnTo>
                    <a:lnTo>
                      <a:pt x="162" y="53"/>
                    </a:lnTo>
                    <a:lnTo>
                      <a:pt x="157" y="51"/>
                    </a:lnTo>
                    <a:lnTo>
                      <a:pt x="152" y="44"/>
                    </a:lnTo>
                    <a:lnTo>
                      <a:pt x="153" y="39"/>
                    </a:lnTo>
                    <a:lnTo>
                      <a:pt x="158" y="45"/>
                    </a:lnTo>
                    <a:lnTo>
                      <a:pt x="161" y="3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60" y="31"/>
                    </a:lnTo>
                    <a:lnTo>
                      <a:pt x="170" y="29"/>
                    </a:lnTo>
                    <a:lnTo>
                      <a:pt x="176" y="34"/>
                    </a:lnTo>
                    <a:lnTo>
                      <a:pt x="169" y="27"/>
                    </a:lnTo>
                    <a:lnTo>
                      <a:pt x="171" y="16"/>
                    </a:lnTo>
                    <a:lnTo>
                      <a:pt x="174" y="20"/>
                    </a:lnTo>
                    <a:lnTo>
                      <a:pt x="172" y="16"/>
                    </a:lnTo>
                    <a:lnTo>
                      <a:pt x="173" y="9"/>
                    </a:lnTo>
                    <a:lnTo>
                      <a:pt x="176" y="7"/>
                    </a:lnTo>
                    <a:lnTo>
                      <a:pt x="181" y="0"/>
                    </a:lnTo>
                    <a:lnTo>
                      <a:pt x="188" y="5"/>
                    </a:lnTo>
                    <a:lnTo>
                      <a:pt x="188" y="10"/>
                    </a:lnTo>
                    <a:lnTo>
                      <a:pt x="190" y="3"/>
                    </a:lnTo>
                    <a:lnTo>
                      <a:pt x="193" y="9"/>
                    </a:lnTo>
                    <a:lnTo>
                      <a:pt x="188" y="18"/>
                    </a:lnTo>
                    <a:lnTo>
                      <a:pt x="197" y="8"/>
                    </a:lnTo>
                    <a:lnTo>
                      <a:pt x="203" y="10"/>
                    </a:lnTo>
                    <a:lnTo>
                      <a:pt x="200" y="19"/>
                    </a:lnTo>
                    <a:lnTo>
                      <a:pt x="206" y="12"/>
                    </a:lnTo>
                    <a:lnTo>
                      <a:pt x="211" y="14"/>
                    </a:lnTo>
                    <a:lnTo>
                      <a:pt x="221" y="10"/>
                    </a:lnTo>
                    <a:lnTo>
                      <a:pt x="222" y="12"/>
                    </a:lnTo>
                    <a:lnTo>
                      <a:pt x="231" y="15"/>
                    </a:lnTo>
                    <a:lnTo>
                      <a:pt x="236" y="12"/>
                    </a:lnTo>
                    <a:lnTo>
                      <a:pt x="248" y="16"/>
                    </a:lnTo>
                    <a:lnTo>
                      <a:pt x="250" y="9"/>
                    </a:lnTo>
                    <a:lnTo>
                      <a:pt x="264" y="15"/>
                    </a:lnTo>
                    <a:lnTo>
                      <a:pt x="259" y="28"/>
                    </a:lnTo>
                    <a:lnTo>
                      <a:pt x="257" y="36"/>
                    </a:lnTo>
                    <a:lnTo>
                      <a:pt x="214" y="62"/>
                    </a:lnTo>
                    <a:lnTo>
                      <a:pt x="211" y="71"/>
                    </a:lnTo>
                    <a:lnTo>
                      <a:pt x="203" y="70"/>
                    </a:lnTo>
                    <a:lnTo>
                      <a:pt x="216" y="76"/>
                    </a:lnTo>
                    <a:lnTo>
                      <a:pt x="219" y="73"/>
                    </a:lnTo>
                    <a:lnTo>
                      <a:pt x="208" y="86"/>
                    </a:lnTo>
                    <a:lnTo>
                      <a:pt x="208" y="82"/>
                    </a:lnTo>
                    <a:lnTo>
                      <a:pt x="193" y="87"/>
                    </a:lnTo>
                    <a:lnTo>
                      <a:pt x="207" y="88"/>
                    </a:lnTo>
                    <a:lnTo>
                      <a:pt x="195" y="98"/>
                    </a:lnTo>
                    <a:lnTo>
                      <a:pt x="188" y="98"/>
                    </a:lnTo>
                    <a:lnTo>
                      <a:pt x="198" y="100"/>
                    </a:lnTo>
                    <a:lnTo>
                      <a:pt x="203" y="95"/>
                    </a:lnTo>
                    <a:lnTo>
                      <a:pt x="217" y="92"/>
                    </a:lnTo>
                    <a:lnTo>
                      <a:pt x="221" y="91"/>
                    </a:lnTo>
                    <a:lnTo>
                      <a:pt x="227" y="92"/>
                    </a:lnTo>
                    <a:lnTo>
                      <a:pt x="229" y="91"/>
                    </a:lnTo>
                    <a:lnTo>
                      <a:pt x="229" y="89"/>
                    </a:lnTo>
                    <a:lnTo>
                      <a:pt x="239" y="89"/>
                    </a:lnTo>
                    <a:lnTo>
                      <a:pt x="242" y="93"/>
                    </a:lnTo>
                    <a:lnTo>
                      <a:pt x="248" y="96"/>
                    </a:lnTo>
                    <a:lnTo>
                      <a:pt x="254" y="94"/>
                    </a:lnTo>
                    <a:lnTo>
                      <a:pt x="256" y="94"/>
                    </a:lnTo>
                    <a:lnTo>
                      <a:pt x="257" y="95"/>
                    </a:lnTo>
                    <a:lnTo>
                      <a:pt x="263" y="97"/>
                    </a:lnTo>
                    <a:lnTo>
                      <a:pt x="265" y="97"/>
                    </a:lnTo>
                    <a:lnTo>
                      <a:pt x="270" y="98"/>
                    </a:lnTo>
                    <a:lnTo>
                      <a:pt x="271" y="98"/>
                    </a:lnTo>
                    <a:lnTo>
                      <a:pt x="275" y="99"/>
                    </a:lnTo>
                    <a:lnTo>
                      <a:pt x="279" y="100"/>
                    </a:lnTo>
                    <a:lnTo>
                      <a:pt x="280" y="99"/>
                    </a:lnTo>
                    <a:lnTo>
                      <a:pt x="282" y="99"/>
                    </a:lnTo>
                    <a:lnTo>
                      <a:pt x="283" y="101"/>
                    </a:lnTo>
                    <a:lnTo>
                      <a:pt x="287" y="101"/>
                    </a:lnTo>
                    <a:lnTo>
                      <a:pt x="289" y="100"/>
                    </a:lnTo>
                    <a:lnTo>
                      <a:pt x="294" y="101"/>
                    </a:lnTo>
                    <a:lnTo>
                      <a:pt x="295" y="103"/>
                    </a:lnTo>
                    <a:lnTo>
                      <a:pt x="297" y="103"/>
                    </a:lnTo>
                    <a:lnTo>
                      <a:pt x="299" y="106"/>
                    </a:lnTo>
                    <a:lnTo>
                      <a:pt x="300" y="110"/>
                    </a:lnTo>
                    <a:lnTo>
                      <a:pt x="300" y="111"/>
                    </a:lnTo>
                    <a:lnTo>
                      <a:pt x="300" y="113"/>
                    </a:lnTo>
                    <a:lnTo>
                      <a:pt x="300" y="114"/>
                    </a:lnTo>
                    <a:lnTo>
                      <a:pt x="300" y="116"/>
                    </a:lnTo>
                    <a:lnTo>
                      <a:pt x="301" y="118"/>
                    </a:lnTo>
                    <a:lnTo>
                      <a:pt x="300" y="119"/>
                    </a:lnTo>
                    <a:lnTo>
                      <a:pt x="301" y="121"/>
                    </a:lnTo>
                    <a:lnTo>
                      <a:pt x="298" y="125"/>
                    </a:lnTo>
                    <a:lnTo>
                      <a:pt x="297" y="127"/>
                    </a:lnTo>
                    <a:lnTo>
                      <a:pt x="296" y="127"/>
                    </a:lnTo>
                    <a:lnTo>
                      <a:pt x="292" y="131"/>
                    </a:lnTo>
                    <a:lnTo>
                      <a:pt x="290" y="131"/>
                    </a:lnTo>
                    <a:lnTo>
                      <a:pt x="289" y="129"/>
                    </a:lnTo>
                    <a:lnTo>
                      <a:pt x="289" y="133"/>
                    </a:lnTo>
                    <a:lnTo>
                      <a:pt x="286" y="136"/>
                    </a:lnTo>
                    <a:lnTo>
                      <a:pt x="284" y="139"/>
                    </a:lnTo>
                    <a:lnTo>
                      <a:pt x="282" y="146"/>
                    </a:lnTo>
                    <a:lnTo>
                      <a:pt x="283" y="147"/>
                    </a:lnTo>
                    <a:lnTo>
                      <a:pt x="278" y="155"/>
                    </a:lnTo>
                    <a:lnTo>
                      <a:pt x="274" y="162"/>
                    </a:lnTo>
                    <a:lnTo>
                      <a:pt x="271" y="168"/>
                    </a:lnTo>
                    <a:lnTo>
                      <a:pt x="267" y="173"/>
                    </a:lnTo>
                    <a:lnTo>
                      <a:pt x="264" y="175"/>
                    </a:lnTo>
                    <a:lnTo>
                      <a:pt x="261" y="175"/>
                    </a:lnTo>
                    <a:lnTo>
                      <a:pt x="259" y="180"/>
                    </a:lnTo>
                    <a:lnTo>
                      <a:pt x="259" y="181"/>
                    </a:lnTo>
                    <a:lnTo>
                      <a:pt x="259" y="182"/>
                    </a:lnTo>
                    <a:lnTo>
                      <a:pt x="256" y="185"/>
                    </a:lnTo>
                    <a:lnTo>
                      <a:pt x="257" y="186"/>
                    </a:lnTo>
                    <a:lnTo>
                      <a:pt x="253" y="191"/>
                    </a:lnTo>
                    <a:lnTo>
                      <a:pt x="251" y="192"/>
                    </a:lnTo>
                    <a:lnTo>
                      <a:pt x="247" y="195"/>
                    </a:lnTo>
                    <a:lnTo>
                      <a:pt x="245" y="196"/>
                    </a:lnTo>
                    <a:lnTo>
                      <a:pt x="244" y="198"/>
                    </a:lnTo>
                    <a:lnTo>
                      <a:pt x="242" y="198"/>
                    </a:lnTo>
                    <a:lnTo>
                      <a:pt x="241" y="197"/>
                    </a:lnTo>
                    <a:lnTo>
                      <a:pt x="240" y="196"/>
                    </a:lnTo>
                    <a:lnTo>
                      <a:pt x="235" y="196"/>
                    </a:lnTo>
                    <a:lnTo>
                      <a:pt x="231" y="198"/>
                    </a:lnTo>
                    <a:lnTo>
                      <a:pt x="228" y="197"/>
                    </a:lnTo>
                    <a:lnTo>
                      <a:pt x="224" y="199"/>
                    </a:lnTo>
                    <a:lnTo>
                      <a:pt x="217" y="202"/>
                    </a:lnTo>
                    <a:lnTo>
                      <a:pt x="218" y="203"/>
                    </a:lnTo>
                    <a:lnTo>
                      <a:pt x="221" y="203"/>
                    </a:lnTo>
                    <a:lnTo>
                      <a:pt x="224" y="201"/>
                    </a:lnTo>
                    <a:lnTo>
                      <a:pt x="228" y="200"/>
                    </a:lnTo>
                    <a:lnTo>
                      <a:pt x="229" y="199"/>
                    </a:lnTo>
                    <a:lnTo>
                      <a:pt x="232" y="199"/>
                    </a:lnTo>
                    <a:lnTo>
                      <a:pt x="235" y="197"/>
                    </a:lnTo>
                    <a:lnTo>
                      <a:pt x="237" y="198"/>
                    </a:lnTo>
                    <a:lnTo>
                      <a:pt x="240" y="199"/>
                    </a:lnTo>
                    <a:lnTo>
                      <a:pt x="240" y="200"/>
                    </a:lnTo>
                    <a:lnTo>
                      <a:pt x="238" y="204"/>
                    </a:lnTo>
                    <a:lnTo>
                      <a:pt x="237" y="205"/>
                    </a:lnTo>
                    <a:lnTo>
                      <a:pt x="239" y="205"/>
                    </a:lnTo>
                    <a:lnTo>
                      <a:pt x="239" y="206"/>
                    </a:lnTo>
                    <a:lnTo>
                      <a:pt x="240" y="208"/>
                    </a:lnTo>
                    <a:lnTo>
                      <a:pt x="243" y="209"/>
                    </a:lnTo>
                    <a:lnTo>
                      <a:pt x="245" y="211"/>
                    </a:lnTo>
                    <a:lnTo>
                      <a:pt x="246" y="212"/>
                    </a:lnTo>
                    <a:lnTo>
                      <a:pt x="247" y="214"/>
                    </a:lnTo>
                    <a:lnTo>
                      <a:pt x="241" y="218"/>
                    </a:lnTo>
                    <a:lnTo>
                      <a:pt x="236" y="220"/>
                    </a:lnTo>
                    <a:lnTo>
                      <a:pt x="235" y="220"/>
                    </a:lnTo>
                    <a:lnTo>
                      <a:pt x="233" y="219"/>
                    </a:lnTo>
                    <a:lnTo>
                      <a:pt x="230" y="217"/>
                    </a:lnTo>
                    <a:lnTo>
                      <a:pt x="229" y="218"/>
                    </a:lnTo>
                    <a:lnTo>
                      <a:pt x="227" y="220"/>
                    </a:lnTo>
                    <a:lnTo>
                      <a:pt x="223" y="223"/>
                    </a:lnTo>
                    <a:lnTo>
                      <a:pt x="223" y="222"/>
                    </a:lnTo>
                    <a:lnTo>
                      <a:pt x="218" y="228"/>
                    </a:lnTo>
                    <a:lnTo>
                      <a:pt x="216" y="229"/>
                    </a:lnTo>
                    <a:lnTo>
                      <a:pt x="212" y="228"/>
                    </a:lnTo>
                    <a:lnTo>
                      <a:pt x="208" y="229"/>
                    </a:lnTo>
                    <a:lnTo>
                      <a:pt x="205" y="229"/>
                    </a:lnTo>
                    <a:lnTo>
                      <a:pt x="201" y="227"/>
                    </a:lnTo>
                    <a:lnTo>
                      <a:pt x="199" y="225"/>
                    </a:lnTo>
                    <a:lnTo>
                      <a:pt x="195" y="224"/>
                    </a:lnTo>
                    <a:lnTo>
                      <a:pt x="193" y="222"/>
                    </a:lnTo>
                    <a:lnTo>
                      <a:pt x="192" y="220"/>
                    </a:lnTo>
                    <a:lnTo>
                      <a:pt x="193" y="225"/>
                    </a:lnTo>
                    <a:lnTo>
                      <a:pt x="195" y="226"/>
                    </a:lnTo>
                    <a:lnTo>
                      <a:pt x="196" y="228"/>
                    </a:lnTo>
                    <a:lnTo>
                      <a:pt x="199" y="228"/>
                    </a:lnTo>
                    <a:lnTo>
                      <a:pt x="201" y="229"/>
                    </a:lnTo>
                    <a:lnTo>
                      <a:pt x="206" y="231"/>
                    </a:lnTo>
                    <a:lnTo>
                      <a:pt x="210" y="232"/>
                    </a:lnTo>
                    <a:lnTo>
                      <a:pt x="211" y="234"/>
                    </a:lnTo>
                    <a:lnTo>
                      <a:pt x="217" y="234"/>
                    </a:lnTo>
                    <a:lnTo>
                      <a:pt x="220" y="237"/>
                    </a:lnTo>
                    <a:lnTo>
                      <a:pt x="223" y="238"/>
                    </a:lnTo>
                    <a:lnTo>
                      <a:pt x="225" y="236"/>
                    </a:lnTo>
                    <a:lnTo>
                      <a:pt x="228" y="236"/>
                    </a:lnTo>
                    <a:lnTo>
                      <a:pt x="232" y="232"/>
                    </a:lnTo>
                    <a:lnTo>
                      <a:pt x="235" y="230"/>
                    </a:lnTo>
                    <a:lnTo>
                      <a:pt x="238" y="231"/>
                    </a:lnTo>
                    <a:lnTo>
                      <a:pt x="241" y="232"/>
                    </a:lnTo>
                    <a:lnTo>
                      <a:pt x="243" y="235"/>
                    </a:lnTo>
                    <a:lnTo>
                      <a:pt x="243" y="237"/>
                    </a:lnTo>
                    <a:lnTo>
                      <a:pt x="245" y="237"/>
                    </a:lnTo>
                    <a:lnTo>
                      <a:pt x="246" y="236"/>
                    </a:lnTo>
                    <a:lnTo>
                      <a:pt x="248" y="238"/>
                    </a:lnTo>
                    <a:lnTo>
                      <a:pt x="253" y="243"/>
                    </a:lnTo>
                    <a:lnTo>
                      <a:pt x="255" y="245"/>
                    </a:lnTo>
                    <a:lnTo>
                      <a:pt x="258" y="247"/>
                    </a:lnTo>
                    <a:lnTo>
                      <a:pt x="259" y="246"/>
                    </a:lnTo>
                    <a:lnTo>
                      <a:pt x="262" y="247"/>
                    </a:lnTo>
                    <a:lnTo>
                      <a:pt x="263" y="251"/>
                    </a:lnTo>
                    <a:lnTo>
                      <a:pt x="265" y="251"/>
                    </a:lnTo>
                    <a:lnTo>
                      <a:pt x="265" y="257"/>
                    </a:lnTo>
                    <a:lnTo>
                      <a:pt x="262" y="259"/>
                    </a:lnTo>
                    <a:lnTo>
                      <a:pt x="262" y="261"/>
                    </a:lnTo>
                    <a:lnTo>
                      <a:pt x="261" y="261"/>
                    </a:lnTo>
                    <a:lnTo>
                      <a:pt x="254" y="268"/>
                    </a:lnTo>
                    <a:lnTo>
                      <a:pt x="254" y="271"/>
                    </a:lnTo>
                    <a:lnTo>
                      <a:pt x="250" y="269"/>
                    </a:lnTo>
                    <a:lnTo>
                      <a:pt x="251" y="275"/>
                    </a:lnTo>
                    <a:lnTo>
                      <a:pt x="250" y="269"/>
                    </a:lnTo>
                    <a:lnTo>
                      <a:pt x="254" y="271"/>
                    </a:lnTo>
                    <a:lnTo>
                      <a:pt x="254" y="268"/>
                    </a:lnTo>
                    <a:lnTo>
                      <a:pt x="261" y="261"/>
                    </a:lnTo>
                    <a:lnTo>
                      <a:pt x="262" y="261"/>
                    </a:lnTo>
                    <a:lnTo>
                      <a:pt x="262" y="259"/>
                    </a:lnTo>
                    <a:lnTo>
                      <a:pt x="265" y="257"/>
                    </a:lnTo>
                    <a:lnTo>
                      <a:pt x="267" y="262"/>
                    </a:lnTo>
                    <a:lnTo>
                      <a:pt x="268" y="265"/>
                    </a:lnTo>
                    <a:lnTo>
                      <a:pt x="271" y="268"/>
                    </a:lnTo>
                    <a:lnTo>
                      <a:pt x="271" y="269"/>
                    </a:lnTo>
                    <a:lnTo>
                      <a:pt x="273" y="274"/>
                    </a:lnTo>
                    <a:lnTo>
                      <a:pt x="274" y="272"/>
                    </a:lnTo>
                    <a:lnTo>
                      <a:pt x="275" y="274"/>
                    </a:lnTo>
                    <a:lnTo>
                      <a:pt x="276" y="276"/>
                    </a:lnTo>
                    <a:lnTo>
                      <a:pt x="277" y="276"/>
                    </a:lnTo>
                    <a:lnTo>
                      <a:pt x="280" y="279"/>
                    </a:lnTo>
                    <a:lnTo>
                      <a:pt x="281" y="282"/>
                    </a:lnTo>
                    <a:lnTo>
                      <a:pt x="280" y="282"/>
                    </a:lnTo>
                    <a:lnTo>
                      <a:pt x="280" y="286"/>
                    </a:lnTo>
                    <a:lnTo>
                      <a:pt x="281" y="287"/>
                    </a:lnTo>
                    <a:lnTo>
                      <a:pt x="280" y="292"/>
                    </a:lnTo>
                    <a:lnTo>
                      <a:pt x="281" y="294"/>
                    </a:lnTo>
                    <a:lnTo>
                      <a:pt x="279" y="296"/>
                    </a:lnTo>
                    <a:lnTo>
                      <a:pt x="279" y="298"/>
                    </a:lnTo>
                    <a:lnTo>
                      <a:pt x="281" y="300"/>
                    </a:lnTo>
                    <a:lnTo>
                      <a:pt x="281" y="301"/>
                    </a:lnTo>
                    <a:lnTo>
                      <a:pt x="279" y="305"/>
                    </a:lnTo>
                    <a:lnTo>
                      <a:pt x="279" y="308"/>
                    </a:lnTo>
                    <a:lnTo>
                      <a:pt x="280" y="309"/>
                    </a:lnTo>
                    <a:lnTo>
                      <a:pt x="280" y="311"/>
                    </a:lnTo>
                    <a:lnTo>
                      <a:pt x="281" y="313"/>
                    </a:lnTo>
                    <a:lnTo>
                      <a:pt x="278" y="315"/>
                    </a:lnTo>
                    <a:lnTo>
                      <a:pt x="280" y="316"/>
                    </a:lnTo>
                    <a:lnTo>
                      <a:pt x="281" y="322"/>
                    </a:lnTo>
                    <a:lnTo>
                      <a:pt x="283" y="325"/>
                    </a:lnTo>
                    <a:lnTo>
                      <a:pt x="283" y="329"/>
                    </a:lnTo>
                    <a:lnTo>
                      <a:pt x="285" y="332"/>
                    </a:lnTo>
                    <a:lnTo>
                      <a:pt x="284" y="334"/>
                    </a:lnTo>
                    <a:lnTo>
                      <a:pt x="283" y="336"/>
                    </a:lnTo>
                    <a:lnTo>
                      <a:pt x="284" y="341"/>
                    </a:lnTo>
                    <a:lnTo>
                      <a:pt x="284" y="348"/>
                    </a:lnTo>
                    <a:lnTo>
                      <a:pt x="287" y="354"/>
                    </a:lnTo>
                    <a:lnTo>
                      <a:pt x="290" y="357"/>
                    </a:lnTo>
                    <a:lnTo>
                      <a:pt x="289" y="358"/>
                    </a:lnTo>
                    <a:lnTo>
                      <a:pt x="289" y="360"/>
                    </a:lnTo>
                    <a:lnTo>
                      <a:pt x="289" y="361"/>
                    </a:lnTo>
                    <a:lnTo>
                      <a:pt x="288" y="363"/>
                    </a:lnTo>
                    <a:lnTo>
                      <a:pt x="287" y="366"/>
                    </a:lnTo>
                    <a:lnTo>
                      <a:pt x="289" y="366"/>
                    </a:lnTo>
                    <a:lnTo>
                      <a:pt x="290" y="364"/>
                    </a:lnTo>
                    <a:lnTo>
                      <a:pt x="290" y="361"/>
                    </a:lnTo>
                    <a:lnTo>
                      <a:pt x="291" y="362"/>
                    </a:lnTo>
                    <a:lnTo>
                      <a:pt x="294" y="363"/>
                    </a:lnTo>
                    <a:lnTo>
                      <a:pt x="295" y="366"/>
                    </a:lnTo>
                    <a:lnTo>
                      <a:pt x="299" y="367"/>
                    </a:lnTo>
                    <a:lnTo>
                      <a:pt x="300" y="368"/>
                    </a:lnTo>
                    <a:lnTo>
                      <a:pt x="305" y="371"/>
                    </a:lnTo>
                    <a:lnTo>
                      <a:pt x="306" y="372"/>
                    </a:lnTo>
                    <a:lnTo>
                      <a:pt x="307" y="373"/>
                    </a:lnTo>
                    <a:lnTo>
                      <a:pt x="308" y="374"/>
                    </a:lnTo>
                    <a:lnTo>
                      <a:pt x="310" y="375"/>
                    </a:lnTo>
                    <a:lnTo>
                      <a:pt x="313" y="378"/>
                    </a:lnTo>
                    <a:lnTo>
                      <a:pt x="315" y="380"/>
                    </a:lnTo>
                    <a:lnTo>
                      <a:pt x="316" y="382"/>
                    </a:lnTo>
                    <a:lnTo>
                      <a:pt x="316" y="384"/>
                    </a:lnTo>
                    <a:lnTo>
                      <a:pt x="317" y="385"/>
                    </a:lnTo>
                    <a:lnTo>
                      <a:pt x="319" y="389"/>
                    </a:lnTo>
                    <a:lnTo>
                      <a:pt x="320" y="392"/>
                    </a:lnTo>
                    <a:lnTo>
                      <a:pt x="321" y="395"/>
                    </a:lnTo>
                    <a:lnTo>
                      <a:pt x="322" y="396"/>
                    </a:lnTo>
                    <a:lnTo>
                      <a:pt x="321" y="397"/>
                    </a:lnTo>
                    <a:lnTo>
                      <a:pt x="322" y="400"/>
                    </a:lnTo>
                    <a:lnTo>
                      <a:pt x="324" y="401"/>
                    </a:lnTo>
                    <a:lnTo>
                      <a:pt x="326" y="402"/>
                    </a:lnTo>
                    <a:lnTo>
                      <a:pt x="325" y="404"/>
                    </a:lnTo>
                    <a:lnTo>
                      <a:pt x="325" y="406"/>
                    </a:lnTo>
                    <a:lnTo>
                      <a:pt x="328" y="408"/>
                    </a:lnTo>
                    <a:lnTo>
                      <a:pt x="330" y="408"/>
                    </a:lnTo>
                    <a:lnTo>
                      <a:pt x="331" y="410"/>
                    </a:lnTo>
                    <a:lnTo>
                      <a:pt x="333" y="412"/>
                    </a:lnTo>
                    <a:lnTo>
                      <a:pt x="334" y="413"/>
                    </a:lnTo>
                    <a:lnTo>
                      <a:pt x="333" y="413"/>
                    </a:lnTo>
                    <a:lnTo>
                      <a:pt x="330" y="413"/>
                    </a:lnTo>
                    <a:lnTo>
                      <a:pt x="328" y="415"/>
                    </a:lnTo>
                    <a:lnTo>
                      <a:pt x="326" y="419"/>
                    </a:lnTo>
                    <a:lnTo>
                      <a:pt x="327" y="425"/>
                    </a:lnTo>
                    <a:lnTo>
                      <a:pt x="328" y="430"/>
                    </a:lnTo>
                    <a:lnTo>
                      <a:pt x="330" y="434"/>
                    </a:lnTo>
                    <a:lnTo>
                      <a:pt x="330" y="438"/>
                    </a:lnTo>
                    <a:lnTo>
                      <a:pt x="333" y="443"/>
                    </a:lnTo>
                    <a:lnTo>
                      <a:pt x="336" y="449"/>
                    </a:lnTo>
                    <a:lnTo>
                      <a:pt x="338" y="454"/>
                    </a:lnTo>
                    <a:lnTo>
                      <a:pt x="338" y="456"/>
                    </a:lnTo>
                    <a:lnTo>
                      <a:pt x="338" y="458"/>
                    </a:lnTo>
                    <a:lnTo>
                      <a:pt x="336" y="460"/>
                    </a:lnTo>
                    <a:lnTo>
                      <a:pt x="337" y="457"/>
                    </a:lnTo>
                    <a:lnTo>
                      <a:pt x="336" y="455"/>
                    </a:lnTo>
                    <a:lnTo>
                      <a:pt x="334" y="453"/>
                    </a:lnTo>
                    <a:lnTo>
                      <a:pt x="332" y="453"/>
                    </a:lnTo>
                    <a:lnTo>
                      <a:pt x="329" y="455"/>
                    </a:lnTo>
                    <a:lnTo>
                      <a:pt x="327" y="454"/>
                    </a:lnTo>
                    <a:lnTo>
                      <a:pt x="326" y="452"/>
                    </a:lnTo>
                    <a:lnTo>
                      <a:pt x="323" y="448"/>
                    </a:lnTo>
                    <a:lnTo>
                      <a:pt x="321" y="444"/>
                    </a:lnTo>
                    <a:lnTo>
                      <a:pt x="318" y="443"/>
                    </a:lnTo>
                    <a:lnTo>
                      <a:pt x="313" y="444"/>
                    </a:lnTo>
                    <a:lnTo>
                      <a:pt x="310" y="444"/>
                    </a:lnTo>
                    <a:lnTo>
                      <a:pt x="306" y="444"/>
                    </a:lnTo>
                    <a:lnTo>
                      <a:pt x="305" y="443"/>
                    </a:lnTo>
                    <a:lnTo>
                      <a:pt x="301" y="443"/>
                    </a:lnTo>
                    <a:lnTo>
                      <a:pt x="300" y="443"/>
                    </a:lnTo>
                    <a:lnTo>
                      <a:pt x="296" y="443"/>
                    </a:lnTo>
                    <a:lnTo>
                      <a:pt x="299" y="444"/>
                    </a:lnTo>
                    <a:lnTo>
                      <a:pt x="299" y="447"/>
                    </a:lnTo>
                    <a:lnTo>
                      <a:pt x="300" y="444"/>
                    </a:lnTo>
                    <a:lnTo>
                      <a:pt x="303" y="443"/>
                    </a:lnTo>
                    <a:lnTo>
                      <a:pt x="304" y="443"/>
                    </a:lnTo>
                    <a:lnTo>
                      <a:pt x="305" y="444"/>
                    </a:lnTo>
                    <a:lnTo>
                      <a:pt x="306" y="446"/>
                    </a:lnTo>
                    <a:lnTo>
                      <a:pt x="307" y="447"/>
                    </a:lnTo>
                    <a:lnTo>
                      <a:pt x="310" y="446"/>
                    </a:lnTo>
                    <a:lnTo>
                      <a:pt x="312" y="446"/>
                    </a:lnTo>
                    <a:lnTo>
                      <a:pt x="316" y="446"/>
                    </a:lnTo>
                    <a:lnTo>
                      <a:pt x="318" y="445"/>
                    </a:lnTo>
                    <a:lnTo>
                      <a:pt x="319" y="446"/>
                    </a:lnTo>
                    <a:lnTo>
                      <a:pt x="320" y="449"/>
                    </a:lnTo>
                    <a:lnTo>
                      <a:pt x="322" y="451"/>
                    </a:lnTo>
                    <a:lnTo>
                      <a:pt x="323" y="454"/>
                    </a:lnTo>
                    <a:lnTo>
                      <a:pt x="326" y="456"/>
                    </a:lnTo>
                    <a:lnTo>
                      <a:pt x="328" y="459"/>
                    </a:lnTo>
                    <a:lnTo>
                      <a:pt x="330" y="46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" name="Freeform 5" descr="25%"/>
              <p:cNvSpPr>
                <a:spLocks/>
              </p:cNvSpPr>
              <p:nvPr/>
            </p:nvSpPr>
            <p:spPr bwMode="auto">
              <a:xfrm>
                <a:off x="8486775" y="4291013"/>
                <a:ext cx="852488" cy="649287"/>
              </a:xfrm>
              <a:custGeom>
                <a:avLst/>
                <a:gdLst>
                  <a:gd name="T0" fmla="*/ 2147483647 w 537"/>
                  <a:gd name="T1" fmla="*/ 2147483647 h 409"/>
                  <a:gd name="T2" fmla="*/ 2147483647 w 537"/>
                  <a:gd name="T3" fmla="*/ 2147483647 h 409"/>
                  <a:gd name="T4" fmla="*/ 2147483647 w 537"/>
                  <a:gd name="T5" fmla="*/ 2147483647 h 409"/>
                  <a:gd name="T6" fmla="*/ 2147483647 w 537"/>
                  <a:gd name="T7" fmla="*/ 2147483647 h 409"/>
                  <a:gd name="T8" fmla="*/ 2147483647 w 537"/>
                  <a:gd name="T9" fmla="*/ 2147483647 h 409"/>
                  <a:gd name="T10" fmla="*/ 2147483647 w 537"/>
                  <a:gd name="T11" fmla="*/ 2147483647 h 409"/>
                  <a:gd name="T12" fmla="*/ 2147483647 w 537"/>
                  <a:gd name="T13" fmla="*/ 2147483647 h 409"/>
                  <a:gd name="T14" fmla="*/ 2147483647 w 537"/>
                  <a:gd name="T15" fmla="*/ 2147483647 h 409"/>
                  <a:gd name="T16" fmla="*/ 2147483647 w 537"/>
                  <a:gd name="T17" fmla="*/ 2147483647 h 409"/>
                  <a:gd name="T18" fmla="*/ 2147483647 w 537"/>
                  <a:gd name="T19" fmla="*/ 2147483647 h 409"/>
                  <a:gd name="T20" fmla="*/ 2147483647 w 537"/>
                  <a:gd name="T21" fmla="*/ 2147483647 h 409"/>
                  <a:gd name="T22" fmla="*/ 2147483647 w 537"/>
                  <a:gd name="T23" fmla="*/ 2147483647 h 409"/>
                  <a:gd name="T24" fmla="*/ 2147483647 w 537"/>
                  <a:gd name="T25" fmla="*/ 2147483647 h 409"/>
                  <a:gd name="T26" fmla="*/ 2147483647 w 537"/>
                  <a:gd name="T27" fmla="*/ 2147483647 h 409"/>
                  <a:gd name="T28" fmla="*/ 2147483647 w 537"/>
                  <a:gd name="T29" fmla="*/ 2147483647 h 409"/>
                  <a:gd name="T30" fmla="*/ 2147483647 w 537"/>
                  <a:gd name="T31" fmla="*/ 2147483647 h 409"/>
                  <a:gd name="T32" fmla="*/ 2147483647 w 537"/>
                  <a:gd name="T33" fmla="*/ 0 h 409"/>
                  <a:gd name="T34" fmla="*/ 2147483647 w 537"/>
                  <a:gd name="T35" fmla="*/ 2147483647 h 409"/>
                  <a:gd name="T36" fmla="*/ 2147483647 w 537"/>
                  <a:gd name="T37" fmla="*/ 2147483647 h 409"/>
                  <a:gd name="T38" fmla="*/ 2147483647 w 537"/>
                  <a:gd name="T39" fmla="*/ 2147483647 h 409"/>
                  <a:gd name="T40" fmla="*/ 2147483647 w 537"/>
                  <a:gd name="T41" fmla="*/ 2147483647 h 409"/>
                  <a:gd name="T42" fmla="*/ 2147483647 w 537"/>
                  <a:gd name="T43" fmla="*/ 2147483647 h 409"/>
                  <a:gd name="T44" fmla="*/ 2147483647 w 537"/>
                  <a:gd name="T45" fmla="*/ 2147483647 h 409"/>
                  <a:gd name="T46" fmla="*/ 2147483647 w 537"/>
                  <a:gd name="T47" fmla="*/ 2147483647 h 409"/>
                  <a:gd name="T48" fmla="*/ 2147483647 w 537"/>
                  <a:gd name="T49" fmla="*/ 2147483647 h 409"/>
                  <a:gd name="T50" fmla="*/ 2147483647 w 537"/>
                  <a:gd name="T51" fmla="*/ 2147483647 h 409"/>
                  <a:gd name="T52" fmla="*/ 2147483647 w 537"/>
                  <a:gd name="T53" fmla="*/ 2147483647 h 409"/>
                  <a:gd name="T54" fmla="*/ 2147483647 w 537"/>
                  <a:gd name="T55" fmla="*/ 2147483647 h 409"/>
                  <a:gd name="T56" fmla="*/ 2147483647 w 537"/>
                  <a:gd name="T57" fmla="*/ 2147483647 h 409"/>
                  <a:gd name="T58" fmla="*/ 2147483647 w 537"/>
                  <a:gd name="T59" fmla="*/ 2147483647 h 409"/>
                  <a:gd name="T60" fmla="*/ 2147483647 w 537"/>
                  <a:gd name="T61" fmla="*/ 2147483647 h 409"/>
                  <a:gd name="T62" fmla="*/ 2147483647 w 537"/>
                  <a:gd name="T63" fmla="*/ 2147483647 h 409"/>
                  <a:gd name="T64" fmla="*/ 2147483647 w 537"/>
                  <a:gd name="T65" fmla="*/ 2147483647 h 409"/>
                  <a:gd name="T66" fmla="*/ 2147483647 w 537"/>
                  <a:gd name="T67" fmla="*/ 2147483647 h 409"/>
                  <a:gd name="T68" fmla="*/ 0 w 537"/>
                  <a:gd name="T69" fmla="*/ 2147483647 h 409"/>
                  <a:gd name="T70" fmla="*/ 2147483647 w 537"/>
                  <a:gd name="T71" fmla="*/ 2147483647 h 409"/>
                  <a:gd name="T72" fmla="*/ 2147483647 w 537"/>
                  <a:gd name="T73" fmla="*/ 2147483647 h 409"/>
                  <a:gd name="T74" fmla="*/ 2147483647 w 537"/>
                  <a:gd name="T75" fmla="*/ 2147483647 h 409"/>
                  <a:gd name="T76" fmla="*/ 2147483647 w 537"/>
                  <a:gd name="T77" fmla="*/ 2147483647 h 409"/>
                  <a:gd name="T78" fmla="*/ 2147483647 w 537"/>
                  <a:gd name="T79" fmla="*/ 2147483647 h 409"/>
                  <a:gd name="T80" fmla="*/ 2147483647 w 537"/>
                  <a:gd name="T81" fmla="*/ 2147483647 h 409"/>
                  <a:gd name="T82" fmla="*/ 2147483647 w 537"/>
                  <a:gd name="T83" fmla="*/ 2147483647 h 409"/>
                  <a:gd name="T84" fmla="*/ 2147483647 w 537"/>
                  <a:gd name="T85" fmla="*/ 2147483647 h 409"/>
                  <a:gd name="T86" fmla="*/ 2147483647 w 537"/>
                  <a:gd name="T87" fmla="*/ 2147483647 h 409"/>
                  <a:gd name="T88" fmla="*/ 2147483647 w 537"/>
                  <a:gd name="T89" fmla="*/ 2147483647 h 409"/>
                  <a:gd name="T90" fmla="*/ 2147483647 w 537"/>
                  <a:gd name="T91" fmla="*/ 2147483647 h 409"/>
                  <a:gd name="T92" fmla="*/ 2147483647 w 537"/>
                  <a:gd name="T93" fmla="*/ 2147483647 h 409"/>
                  <a:gd name="T94" fmla="*/ 2147483647 w 537"/>
                  <a:gd name="T95" fmla="*/ 2147483647 h 409"/>
                  <a:gd name="T96" fmla="*/ 2147483647 w 537"/>
                  <a:gd name="T97" fmla="*/ 2147483647 h 409"/>
                  <a:gd name="T98" fmla="*/ 2147483647 w 537"/>
                  <a:gd name="T99" fmla="*/ 2147483647 h 409"/>
                  <a:gd name="T100" fmla="*/ 2147483647 w 537"/>
                  <a:gd name="T101" fmla="*/ 2147483647 h 409"/>
                  <a:gd name="T102" fmla="*/ 2147483647 w 537"/>
                  <a:gd name="T103" fmla="*/ 2147483647 h 40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7"/>
                  <a:gd name="T157" fmla="*/ 0 h 409"/>
                  <a:gd name="T158" fmla="*/ 537 w 537"/>
                  <a:gd name="T159" fmla="*/ 409 h 40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7" h="409">
                    <a:moveTo>
                      <a:pt x="332" y="395"/>
                    </a:moveTo>
                    <a:lnTo>
                      <a:pt x="338" y="392"/>
                    </a:lnTo>
                    <a:lnTo>
                      <a:pt x="352" y="372"/>
                    </a:lnTo>
                    <a:lnTo>
                      <a:pt x="354" y="366"/>
                    </a:lnTo>
                    <a:lnTo>
                      <a:pt x="370" y="358"/>
                    </a:lnTo>
                    <a:lnTo>
                      <a:pt x="402" y="343"/>
                    </a:lnTo>
                    <a:lnTo>
                      <a:pt x="416" y="342"/>
                    </a:lnTo>
                    <a:lnTo>
                      <a:pt x="418" y="343"/>
                    </a:lnTo>
                    <a:lnTo>
                      <a:pt x="425" y="350"/>
                    </a:lnTo>
                    <a:lnTo>
                      <a:pt x="439" y="345"/>
                    </a:lnTo>
                    <a:lnTo>
                      <a:pt x="442" y="349"/>
                    </a:lnTo>
                    <a:lnTo>
                      <a:pt x="446" y="352"/>
                    </a:lnTo>
                    <a:lnTo>
                      <a:pt x="455" y="346"/>
                    </a:lnTo>
                    <a:lnTo>
                      <a:pt x="462" y="358"/>
                    </a:lnTo>
                    <a:lnTo>
                      <a:pt x="477" y="362"/>
                    </a:lnTo>
                    <a:lnTo>
                      <a:pt x="496" y="360"/>
                    </a:lnTo>
                    <a:lnTo>
                      <a:pt x="497" y="338"/>
                    </a:lnTo>
                    <a:lnTo>
                      <a:pt x="490" y="312"/>
                    </a:lnTo>
                    <a:lnTo>
                      <a:pt x="504" y="277"/>
                    </a:lnTo>
                    <a:lnTo>
                      <a:pt x="511" y="267"/>
                    </a:lnTo>
                    <a:lnTo>
                      <a:pt x="536" y="257"/>
                    </a:lnTo>
                    <a:lnTo>
                      <a:pt x="535" y="229"/>
                    </a:lnTo>
                    <a:lnTo>
                      <a:pt x="530" y="225"/>
                    </a:lnTo>
                    <a:lnTo>
                      <a:pt x="534" y="224"/>
                    </a:lnTo>
                    <a:lnTo>
                      <a:pt x="531" y="218"/>
                    </a:lnTo>
                    <a:lnTo>
                      <a:pt x="519" y="210"/>
                    </a:lnTo>
                    <a:lnTo>
                      <a:pt x="508" y="211"/>
                    </a:lnTo>
                    <a:lnTo>
                      <a:pt x="479" y="235"/>
                    </a:lnTo>
                    <a:lnTo>
                      <a:pt x="458" y="231"/>
                    </a:lnTo>
                    <a:lnTo>
                      <a:pt x="452" y="222"/>
                    </a:lnTo>
                    <a:lnTo>
                      <a:pt x="448" y="222"/>
                    </a:lnTo>
                    <a:lnTo>
                      <a:pt x="442" y="213"/>
                    </a:lnTo>
                    <a:lnTo>
                      <a:pt x="437" y="211"/>
                    </a:lnTo>
                    <a:lnTo>
                      <a:pt x="442" y="206"/>
                    </a:lnTo>
                    <a:lnTo>
                      <a:pt x="436" y="191"/>
                    </a:lnTo>
                    <a:lnTo>
                      <a:pt x="431" y="167"/>
                    </a:lnTo>
                    <a:lnTo>
                      <a:pt x="430" y="158"/>
                    </a:lnTo>
                    <a:lnTo>
                      <a:pt x="433" y="149"/>
                    </a:lnTo>
                    <a:lnTo>
                      <a:pt x="433" y="139"/>
                    </a:lnTo>
                    <a:lnTo>
                      <a:pt x="430" y="133"/>
                    </a:lnTo>
                    <a:lnTo>
                      <a:pt x="430" y="124"/>
                    </a:lnTo>
                    <a:lnTo>
                      <a:pt x="419" y="105"/>
                    </a:lnTo>
                    <a:lnTo>
                      <a:pt x="415" y="94"/>
                    </a:lnTo>
                    <a:lnTo>
                      <a:pt x="398" y="84"/>
                    </a:lnTo>
                    <a:lnTo>
                      <a:pt x="391" y="72"/>
                    </a:lnTo>
                    <a:lnTo>
                      <a:pt x="382" y="67"/>
                    </a:lnTo>
                    <a:lnTo>
                      <a:pt x="382" y="60"/>
                    </a:lnTo>
                    <a:lnTo>
                      <a:pt x="375" y="57"/>
                    </a:lnTo>
                    <a:lnTo>
                      <a:pt x="367" y="48"/>
                    </a:lnTo>
                    <a:lnTo>
                      <a:pt x="342" y="9"/>
                    </a:lnTo>
                    <a:lnTo>
                      <a:pt x="328" y="0"/>
                    </a:lnTo>
                    <a:lnTo>
                      <a:pt x="319" y="1"/>
                    </a:lnTo>
                    <a:lnTo>
                      <a:pt x="314" y="6"/>
                    </a:lnTo>
                    <a:lnTo>
                      <a:pt x="303" y="10"/>
                    </a:lnTo>
                    <a:lnTo>
                      <a:pt x="299" y="27"/>
                    </a:lnTo>
                    <a:lnTo>
                      <a:pt x="295" y="29"/>
                    </a:lnTo>
                    <a:lnTo>
                      <a:pt x="255" y="41"/>
                    </a:lnTo>
                    <a:lnTo>
                      <a:pt x="250" y="45"/>
                    </a:lnTo>
                    <a:lnTo>
                      <a:pt x="246" y="57"/>
                    </a:lnTo>
                    <a:lnTo>
                      <a:pt x="240" y="60"/>
                    </a:lnTo>
                    <a:lnTo>
                      <a:pt x="214" y="45"/>
                    </a:lnTo>
                    <a:lnTo>
                      <a:pt x="206" y="45"/>
                    </a:lnTo>
                    <a:lnTo>
                      <a:pt x="197" y="51"/>
                    </a:lnTo>
                    <a:lnTo>
                      <a:pt x="185" y="49"/>
                    </a:lnTo>
                    <a:lnTo>
                      <a:pt x="177" y="52"/>
                    </a:lnTo>
                    <a:lnTo>
                      <a:pt x="172" y="48"/>
                    </a:lnTo>
                    <a:lnTo>
                      <a:pt x="157" y="50"/>
                    </a:lnTo>
                    <a:lnTo>
                      <a:pt x="150" y="50"/>
                    </a:lnTo>
                    <a:lnTo>
                      <a:pt x="143" y="43"/>
                    </a:lnTo>
                    <a:lnTo>
                      <a:pt x="138" y="42"/>
                    </a:lnTo>
                    <a:lnTo>
                      <a:pt x="134" y="51"/>
                    </a:lnTo>
                    <a:lnTo>
                      <a:pt x="127" y="51"/>
                    </a:lnTo>
                    <a:lnTo>
                      <a:pt x="125" y="57"/>
                    </a:lnTo>
                    <a:lnTo>
                      <a:pt x="114" y="74"/>
                    </a:lnTo>
                    <a:lnTo>
                      <a:pt x="103" y="74"/>
                    </a:lnTo>
                    <a:lnTo>
                      <a:pt x="102" y="78"/>
                    </a:lnTo>
                    <a:lnTo>
                      <a:pt x="95" y="81"/>
                    </a:lnTo>
                    <a:lnTo>
                      <a:pt x="91" y="92"/>
                    </a:lnTo>
                    <a:lnTo>
                      <a:pt x="87" y="94"/>
                    </a:lnTo>
                    <a:lnTo>
                      <a:pt x="82" y="101"/>
                    </a:lnTo>
                    <a:lnTo>
                      <a:pt x="84" y="112"/>
                    </a:lnTo>
                    <a:lnTo>
                      <a:pt x="79" y="115"/>
                    </a:lnTo>
                    <a:lnTo>
                      <a:pt x="77" y="129"/>
                    </a:lnTo>
                    <a:lnTo>
                      <a:pt x="68" y="145"/>
                    </a:lnTo>
                    <a:lnTo>
                      <a:pt x="71" y="146"/>
                    </a:lnTo>
                    <a:lnTo>
                      <a:pt x="70" y="150"/>
                    </a:lnTo>
                    <a:lnTo>
                      <a:pt x="66" y="153"/>
                    </a:lnTo>
                    <a:lnTo>
                      <a:pt x="67" y="158"/>
                    </a:lnTo>
                    <a:lnTo>
                      <a:pt x="63" y="162"/>
                    </a:lnTo>
                    <a:lnTo>
                      <a:pt x="62" y="174"/>
                    </a:lnTo>
                    <a:lnTo>
                      <a:pt x="58" y="180"/>
                    </a:lnTo>
                    <a:lnTo>
                      <a:pt x="54" y="181"/>
                    </a:lnTo>
                    <a:lnTo>
                      <a:pt x="52" y="192"/>
                    </a:lnTo>
                    <a:lnTo>
                      <a:pt x="54" y="198"/>
                    </a:lnTo>
                    <a:lnTo>
                      <a:pt x="49" y="201"/>
                    </a:lnTo>
                    <a:lnTo>
                      <a:pt x="49" y="209"/>
                    </a:lnTo>
                    <a:lnTo>
                      <a:pt x="43" y="215"/>
                    </a:lnTo>
                    <a:lnTo>
                      <a:pt x="36" y="212"/>
                    </a:lnTo>
                    <a:lnTo>
                      <a:pt x="28" y="214"/>
                    </a:lnTo>
                    <a:lnTo>
                      <a:pt x="26" y="222"/>
                    </a:lnTo>
                    <a:lnTo>
                      <a:pt x="20" y="226"/>
                    </a:lnTo>
                    <a:lnTo>
                      <a:pt x="12" y="223"/>
                    </a:lnTo>
                    <a:lnTo>
                      <a:pt x="12" y="225"/>
                    </a:lnTo>
                    <a:lnTo>
                      <a:pt x="4" y="225"/>
                    </a:lnTo>
                    <a:lnTo>
                      <a:pt x="0" y="230"/>
                    </a:lnTo>
                    <a:lnTo>
                      <a:pt x="8" y="241"/>
                    </a:lnTo>
                    <a:lnTo>
                      <a:pt x="20" y="247"/>
                    </a:lnTo>
                    <a:lnTo>
                      <a:pt x="28" y="259"/>
                    </a:lnTo>
                    <a:lnTo>
                      <a:pt x="33" y="257"/>
                    </a:lnTo>
                    <a:lnTo>
                      <a:pt x="32" y="270"/>
                    </a:lnTo>
                    <a:lnTo>
                      <a:pt x="37" y="276"/>
                    </a:lnTo>
                    <a:lnTo>
                      <a:pt x="35" y="280"/>
                    </a:lnTo>
                    <a:lnTo>
                      <a:pt x="51" y="293"/>
                    </a:lnTo>
                    <a:lnTo>
                      <a:pt x="57" y="293"/>
                    </a:lnTo>
                    <a:lnTo>
                      <a:pt x="64" y="299"/>
                    </a:lnTo>
                    <a:lnTo>
                      <a:pt x="76" y="301"/>
                    </a:lnTo>
                    <a:lnTo>
                      <a:pt x="79" y="307"/>
                    </a:lnTo>
                    <a:lnTo>
                      <a:pt x="76" y="309"/>
                    </a:lnTo>
                    <a:lnTo>
                      <a:pt x="76" y="314"/>
                    </a:lnTo>
                    <a:lnTo>
                      <a:pt x="72" y="318"/>
                    </a:lnTo>
                    <a:lnTo>
                      <a:pt x="82" y="322"/>
                    </a:lnTo>
                    <a:lnTo>
                      <a:pt x="84" y="325"/>
                    </a:lnTo>
                    <a:lnTo>
                      <a:pt x="73" y="329"/>
                    </a:lnTo>
                    <a:lnTo>
                      <a:pt x="73" y="333"/>
                    </a:lnTo>
                    <a:lnTo>
                      <a:pt x="76" y="337"/>
                    </a:lnTo>
                    <a:lnTo>
                      <a:pt x="86" y="337"/>
                    </a:lnTo>
                    <a:lnTo>
                      <a:pt x="91" y="345"/>
                    </a:lnTo>
                    <a:lnTo>
                      <a:pt x="110" y="345"/>
                    </a:lnTo>
                    <a:lnTo>
                      <a:pt x="114" y="349"/>
                    </a:lnTo>
                    <a:lnTo>
                      <a:pt x="117" y="355"/>
                    </a:lnTo>
                    <a:lnTo>
                      <a:pt x="122" y="357"/>
                    </a:lnTo>
                    <a:lnTo>
                      <a:pt x="128" y="340"/>
                    </a:lnTo>
                    <a:lnTo>
                      <a:pt x="136" y="335"/>
                    </a:lnTo>
                    <a:lnTo>
                      <a:pt x="145" y="342"/>
                    </a:lnTo>
                    <a:lnTo>
                      <a:pt x="152" y="343"/>
                    </a:lnTo>
                    <a:lnTo>
                      <a:pt x="155" y="348"/>
                    </a:lnTo>
                    <a:lnTo>
                      <a:pt x="145" y="348"/>
                    </a:lnTo>
                    <a:lnTo>
                      <a:pt x="144" y="354"/>
                    </a:lnTo>
                    <a:lnTo>
                      <a:pt x="139" y="355"/>
                    </a:lnTo>
                    <a:lnTo>
                      <a:pt x="145" y="367"/>
                    </a:lnTo>
                    <a:lnTo>
                      <a:pt x="154" y="371"/>
                    </a:lnTo>
                    <a:lnTo>
                      <a:pt x="154" y="375"/>
                    </a:lnTo>
                    <a:lnTo>
                      <a:pt x="174" y="383"/>
                    </a:lnTo>
                    <a:lnTo>
                      <a:pt x="177" y="386"/>
                    </a:lnTo>
                    <a:lnTo>
                      <a:pt x="168" y="394"/>
                    </a:lnTo>
                    <a:lnTo>
                      <a:pt x="167" y="402"/>
                    </a:lnTo>
                    <a:lnTo>
                      <a:pt x="169" y="406"/>
                    </a:lnTo>
                    <a:lnTo>
                      <a:pt x="181" y="408"/>
                    </a:lnTo>
                    <a:lnTo>
                      <a:pt x="201" y="401"/>
                    </a:lnTo>
                    <a:lnTo>
                      <a:pt x="242" y="408"/>
                    </a:lnTo>
                    <a:lnTo>
                      <a:pt x="254" y="407"/>
                    </a:lnTo>
                    <a:lnTo>
                      <a:pt x="263" y="400"/>
                    </a:lnTo>
                    <a:lnTo>
                      <a:pt x="275" y="402"/>
                    </a:lnTo>
                    <a:lnTo>
                      <a:pt x="292" y="398"/>
                    </a:lnTo>
                    <a:lnTo>
                      <a:pt x="308" y="400"/>
                    </a:lnTo>
                    <a:lnTo>
                      <a:pt x="315" y="403"/>
                    </a:lnTo>
                    <a:lnTo>
                      <a:pt x="320" y="402"/>
                    </a:lnTo>
                    <a:lnTo>
                      <a:pt x="332" y="39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" name="Freeform 6" descr="25%"/>
              <p:cNvSpPr>
                <a:spLocks/>
              </p:cNvSpPr>
              <p:nvPr/>
            </p:nvSpPr>
            <p:spPr bwMode="auto">
              <a:xfrm>
                <a:off x="8566150" y="5140325"/>
                <a:ext cx="242888" cy="219075"/>
              </a:xfrm>
              <a:custGeom>
                <a:avLst/>
                <a:gdLst>
                  <a:gd name="T0" fmla="*/ 2147483647 w 153"/>
                  <a:gd name="T1" fmla="*/ 2147483647 h 138"/>
                  <a:gd name="T2" fmla="*/ 2147483647 w 153"/>
                  <a:gd name="T3" fmla="*/ 2147483647 h 138"/>
                  <a:gd name="T4" fmla="*/ 2147483647 w 153"/>
                  <a:gd name="T5" fmla="*/ 2147483647 h 138"/>
                  <a:gd name="T6" fmla="*/ 2147483647 w 153"/>
                  <a:gd name="T7" fmla="*/ 2147483647 h 138"/>
                  <a:gd name="T8" fmla="*/ 2147483647 w 153"/>
                  <a:gd name="T9" fmla="*/ 2147483647 h 138"/>
                  <a:gd name="T10" fmla="*/ 2147483647 w 153"/>
                  <a:gd name="T11" fmla="*/ 2147483647 h 138"/>
                  <a:gd name="T12" fmla="*/ 2147483647 w 153"/>
                  <a:gd name="T13" fmla="*/ 2147483647 h 138"/>
                  <a:gd name="T14" fmla="*/ 2147483647 w 153"/>
                  <a:gd name="T15" fmla="*/ 2147483647 h 138"/>
                  <a:gd name="T16" fmla="*/ 2147483647 w 153"/>
                  <a:gd name="T17" fmla="*/ 2147483647 h 138"/>
                  <a:gd name="T18" fmla="*/ 2147483647 w 153"/>
                  <a:gd name="T19" fmla="*/ 2147483647 h 138"/>
                  <a:gd name="T20" fmla="*/ 0 w 153"/>
                  <a:gd name="T21" fmla="*/ 2147483647 h 138"/>
                  <a:gd name="T22" fmla="*/ 2147483647 w 153"/>
                  <a:gd name="T23" fmla="*/ 2147483647 h 138"/>
                  <a:gd name="T24" fmla="*/ 2147483647 w 153"/>
                  <a:gd name="T25" fmla="*/ 2147483647 h 138"/>
                  <a:gd name="T26" fmla="*/ 2147483647 w 153"/>
                  <a:gd name="T27" fmla="*/ 2147483647 h 138"/>
                  <a:gd name="T28" fmla="*/ 2147483647 w 153"/>
                  <a:gd name="T29" fmla="*/ 2147483647 h 138"/>
                  <a:gd name="T30" fmla="*/ 2147483647 w 153"/>
                  <a:gd name="T31" fmla="*/ 2147483647 h 138"/>
                  <a:gd name="T32" fmla="*/ 2147483647 w 153"/>
                  <a:gd name="T33" fmla="*/ 2147483647 h 138"/>
                  <a:gd name="T34" fmla="*/ 2147483647 w 153"/>
                  <a:gd name="T35" fmla="*/ 2147483647 h 138"/>
                  <a:gd name="T36" fmla="*/ 2147483647 w 153"/>
                  <a:gd name="T37" fmla="*/ 2147483647 h 138"/>
                  <a:gd name="T38" fmla="*/ 2147483647 w 153"/>
                  <a:gd name="T39" fmla="*/ 2147483647 h 138"/>
                  <a:gd name="T40" fmla="*/ 2147483647 w 153"/>
                  <a:gd name="T41" fmla="*/ 2147483647 h 138"/>
                  <a:gd name="T42" fmla="*/ 2147483647 w 153"/>
                  <a:gd name="T43" fmla="*/ 2147483647 h 138"/>
                  <a:gd name="T44" fmla="*/ 2147483647 w 153"/>
                  <a:gd name="T45" fmla="*/ 2147483647 h 138"/>
                  <a:gd name="T46" fmla="*/ 2147483647 w 153"/>
                  <a:gd name="T47" fmla="*/ 2147483647 h 138"/>
                  <a:gd name="T48" fmla="*/ 2147483647 w 153"/>
                  <a:gd name="T49" fmla="*/ 2147483647 h 138"/>
                  <a:gd name="T50" fmla="*/ 2147483647 w 153"/>
                  <a:gd name="T51" fmla="*/ 2147483647 h 138"/>
                  <a:gd name="T52" fmla="*/ 2147483647 w 153"/>
                  <a:gd name="T53" fmla="*/ 2147483647 h 138"/>
                  <a:gd name="T54" fmla="*/ 2147483647 w 153"/>
                  <a:gd name="T55" fmla="*/ 2147483647 h 138"/>
                  <a:gd name="T56" fmla="*/ 2147483647 w 153"/>
                  <a:gd name="T57" fmla="*/ 2147483647 h 138"/>
                  <a:gd name="T58" fmla="*/ 2147483647 w 153"/>
                  <a:gd name="T59" fmla="*/ 2147483647 h 138"/>
                  <a:gd name="T60" fmla="*/ 2147483647 w 153"/>
                  <a:gd name="T61" fmla="*/ 2147483647 h 138"/>
                  <a:gd name="T62" fmla="*/ 2147483647 w 153"/>
                  <a:gd name="T63" fmla="*/ 2147483647 h 138"/>
                  <a:gd name="T64" fmla="*/ 2147483647 w 153"/>
                  <a:gd name="T65" fmla="*/ 2147483647 h 138"/>
                  <a:gd name="T66" fmla="*/ 2147483647 w 153"/>
                  <a:gd name="T67" fmla="*/ 2147483647 h 138"/>
                  <a:gd name="T68" fmla="*/ 2147483647 w 153"/>
                  <a:gd name="T69" fmla="*/ 2147483647 h 138"/>
                  <a:gd name="T70" fmla="*/ 2147483647 w 153"/>
                  <a:gd name="T71" fmla="*/ 2147483647 h 138"/>
                  <a:gd name="T72" fmla="*/ 2147483647 w 153"/>
                  <a:gd name="T73" fmla="*/ 2147483647 h 138"/>
                  <a:gd name="T74" fmla="*/ 2147483647 w 153"/>
                  <a:gd name="T75" fmla="*/ 2147483647 h 138"/>
                  <a:gd name="T76" fmla="*/ 2147483647 w 153"/>
                  <a:gd name="T77" fmla="*/ 2147483647 h 138"/>
                  <a:gd name="T78" fmla="*/ 2147483647 w 153"/>
                  <a:gd name="T79" fmla="*/ 2147483647 h 138"/>
                  <a:gd name="T80" fmla="*/ 2147483647 w 153"/>
                  <a:gd name="T81" fmla="*/ 2147483647 h 138"/>
                  <a:gd name="T82" fmla="*/ 2147483647 w 153"/>
                  <a:gd name="T83" fmla="*/ 2147483647 h 138"/>
                  <a:gd name="T84" fmla="*/ 2147483647 w 153"/>
                  <a:gd name="T85" fmla="*/ 2147483647 h 138"/>
                  <a:gd name="T86" fmla="*/ 2147483647 w 153"/>
                  <a:gd name="T87" fmla="*/ 2147483647 h 138"/>
                  <a:gd name="T88" fmla="*/ 2147483647 w 153"/>
                  <a:gd name="T89" fmla="*/ 0 h 138"/>
                  <a:gd name="T90" fmla="*/ 2147483647 w 153"/>
                  <a:gd name="T91" fmla="*/ 2147483647 h 138"/>
                  <a:gd name="T92" fmla="*/ 2147483647 w 153"/>
                  <a:gd name="T93" fmla="*/ 2147483647 h 138"/>
                  <a:gd name="T94" fmla="*/ 2147483647 w 153"/>
                  <a:gd name="T95" fmla="*/ 2147483647 h 138"/>
                  <a:gd name="T96" fmla="*/ 2147483647 w 153"/>
                  <a:gd name="T97" fmla="*/ 2147483647 h 1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3"/>
                  <a:gd name="T148" fmla="*/ 0 h 138"/>
                  <a:gd name="T149" fmla="*/ 153 w 153"/>
                  <a:gd name="T150" fmla="*/ 138 h 13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3" h="138">
                    <a:moveTo>
                      <a:pt x="62" y="15"/>
                    </a:moveTo>
                    <a:lnTo>
                      <a:pt x="53" y="15"/>
                    </a:lnTo>
                    <a:lnTo>
                      <a:pt x="45" y="25"/>
                    </a:lnTo>
                    <a:lnTo>
                      <a:pt x="47" y="30"/>
                    </a:lnTo>
                    <a:lnTo>
                      <a:pt x="33" y="22"/>
                    </a:lnTo>
                    <a:lnTo>
                      <a:pt x="16" y="34"/>
                    </a:lnTo>
                    <a:lnTo>
                      <a:pt x="14" y="53"/>
                    </a:lnTo>
                    <a:lnTo>
                      <a:pt x="4" y="53"/>
                    </a:lnTo>
                    <a:lnTo>
                      <a:pt x="2" y="66"/>
                    </a:lnTo>
                    <a:lnTo>
                      <a:pt x="5" y="77"/>
                    </a:lnTo>
                    <a:lnTo>
                      <a:pt x="0" y="83"/>
                    </a:lnTo>
                    <a:lnTo>
                      <a:pt x="8" y="93"/>
                    </a:lnTo>
                    <a:lnTo>
                      <a:pt x="5" y="102"/>
                    </a:lnTo>
                    <a:lnTo>
                      <a:pt x="12" y="119"/>
                    </a:lnTo>
                    <a:lnTo>
                      <a:pt x="17" y="119"/>
                    </a:lnTo>
                    <a:lnTo>
                      <a:pt x="23" y="134"/>
                    </a:lnTo>
                    <a:lnTo>
                      <a:pt x="28" y="134"/>
                    </a:lnTo>
                    <a:lnTo>
                      <a:pt x="29" y="131"/>
                    </a:lnTo>
                    <a:lnTo>
                      <a:pt x="35" y="132"/>
                    </a:lnTo>
                    <a:lnTo>
                      <a:pt x="38" y="137"/>
                    </a:lnTo>
                    <a:lnTo>
                      <a:pt x="59" y="133"/>
                    </a:lnTo>
                    <a:lnTo>
                      <a:pt x="64" y="129"/>
                    </a:lnTo>
                    <a:lnTo>
                      <a:pt x="75" y="131"/>
                    </a:lnTo>
                    <a:lnTo>
                      <a:pt x="80" y="125"/>
                    </a:lnTo>
                    <a:lnTo>
                      <a:pt x="84" y="126"/>
                    </a:lnTo>
                    <a:lnTo>
                      <a:pt x="95" y="106"/>
                    </a:lnTo>
                    <a:lnTo>
                      <a:pt x="100" y="104"/>
                    </a:lnTo>
                    <a:lnTo>
                      <a:pt x="105" y="106"/>
                    </a:lnTo>
                    <a:lnTo>
                      <a:pt x="112" y="101"/>
                    </a:lnTo>
                    <a:lnTo>
                      <a:pt x="117" y="105"/>
                    </a:lnTo>
                    <a:lnTo>
                      <a:pt x="132" y="103"/>
                    </a:lnTo>
                    <a:lnTo>
                      <a:pt x="136" y="97"/>
                    </a:lnTo>
                    <a:lnTo>
                      <a:pt x="141" y="100"/>
                    </a:lnTo>
                    <a:lnTo>
                      <a:pt x="141" y="86"/>
                    </a:lnTo>
                    <a:lnTo>
                      <a:pt x="146" y="82"/>
                    </a:lnTo>
                    <a:lnTo>
                      <a:pt x="151" y="81"/>
                    </a:lnTo>
                    <a:lnTo>
                      <a:pt x="152" y="73"/>
                    </a:lnTo>
                    <a:lnTo>
                      <a:pt x="148" y="57"/>
                    </a:lnTo>
                    <a:lnTo>
                      <a:pt x="152" y="48"/>
                    </a:lnTo>
                    <a:lnTo>
                      <a:pt x="142" y="36"/>
                    </a:lnTo>
                    <a:lnTo>
                      <a:pt x="139" y="24"/>
                    </a:lnTo>
                    <a:lnTo>
                      <a:pt x="127" y="22"/>
                    </a:lnTo>
                    <a:lnTo>
                      <a:pt x="117" y="16"/>
                    </a:lnTo>
                    <a:lnTo>
                      <a:pt x="106" y="3"/>
                    </a:lnTo>
                    <a:lnTo>
                      <a:pt x="103" y="0"/>
                    </a:lnTo>
                    <a:lnTo>
                      <a:pt x="89" y="7"/>
                    </a:lnTo>
                    <a:lnTo>
                      <a:pt x="76" y="6"/>
                    </a:lnTo>
                    <a:lnTo>
                      <a:pt x="70" y="15"/>
                    </a:lnTo>
                    <a:lnTo>
                      <a:pt x="62" y="1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Freeform 7" descr="25%"/>
              <p:cNvSpPr>
                <a:spLocks/>
              </p:cNvSpPr>
              <p:nvPr/>
            </p:nvSpPr>
            <p:spPr bwMode="auto">
              <a:xfrm>
                <a:off x="8362950" y="4649788"/>
                <a:ext cx="417513" cy="592137"/>
              </a:xfrm>
              <a:custGeom>
                <a:avLst/>
                <a:gdLst>
                  <a:gd name="T0" fmla="*/ 2147483647 w 263"/>
                  <a:gd name="T1" fmla="*/ 2147483647 h 373"/>
                  <a:gd name="T2" fmla="*/ 2147483647 w 263"/>
                  <a:gd name="T3" fmla="*/ 2147483647 h 373"/>
                  <a:gd name="T4" fmla="*/ 2147483647 w 263"/>
                  <a:gd name="T5" fmla="*/ 2147483647 h 373"/>
                  <a:gd name="T6" fmla="*/ 2147483647 w 263"/>
                  <a:gd name="T7" fmla="*/ 2147483647 h 373"/>
                  <a:gd name="T8" fmla="*/ 2147483647 w 263"/>
                  <a:gd name="T9" fmla="*/ 2147483647 h 373"/>
                  <a:gd name="T10" fmla="*/ 2147483647 w 263"/>
                  <a:gd name="T11" fmla="*/ 2147483647 h 373"/>
                  <a:gd name="T12" fmla="*/ 2147483647 w 263"/>
                  <a:gd name="T13" fmla="*/ 2147483647 h 373"/>
                  <a:gd name="T14" fmla="*/ 2147483647 w 263"/>
                  <a:gd name="T15" fmla="*/ 2147483647 h 373"/>
                  <a:gd name="T16" fmla="*/ 2147483647 w 263"/>
                  <a:gd name="T17" fmla="*/ 2147483647 h 373"/>
                  <a:gd name="T18" fmla="*/ 2147483647 w 263"/>
                  <a:gd name="T19" fmla="*/ 2147483647 h 373"/>
                  <a:gd name="T20" fmla="*/ 2147483647 w 263"/>
                  <a:gd name="T21" fmla="*/ 2147483647 h 373"/>
                  <a:gd name="T22" fmla="*/ 2147483647 w 263"/>
                  <a:gd name="T23" fmla="*/ 2147483647 h 373"/>
                  <a:gd name="T24" fmla="*/ 2147483647 w 263"/>
                  <a:gd name="T25" fmla="*/ 2147483647 h 373"/>
                  <a:gd name="T26" fmla="*/ 2147483647 w 263"/>
                  <a:gd name="T27" fmla="*/ 2147483647 h 373"/>
                  <a:gd name="T28" fmla="*/ 2147483647 w 263"/>
                  <a:gd name="T29" fmla="*/ 2147483647 h 373"/>
                  <a:gd name="T30" fmla="*/ 2147483647 w 263"/>
                  <a:gd name="T31" fmla="*/ 2147483647 h 373"/>
                  <a:gd name="T32" fmla="*/ 2147483647 w 263"/>
                  <a:gd name="T33" fmla="*/ 2147483647 h 373"/>
                  <a:gd name="T34" fmla="*/ 2147483647 w 263"/>
                  <a:gd name="T35" fmla="*/ 2147483647 h 373"/>
                  <a:gd name="T36" fmla="*/ 2147483647 w 263"/>
                  <a:gd name="T37" fmla="*/ 2147483647 h 373"/>
                  <a:gd name="T38" fmla="*/ 2147483647 w 263"/>
                  <a:gd name="T39" fmla="*/ 2147483647 h 373"/>
                  <a:gd name="T40" fmla="*/ 2147483647 w 263"/>
                  <a:gd name="T41" fmla="*/ 0 h 373"/>
                  <a:gd name="T42" fmla="*/ 2147483647 w 263"/>
                  <a:gd name="T43" fmla="*/ 2147483647 h 373"/>
                  <a:gd name="T44" fmla="*/ 2147483647 w 263"/>
                  <a:gd name="T45" fmla="*/ 2147483647 h 373"/>
                  <a:gd name="T46" fmla="*/ 2147483647 w 263"/>
                  <a:gd name="T47" fmla="*/ 2147483647 h 373"/>
                  <a:gd name="T48" fmla="*/ 2147483647 w 263"/>
                  <a:gd name="T49" fmla="*/ 2147483647 h 373"/>
                  <a:gd name="T50" fmla="*/ 2147483647 w 263"/>
                  <a:gd name="T51" fmla="*/ 2147483647 h 373"/>
                  <a:gd name="T52" fmla="*/ 2147483647 w 263"/>
                  <a:gd name="T53" fmla="*/ 2147483647 h 373"/>
                  <a:gd name="T54" fmla="*/ 2147483647 w 263"/>
                  <a:gd name="T55" fmla="*/ 2147483647 h 373"/>
                  <a:gd name="T56" fmla="*/ 2147483647 w 263"/>
                  <a:gd name="T57" fmla="*/ 2147483647 h 373"/>
                  <a:gd name="T58" fmla="*/ 2147483647 w 263"/>
                  <a:gd name="T59" fmla="*/ 2147483647 h 373"/>
                  <a:gd name="T60" fmla="*/ 2147483647 w 263"/>
                  <a:gd name="T61" fmla="*/ 2147483647 h 373"/>
                  <a:gd name="T62" fmla="*/ 2147483647 w 263"/>
                  <a:gd name="T63" fmla="*/ 2147483647 h 373"/>
                  <a:gd name="T64" fmla="*/ 2147483647 w 263"/>
                  <a:gd name="T65" fmla="*/ 2147483647 h 373"/>
                  <a:gd name="T66" fmla="*/ 2147483647 w 263"/>
                  <a:gd name="T67" fmla="*/ 2147483647 h 373"/>
                  <a:gd name="T68" fmla="*/ 2147483647 w 263"/>
                  <a:gd name="T69" fmla="*/ 2147483647 h 373"/>
                  <a:gd name="T70" fmla="*/ 2147483647 w 263"/>
                  <a:gd name="T71" fmla="*/ 2147483647 h 373"/>
                  <a:gd name="T72" fmla="*/ 2147483647 w 263"/>
                  <a:gd name="T73" fmla="*/ 2147483647 h 373"/>
                  <a:gd name="T74" fmla="*/ 2147483647 w 263"/>
                  <a:gd name="T75" fmla="*/ 2147483647 h 373"/>
                  <a:gd name="T76" fmla="*/ 2147483647 w 263"/>
                  <a:gd name="T77" fmla="*/ 2147483647 h 373"/>
                  <a:gd name="T78" fmla="*/ 2147483647 w 263"/>
                  <a:gd name="T79" fmla="*/ 2147483647 h 373"/>
                  <a:gd name="T80" fmla="*/ 2147483647 w 263"/>
                  <a:gd name="T81" fmla="*/ 2147483647 h 373"/>
                  <a:gd name="T82" fmla="*/ 0 w 263"/>
                  <a:gd name="T83" fmla="*/ 2147483647 h 373"/>
                  <a:gd name="T84" fmla="*/ 2147483647 w 263"/>
                  <a:gd name="T85" fmla="*/ 2147483647 h 373"/>
                  <a:gd name="T86" fmla="*/ 2147483647 w 263"/>
                  <a:gd name="T87" fmla="*/ 2147483647 h 373"/>
                  <a:gd name="T88" fmla="*/ 2147483647 w 263"/>
                  <a:gd name="T89" fmla="*/ 2147483647 h 373"/>
                  <a:gd name="T90" fmla="*/ 2147483647 w 263"/>
                  <a:gd name="T91" fmla="*/ 2147483647 h 373"/>
                  <a:gd name="T92" fmla="*/ 2147483647 w 263"/>
                  <a:gd name="T93" fmla="*/ 2147483647 h 373"/>
                  <a:gd name="T94" fmla="*/ 2147483647 w 263"/>
                  <a:gd name="T95" fmla="*/ 2147483647 h 373"/>
                  <a:gd name="T96" fmla="*/ 2147483647 w 263"/>
                  <a:gd name="T97" fmla="*/ 2147483647 h 373"/>
                  <a:gd name="T98" fmla="*/ 2147483647 w 263"/>
                  <a:gd name="T99" fmla="*/ 2147483647 h 373"/>
                  <a:gd name="T100" fmla="*/ 2147483647 w 263"/>
                  <a:gd name="T101" fmla="*/ 2147483647 h 373"/>
                  <a:gd name="T102" fmla="*/ 2147483647 w 263"/>
                  <a:gd name="T103" fmla="*/ 2147483647 h 3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3"/>
                  <a:gd name="T157" fmla="*/ 0 h 373"/>
                  <a:gd name="T158" fmla="*/ 263 w 263"/>
                  <a:gd name="T159" fmla="*/ 373 h 3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3" h="373">
                    <a:moveTo>
                      <a:pt x="190" y="324"/>
                    </a:moveTo>
                    <a:lnTo>
                      <a:pt x="198" y="324"/>
                    </a:lnTo>
                    <a:lnTo>
                      <a:pt x="204" y="315"/>
                    </a:lnTo>
                    <a:lnTo>
                      <a:pt x="217" y="316"/>
                    </a:lnTo>
                    <a:lnTo>
                      <a:pt x="231" y="309"/>
                    </a:lnTo>
                    <a:lnTo>
                      <a:pt x="234" y="312"/>
                    </a:lnTo>
                    <a:lnTo>
                      <a:pt x="240" y="310"/>
                    </a:lnTo>
                    <a:lnTo>
                      <a:pt x="244" y="297"/>
                    </a:lnTo>
                    <a:lnTo>
                      <a:pt x="236" y="290"/>
                    </a:lnTo>
                    <a:lnTo>
                      <a:pt x="238" y="276"/>
                    </a:lnTo>
                    <a:lnTo>
                      <a:pt x="234" y="270"/>
                    </a:lnTo>
                    <a:lnTo>
                      <a:pt x="238" y="264"/>
                    </a:lnTo>
                    <a:lnTo>
                      <a:pt x="250" y="261"/>
                    </a:lnTo>
                    <a:lnTo>
                      <a:pt x="252" y="253"/>
                    </a:lnTo>
                    <a:lnTo>
                      <a:pt x="261" y="242"/>
                    </a:lnTo>
                    <a:lnTo>
                      <a:pt x="262" y="234"/>
                    </a:lnTo>
                    <a:lnTo>
                      <a:pt x="256" y="231"/>
                    </a:lnTo>
                    <a:lnTo>
                      <a:pt x="246" y="219"/>
                    </a:lnTo>
                    <a:lnTo>
                      <a:pt x="232" y="213"/>
                    </a:lnTo>
                    <a:lnTo>
                      <a:pt x="228" y="200"/>
                    </a:lnTo>
                    <a:lnTo>
                      <a:pt x="218" y="186"/>
                    </a:lnTo>
                    <a:lnTo>
                      <a:pt x="219" y="170"/>
                    </a:lnTo>
                    <a:lnTo>
                      <a:pt x="230" y="163"/>
                    </a:lnTo>
                    <a:lnTo>
                      <a:pt x="229" y="154"/>
                    </a:lnTo>
                    <a:lnTo>
                      <a:pt x="232" y="149"/>
                    </a:lnTo>
                    <a:lnTo>
                      <a:pt x="232" y="145"/>
                    </a:lnTo>
                    <a:lnTo>
                      <a:pt x="223" y="141"/>
                    </a:lnTo>
                    <a:lnTo>
                      <a:pt x="217" y="129"/>
                    </a:lnTo>
                    <a:lnTo>
                      <a:pt x="222" y="128"/>
                    </a:lnTo>
                    <a:lnTo>
                      <a:pt x="223" y="122"/>
                    </a:lnTo>
                    <a:lnTo>
                      <a:pt x="233" y="122"/>
                    </a:lnTo>
                    <a:lnTo>
                      <a:pt x="230" y="117"/>
                    </a:lnTo>
                    <a:lnTo>
                      <a:pt x="223" y="116"/>
                    </a:lnTo>
                    <a:lnTo>
                      <a:pt x="214" y="109"/>
                    </a:lnTo>
                    <a:lnTo>
                      <a:pt x="206" y="114"/>
                    </a:lnTo>
                    <a:lnTo>
                      <a:pt x="200" y="131"/>
                    </a:lnTo>
                    <a:lnTo>
                      <a:pt x="195" y="129"/>
                    </a:lnTo>
                    <a:lnTo>
                      <a:pt x="192" y="123"/>
                    </a:lnTo>
                    <a:lnTo>
                      <a:pt x="188" y="119"/>
                    </a:lnTo>
                    <a:lnTo>
                      <a:pt x="169" y="119"/>
                    </a:lnTo>
                    <a:lnTo>
                      <a:pt x="164" y="111"/>
                    </a:lnTo>
                    <a:lnTo>
                      <a:pt x="154" y="111"/>
                    </a:lnTo>
                    <a:lnTo>
                      <a:pt x="151" y="107"/>
                    </a:lnTo>
                    <a:lnTo>
                      <a:pt x="151" y="103"/>
                    </a:lnTo>
                    <a:lnTo>
                      <a:pt x="162" y="99"/>
                    </a:lnTo>
                    <a:lnTo>
                      <a:pt x="160" y="96"/>
                    </a:lnTo>
                    <a:lnTo>
                      <a:pt x="150" y="92"/>
                    </a:lnTo>
                    <a:lnTo>
                      <a:pt x="154" y="88"/>
                    </a:lnTo>
                    <a:lnTo>
                      <a:pt x="154" y="83"/>
                    </a:lnTo>
                    <a:lnTo>
                      <a:pt x="157" y="81"/>
                    </a:lnTo>
                    <a:lnTo>
                      <a:pt x="154" y="75"/>
                    </a:lnTo>
                    <a:lnTo>
                      <a:pt x="142" y="73"/>
                    </a:lnTo>
                    <a:lnTo>
                      <a:pt x="135" y="67"/>
                    </a:lnTo>
                    <a:lnTo>
                      <a:pt x="129" y="67"/>
                    </a:lnTo>
                    <a:lnTo>
                      <a:pt x="113" y="54"/>
                    </a:lnTo>
                    <a:lnTo>
                      <a:pt x="115" y="50"/>
                    </a:lnTo>
                    <a:lnTo>
                      <a:pt x="110" y="44"/>
                    </a:lnTo>
                    <a:lnTo>
                      <a:pt x="111" y="31"/>
                    </a:lnTo>
                    <a:lnTo>
                      <a:pt x="106" y="33"/>
                    </a:lnTo>
                    <a:lnTo>
                      <a:pt x="98" y="21"/>
                    </a:lnTo>
                    <a:lnTo>
                      <a:pt x="86" y="15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2" y="5"/>
                    </a:lnTo>
                    <a:lnTo>
                      <a:pt x="47" y="2"/>
                    </a:lnTo>
                    <a:lnTo>
                      <a:pt x="39" y="3"/>
                    </a:lnTo>
                    <a:lnTo>
                      <a:pt x="34" y="11"/>
                    </a:lnTo>
                    <a:lnTo>
                      <a:pt x="26" y="16"/>
                    </a:lnTo>
                    <a:lnTo>
                      <a:pt x="25" y="20"/>
                    </a:lnTo>
                    <a:lnTo>
                      <a:pt x="18" y="21"/>
                    </a:lnTo>
                    <a:lnTo>
                      <a:pt x="15" y="17"/>
                    </a:lnTo>
                    <a:lnTo>
                      <a:pt x="10" y="26"/>
                    </a:lnTo>
                    <a:lnTo>
                      <a:pt x="0" y="28"/>
                    </a:lnTo>
                    <a:lnTo>
                      <a:pt x="9" y="39"/>
                    </a:lnTo>
                    <a:lnTo>
                      <a:pt x="6" y="45"/>
                    </a:lnTo>
                    <a:lnTo>
                      <a:pt x="10" y="49"/>
                    </a:lnTo>
                    <a:lnTo>
                      <a:pt x="7" y="57"/>
                    </a:lnTo>
                    <a:lnTo>
                      <a:pt x="10" y="59"/>
                    </a:lnTo>
                    <a:lnTo>
                      <a:pt x="14" y="57"/>
                    </a:lnTo>
                    <a:lnTo>
                      <a:pt x="18" y="61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3"/>
                    </a:lnTo>
                    <a:lnTo>
                      <a:pt x="19" y="75"/>
                    </a:lnTo>
                    <a:lnTo>
                      <a:pt x="22" y="80"/>
                    </a:lnTo>
                    <a:lnTo>
                      <a:pt x="37" y="83"/>
                    </a:lnTo>
                    <a:lnTo>
                      <a:pt x="38" y="88"/>
                    </a:lnTo>
                    <a:lnTo>
                      <a:pt x="24" y="87"/>
                    </a:lnTo>
                    <a:lnTo>
                      <a:pt x="24" y="92"/>
                    </a:lnTo>
                    <a:lnTo>
                      <a:pt x="20" y="94"/>
                    </a:lnTo>
                    <a:lnTo>
                      <a:pt x="25" y="109"/>
                    </a:lnTo>
                    <a:lnTo>
                      <a:pt x="18" y="112"/>
                    </a:lnTo>
                    <a:lnTo>
                      <a:pt x="20" y="117"/>
                    </a:lnTo>
                    <a:lnTo>
                      <a:pt x="26" y="111"/>
                    </a:lnTo>
                    <a:lnTo>
                      <a:pt x="37" y="112"/>
                    </a:lnTo>
                    <a:lnTo>
                      <a:pt x="39" y="115"/>
                    </a:lnTo>
                    <a:lnTo>
                      <a:pt x="36" y="129"/>
                    </a:lnTo>
                    <a:lnTo>
                      <a:pt x="26" y="146"/>
                    </a:lnTo>
                    <a:lnTo>
                      <a:pt x="29" y="152"/>
                    </a:lnTo>
                    <a:lnTo>
                      <a:pt x="26" y="159"/>
                    </a:lnTo>
                    <a:lnTo>
                      <a:pt x="31" y="165"/>
                    </a:lnTo>
                    <a:lnTo>
                      <a:pt x="40" y="165"/>
                    </a:lnTo>
                    <a:lnTo>
                      <a:pt x="43" y="173"/>
                    </a:lnTo>
                    <a:lnTo>
                      <a:pt x="50" y="175"/>
                    </a:lnTo>
                    <a:lnTo>
                      <a:pt x="51" y="180"/>
                    </a:lnTo>
                    <a:lnTo>
                      <a:pt x="56" y="183"/>
                    </a:lnTo>
                    <a:lnTo>
                      <a:pt x="57" y="182"/>
                    </a:lnTo>
                    <a:lnTo>
                      <a:pt x="59" y="185"/>
                    </a:lnTo>
                    <a:lnTo>
                      <a:pt x="53" y="191"/>
                    </a:lnTo>
                    <a:lnTo>
                      <a:pt x="37" y="188"/>
                    </a:lnTo>
                    <a:lnTo>
                      <a:pt x="38" y="192"/>
                    </a:lnTo>
                    <a:lnTo>
                      <a:pt x="53" y="208"/>
                    </a:lnTo>
                    <a:lnTo>
                      <a:pt x="56" y="224"/>
                    </a:lnTo>
                    <a:lnTo>
                      <a:pt x="48" y="221"/>
                    </a:lnTo>
                    <a:lnTo>
                      <a:pt x="40" y="230"/>
                    </a:lnTo>
                    <a:lnTo>
                      <a:pt x="31" y="232"/>
                    </a:lnTo>
                    <a:lnTo>
                      <a:pt x="27" y="228"/>
                    </a:lnTo>
                    <a:lnTo>
                      <a:pt x="24" y="232"/>
                    </a:lnTo>
                    <a:lnTo>
                      <a:pt x="33" y="248"/>
                    </a:lnTo>
                    <a:lnTo>
                      <a:pt x="32" y="255"/>
                    </a:lnTo>
                    <a:lnTo>
                      <a:pt x="23" y="245"/>
                    </a:lnTo>
                    <a:lnTo>
                      <a:pt x="11" y="255"/>
                    </a:lnTo>
                    <a:lnTo>
                      <a:pt x="9" y="273"/>
                    </a:lnTo>
                    <a:lnTo>
                      <a:pt x="3" y="277"/>
                    </a:lnTo>
                    <a:lnTo>
                      <a:pt x="1" y="281"/>
                    </a:lnTo>
                    <a:lnTo>
                      <a:pt x="0" y="293"/>
                    </a:lnTo>
                    <a:lnTo>
                      <a:pt x="9" y="307"/>
                    </a:lnTo>
                    <a:lnTo>
                      <a:pt x="2" y="315"/>
                    </a:lnTo>
                    <a:lnTo>
                      <a:pt x="5" y="325"/>
                    </a:lnTo>
                    <a:lnTo>
                      <a:pt x="10" y="330"/>
                    </a:lnTo>
                    <a:lnTo>
                      <a:pt x="16" y="330"/>
                    </a:lnTo>
                    <a:lnTo>
                      <a:pt x="23" y="338"/>
                    </a:lnTo>
                    <a:lnTo>
                      <a:pt x="29" y="337"/>
                    </a:lnTo>
                    <a:lnTo>
                      <a:pt x="45" y="356"/>
                    </a:lnTo>
                    <a:lnTo>
                      <a:pt x="47" y="364"/>
                    </a:lnTo>
                    <a:lnTo>
                      <a:pt x="61" y="372"/>
                    </a:lnTo>
                    <a:lnTo>
                      <a:pt x="59" y="362"/>
                    </a:lnTo>
                    <a:lnTo>
                      <a:pt x="61" y="361"/>
                    </a:lnTo>
                    <a:lnTo>
                      <a:pt x="61" y="349"/>
                    </a:lnTo>
                    <a:lnTo>
                      <a:pt x="53" y="343"/>
                    </a:lnTo>
                    <a:lnTo>
                      <a:pt x="74" y="301"/>
                    </a:lnTo>
                    <a:lnTo>
                      <a:pt x="79" y="306"/>
                    </a:lnTo>
                    <a:lnTo>
                      <a:pt x="80" y="313"/>
                    </a:lnTo>
                    <a:lnTo>
                      <a:pt x="83" y="316"/>
                    </a:lnTo>
                    <a:lnTo>
                      <a:pt x="97" y="307"/>
                    </a:lnTo>
                    <a:lnTo>
                      <a:pt x="103" y="311"/>
                    </a:lnTo>
                    <a:lnTo>
                      <a:pt x="109" y="325"/>
                    </a:lnTo>
                    <a:lnTo>
                      <a:pt x="116" y="326"/>
                    </a:lnTo>
                    <a:lnTo>
                      <a:pt x="127" y="334"/>
                    </a:lnTo>
                    <a:lnTo>
                      <a:pt x="134" y="354"/>
                    </a:lnTo>
                    <a:lnTo>
                      <a:pt x="132" y="362"/>
                    </a:lnTo>
                    <a:lnTo>
                      <a:pt x="142" y="362"/>
                    </a:lnTo>
                    <a:lnTo>
                      <a:pt x="144" y="343"/>
                    </a:lnTo>
                    <a:lnTo>
                      <a:pt x="161" y="331"/>
                    </a:lnTo>
                    <a:lnTo>
                      <a:pt x="175" y="339"/>
                    </a:lnTo>
                    <a:lnTo>
                      <a:pt x="173" y="334"/>
                    </a:lnTo>
                    <a:lnTo>
                      <a:pt x="181" y="324"/>
                    </a:lnTo>
                    <a:lnTo>
                      <a:pt x="190" y="32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" name="Freeform 8" descr="25%"/>
              <p:cNvSpPr>
                <a:spLocks/>
              </p:cNvSpPr>
              <p:nvPr/>
            </p:nvSpPr>
            <p:spPr bwMode="auto">
              <a:xfrm>
                <a:off x="9112250" y="5103813"/>
                <a:ext cx="280988" cy="292100"/>
              </a:xfrm>
              <a:custGeom>
                <a:avLst/>
                <a:gdLst>
                  <a:gd name="T0" fmla="*/ 2147483647 w 177"/>
                  <a:gd name="T1" fmla="*/ 2147483647 h 184"/>
                  <a:gd name="T2" fmla="*/ 2147483647 w 177"/>
                  <a:gd name="T3" fmla="*/ 2147483647 h 184"/>
                  <a:gd name="T4" fmla="*/ 2147483647 w 177"/>
                  <a:gd name="T5" fmla="*/ 2147483647 h 184"/>
                  <a:gd name="T6" fmla="*/ 2147483647 w 177"/>
                  <a:gd name="T7" fmla="*/ 2147483647 h 184"/>
                  <a:gd name="T8" fmla="*/ 2147483647 w 177"/>
                  <a:gd name="T9" fmla="*/ 2147483647 h 184"/>
                  <a:gd name="T10" fmla="*/ 2147483647 w 177"/>
                  <a:gd name="T11" fmla="*/ 2147483647 h 184"/>
                  <a:gd name="T12" fmla="*/ 2147483647 w 177"/>
                  <a:gd name="T13" fmla="*/ 2147483647 h 184"/>
                  <a:gd name="T14" fmla="*/ 2147483647 w 177"/>
                  <a:gd name="T15" fmla="*/ 2147483647 h 184"/>
                  <a:gd name="T16" fmla="*/ 2147483647 w 177"/>
                  <a:gd name="T17" fmla="*/ 2147483647 h 184"/>
                  <a:gd name="T18" fmla="*/ 2147483647 w 177"/>
                  <a:gd name="T19" fmla="*/ 2147483647 h 184"/>
                  <a:gd name="T20" fmla="*/ 2147483647 w 177"/>
                  <a:gd name="T21" fmla="*/ 2147483647 h 184"/>
                  <a:gd name="T22" fmla="*/ 2147483647 w 177"/>
                  <a:gd name="T23" fmla="*/ 2147483647 h 184"/>
                  <a:gd name="T24" fmla="*/ 2147483647 w 177"/>
                  <a:gd name="T25" fmla="*/ 2147483647 h 184"/>
                  <a:gd name="T26" fmla="*/ 2147483647 w 177"/>
                  <a:gd name="T27" fmla="*/ 2147483647 h 184"/>
                  <a:gd name="T28" fmla="*/ 0 w 177"/>
                  <a:gd name="T29" fmla="*/ 2147483647 h 184"/>
                  <a:gd name="T30" fmla="*/ 2147483647 w 177"/>
                  <a:gd name="T31" fmla="*/ 2147483647 h 184"/>
                  <a:gd name="T32" fmla="*/ 2147483647 w 177"/>
                  <a:gd name="T33" fmla="*/ 2147483647 h 184"/>
                  <a:gd name="T34" fmla="*/ 2147483647 w 177"/>
                  <a:gd name="T35" fmla="*/ 2147483647 h 184"/>
                  <a:gd name="T36" fmla="*/ 2147483647 w 177"/>
                  <a:gd name="T37" fmla="*/ 2147483647 h 184"/>
                  <a:gd name="T38" fmla="*/ 2147483647 w 177"/>
                  <a:gd name="T39" fmla="*/ 2147483647 h 184"/>
                  <a:gd name="T40" fmla="*/ 2147483647 w 177"/>
                  <a:gd name="T41" fmla="*/ 2147483647 h 184"/>
                  <a:gd name="T42" fmla="*/ 2147483647 w 177"/>
                  <a:gd name="T43" fmla="*/ 2147483647 h 184"/>
                  <a:gd name="T44" fmla="*/ 2147483647 w 177"/>
                  <a:gd name="T45" fmla="*/ 2147483647 h 184"/>
                  <a:gd name="T46" fmla="*/ 2147483647 w 177"/>
                  <a:gd name="T47" fmla="*/ 2147483647 h 184"/>
                  <a:gd name="T48" fmla="*/ 2147483647 w 177"/>
                  <a:gd name="T49" fmla="*/ 2147483647 h 184"/>
                  <a:gd name="T50" fmla="*/ 2147483647 w 177"/>
                  <a:gd name="T51" fmla="*/ 2147483647 h 184"/>
                  <a:gd name="T52" fmla="*/ 2147483647 w 177"/>
                  <a:gd name="T53" fmla="*/ 2147483647 h 184"/>
                  <a:gd name="T54" fmla="*/ 2147483647 w 177"/>
                  <a:gd name="T55" fmla="*/ 2147483647 h 184"/>
                  <a:gd name="T56" fmla="*/ 2147483647 w 177"/>
                  <a:gd name="T57" fmla="*/ 2147483647 h 184"/>
                  <a:gd name="T58" fmla="*/ 2147483647 w 177"/>
                  <a:gd name="T59" fmla="*/ 2147483647 h 184"/>
                  <a:gd name="T60" fmla="*/ 2147483647 w 177"/>
                  <a:gd name="T61" fmla="*/ 2147483647 h 184"/>
                  <a:gd name="T62" fmla="*/ 2147483647 w 177"/>
                  <a:gd name="T63" fmla="*/ 2147483647 h 184"/>
                  <a:gd name="T64" fmla="*/ 2147483647 w 177"/>
                  <a:gd name="T65" fmla="*/ 2147483647 h 184"/>
                  <a:gd name="T66" fmla="*/ 2147483647 w 177"/>
                  <a:gd name="T67" fmla="*/ 2147483647 h 184"/>
                  <a:gd name="T68" fmla="*/ 2147483647 w 177"/>
                  <a:gd name="T69" fmla="*/ 2147483647 h 184"/>
                  <a:gd name="T70" fmla="*/ 2147483647 w 177"/>
                  <a:gd name="T71" fmla="*/ 2147483647 h 184"/>
                  <a:gd name="T72" fmla="*/ 2147483647 w 177"/>
                  <a:gd name="T73" fmla="*/ 2147483647 h 184"/>
                  <a:gd name="T74" fmla="*/ 2147483647 w 177"/>
                  <a:gd name="T75" fmla="*/ 2147483647 h 184"/>
                  <a:gd name="T76" fmla="*/ 2147483647 w 177"/>
                  <a:gd name="T77" fmla="*/ 2147483647 h 184"/>
                  <a:gd name="T78" fmla="*/ 2147483647 w 177"/>
                  <a:gd name="T79" fmla="*/ 2147483647 h 184"/>
                  <a:gd name="T80" fmla="*/ 2147483647 w 177"/>
                  <a:gd name="T81" fmla="*/ 2147483647 h 184"/>
                  <a:gd name="T82" fmla="*/ 2147483647 w 177"/>
                  <a:gd name="T83" fmla="*/ 2147483647 h 184"/>
                  <a:gd name="T84" fmla="*/ 2147483647 w 177"/>
                  <a:gd name="T85" fmla="*/ 2147483647 h 184"/>
                  <a:gd name="T86" fmla="*/ 2147483647 w 177"/>
                  <a:gd name="T87" fmla="*/ 2147483647 h 184"/>
                  <a:gd name="T88" fmla="*/ 2147483647 w 177"/>
                  <a:gd name="T89" fmla="*/ 2147483647 h 184"/>
                  <a:gd name="T90" fmla="*/ 2147483647 w 177"/>
                  <a:gd name="T91" fmla="*/ 2147483647 h 184"/>
                  <a:gd name="T92" fmla="*/ 2147483647 w 177"/>
                  <a:gd name="T93" fmla="*/ 2147483647 h 184"/>
                  <a:gd name="T94" fmla="*/ 2147483647 w 177"/>
                  <a:gd name="T95" fmla="*/ 2147483647 h 184"/>
                  <a:gd name="T96" fmla="*/ 2147483647 w 177"/>
                  <a:gd name="T97" fmla="*/ 2147483647 h 184"/>
                  <a:gd name="T98" fmla="*/ 2147483647 w 177"/>
                  <a:gd name="T99" fmla="*/ 2147483647 h 184"/>
                  <a:gd name="T100" fmla="*/ 2147483647 w 177"/>
                  <a:gd name="T101" fmla="*/ 2147483647 h 184"/>
                  <a:gd name="T102" fmla="*/ 2147483647 w 177"/>
                  <a:gd name="T103" fmla="*/ 0 h 184"/>
                  <a:gd name="T104" fmla="*/ 2147483647 w 177"/>
                  <a:gd name="T105" fmla="*/ 2147483647 h 184"/>
                  <a:gd name="T106" fmla="*/ 2147483647 w 177"/>
                  <a:gd name="T107" fmla="*/ 2147483647 h 184"/>
                  <a:gd name="T108" fmla="*/ 2147483647 w 177"/>
                  <a:gd name="T109" fmla="*/ 2147483647 h 184"/>
                  <a:gd name="T110" fmla="*/ 2147483647 w 177"/>
                  <a:gd name="T111" fmla="*/ 2147483647 h 184"/>
                  <a:gd name="T112" fmla="*/ 2147483647 w 177"/>
                  <a:gd name="T113" fmla="*/ 2147483647 h 184"/>
                  <a:gd name="T114" fmla="*/ 2147483647 w 177"/>
                  <a:gd name="T115" fmla="*/ 2147483647 h 1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77"/>
                  <a:gd name="T175" fmla="*/ 0 h 184"/>
                  <a:gd name="T176" fmla="*/ 177 w 177"/>
                  <a:gd name="T177" fmla="*/ 184 h 18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77" h="184">
                    <a:moveTo>
                      <a:pt x="16" y="25"/>
                    </a:moveTo>
                    <a:lnTo>
                      <a:pt x="15" y="31"/>
                    </a:lnTo>
                    <a:lnTo>
                      <a:pt x="5" y="33"/>
                    </a:lnTo>
                    <a:lnTo>
                      <a:pt x="3" y="40"/>
                    </a:lnTo>
                    <a:lnTo>
                      <a:pt x="6" y="43"/>
                    </a:lnTo>
                    <a:lnTo>
                      <a:pt x="21" y="49"/>
                    </a:lnTo>
                    <a:lnTo>
                      <a:pt x="27" y="69"/>
                    </a:lnTo>
                    <a:lnTo>
                      <a:pt x="11" y="81"/>
                    </a:lnTo>
                    <a:lnTo>
                      <a:pt x="12" y="93"/>
                    </a:lnTo>
                    <a:lnTo>
                      <a:pt x="17" y="100"/>
                    </a:lnTo>
                    <a:lnTo>
                      <a:pt x="14" y="104"/>
                    </a:lnTo>
                    <a:lnTo>
                      <a:pt x="17" y="106"/>
                    </a:lnTo>
                    <a:lnTo>
                      <a:pt x="9" y="113"/>
                    </a:lnTo>
                    <a:lnTo>
                      <a:pt x="5" y="126"/>
                    </a:lnTo>
                    <a:lnTo>
                      <a:pt x="0" y="128"/>
                    </a:lnTo>
                    <a:lnTo>
                      <a:pt x="4" y="137"/>
                    </a:lnTo>
                    <a:lnTo>
                      <a:pt x="8" y="139"/>
                    </a:lnTo>
                    <a:lnTo>
                      <a:pt x="32" y="134"/>
                    </a:lnTo>
                    <a:lnTo>
                      <a:pt x="47" y="127"/>
                    </a:lnTo>
                    <a:lnTo>
                      <a:pt x="50" y="132"/>
                    </a:lnTo>
                    <a:lnTo>
                      <a:pt x="35" y="144"/>
                    </a:lnTo>
                    <a:lnTo>
                      <a:pt x="17" y="161"/>
                    </a:lnTo>
                    <a:lnTo>
                      <a:pt x="22" y="166"/>
                    </a:lnTo>
                    <a:lnTo>
                      <a:pt x="18" y="183"/>
                    </a:lnTo>
                    <a:lnTo>
                      <a:pt x="21" y="183"/>
                    </a:lnTo>
                    <a:lnTo>
                      <a:pt x="29" y="174"/>
                    </a:lnTo>
                    <a:lnTo>
                      <a:pt x="27" y="170"/>
                    </a:lnTo>
                    <a:lnTo>
                      <a:pt x="39" y="157"/>
                    </a:lnTo>
                    <a:lnTo>
                      <a:pt x="43" y="145"/>
                    </a:lnTo>
                    <a:lnTo>
                      <a:pt x="68" y="126"/>
                    </a:lnTo>
                    <a:lnTo>
                      <a:pt x="77" y="117"/>
                    </a:lnTo>
                    <a:lnTo>
                      <a:pt x="83" y="104"/>
                    </a:lnTo>
                    <a:lnTo>
                      <a:pt x="84" y="92"/>
                    </a:lnTo>
                    <a:lnTo>
                      <a:pt x="98" y="86"/>
                    </a:lnTo>
                    <a:lnTo>
                      <a:pt x="112" y="87"/>
                    </a:lnTo>
                    <a:lnTo>
                      <a:pt x="114" y="81"/>
                    </a:lnTo>
                    <a:lnTo>
                      <a:pt x="125" y="75"/>
                    </a:lnTo>
                    <a:lnTo>
                      <a:pt x="150" y="80"/>
                    </a:lnTo>
                    <a:lnTo>
                      <a:pt x="164" y="79"/>
                    </a:lnTo>
                    <a:lnTo>
                      <a:pt x="172" y="72"/>
                    </a:lnTo>
                    <a:lnTo>
                      <a:pt x="176" y="51"/>
                    </a:lnTo>
                    <a:lnTo>
                      <a:pt x="159" y="51"/>
                    </a:lnTo>
                    <a:lnTo>
                      <a:pt x="117" y="38"/>
                    </a:lnTo>
                    <a:lnTo>
                      <a:pt x="99" y="15"/>
                    </a:lnTo>
                    <a:lnTo>
                      <a:pt x="102" y="9"/>
                    </a:lnTo>
                    <a:lnTo>
                      <a:pt x="99" y="3"/>
                    </a:lnTo>
                    <a:lnTo>
                      <a:pt x="88" y="3"/>
                    </a:lnTo>
                    <a:lnTo>
                      <a:pt x="89" y="7"/>
                    </a:lnTo>
                    <a:lnTo>
                      <a:pt x="81" y="6"/>
                    </a:lnTo>
                    <a:lnTo>
                      <a:pt x="74" y="14"/>
                    </a:lnTo>
                    <a:lnTo>
                      <a:pt x="59" y="3"/>
                    </a:lnTo>
                    <a:lnTo>
                      <a:pt x="51" y="0"/>
                    </a:lnTo>
                    <a:lnTo>
                      <a:pt x="50" y="4"/>
                    </a:lnTo>
                    <a:lnTo>
                      <a:pt x="40" y="4"/>
                    </a:lnTo>
                    <a:lnTo>
                      <a:pt x="37" y="12"/>
                    </a:lnTo>
                    <a:lnTo>
                      <a:pt x="30" y="15"/>
                    </a:lnTo>
                    <a:lnTo>
                      <a:pt x="18" y="17"/>
                    </a:lnTo>
                    <a:lnTo>
                      <a:pt x="16" y="25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Freeform 9" descr="25%"/>
              <p:cNvSpPr>
                <a:spLocks/>
              </p:cNvSpPr>
              <p:nvPr/>
            </p:nvSpPr>
            <p:spPr bwMode="auto">
              <a:xfrm>
                <a:off x="8993188" y="4248150"/>
                <a:ext cx="344487" cy="396875"/>
              </a:xfrm>
              <a:custGeom>
                <a:avLst/>
                <a:gdLst>
                  <a:gd name="T0" fmla="*/ 2147483647 w 217"/>
                  <a:gd name="T1" fmla="*/ 2147483647 h 250"/>
                  <a:gd name="T2" fmla="*/ 2147483647 w 217"/>
                  <a:gd name="T3" fmla="*/ 2147483647 h 250"/>
                  <a:gd name="T4" fmla="*/ 2147483647 w 217"/>
                  <a:gd name="T5" fmla="*/ 2147483647 h 250"/>
                  <a:gd name="T6" fmla="*/ 2147483647 w 217"/>
                  <a:gd name="T7" fmla="*/ 2147483647 h 250"/>
                  <a:gd name="T8" fmla="*/ 2147483647 w 217"/>
                  <a:gd name="T9" fmla="*/ 2147483647 h 250"/>
                  <a:gd name="T10" fmla="*/ 2147483647 w 217"/>
                  <a:gd name="T11" fmla="*/ 2147483647 h 250"/>
                  <a:gd name="T12" fmla="*/ 2147483647 w 217"/>
                  <a:gd name="T13" fmla="*/ 2147483647 h 250"/>
                  <a:gd name="T14" fmla="*/ 2147483647 w 217"/>
                  <a:gd name="T15" fmla="*/ 2147483647 h 250"/>
                  <a:gd name="T16" fmla="*/ 2147483647 w 217"/>
                  <a:gd name="T17" fmla="*/ 2147483647 h 250"/>
                  <a:gd name="T18" fmla="*/ 2147483647 w 217"/>
                  <a:gd name="T19" fmla="*/ 2147483647 h 250"/>
                  <a:gd name="T20" fmla="*/ 2147483647 w 217"/>
                  <a:gd name="T21" fmla="*/ 2147483647 h 250"/>
                  <a:gd name="T22" fmla="*/ 2147483647 w 217"/>
                  <a:gd name="T23" fmla="*/ 2147483647 h 250"/>
                  <a:gd name="T24" fmla="*/ 2147483647 w 217"/>
                  <a:gd name="T25" fmla="*/ 2147483647 h 250"/>
                  <a:gd name="T26" fmla="*/ 2147483647 w 217"/>
                  <a:gd name="T27" fmla="*/ 2147483647 h 250"/>
                  <a:gd name="T28" fmla="*/ 2147483647 w 217"/>
                  <a:gd name="T29" fmla="*/ 2147483647 h 250"/>
                  <a:gd name="T30" fmla="*/ 2147483647 w 217"/>
                  <a:gd name="T31" fmla="*/ 2147483647 h 250"/>
                  <a:gd name="T32" fmla="*/ 2147483647 w 217"/>
                  <a:gd name="T33" fmla="*/ 2147483647 h 250"/>
                  <a:gd name="T34" fmla="*/ 2147483647 w 217"/>
                  <a:gd name="T35" fmla="*/ 2147483647 h 250"/>
                  <a:gd name="T36" fmla="*/ 2147483647 w 217"/>
                  <a:gd name="T37" fmla="*/ 2147483647 h 250"/>
                  <a:gd name="T38" fmla="*/ 2147483647 w 217"/>
                  <a:gd name="T39" fmla="*/ 2147483647 h 250"/>
                  <a:gd name="T40" fmla="*/ 2147483647 w 217"/>
                  <a:gd name="T41" fmla="*/ 2147483647 h 250"/>
                  <a:gd name="T42" fmla="*/ 2147483647 w 217"/>
                  <a:gd name="T43" fmla="*/ 2147483647 h 250"/>
                  <a:gd name="T44" fmla="*/ 2147483647 w 217"/>
                  <a:gd name="T45" fmla="*/ 2147483647 h 250"/>
                  <a:gd name="T46" fmla="*/ 2147483647 w 217"/>
                  <a:gd name="T47" fmla="*/ 2147483647 h 250"/>
                  <a:gd name="T48" fmla="*/ 2147483647 w 217"/>
                  <a:gd name="T49" fmla="*/ 2147483647 h 250"/>
                  <a:gd name="T50" fmla="*/ 2147483647 w 217"/>
                  <a:gd name="T51" fmla="*/ 2147483647 h 250"/>
                  <a:gd name="T52" fmla="*/ 2147483647 w 217"/>
                  <a:gd name="T53" fmla="*/ 2147483647 h 250"/>
                  <a:gd name="T54" fmla="*/ 2147483647 w 217"/>
                  <a:gd name="T55" fmla="*/ 2147483647 h 250"/>
                  <a:gd name="T56" fmla="*/ 2147483647 w 217"/>
                  <a:gd name="T57" fmla="*/ 2147483647 h 250"/>
                  <a:gd name="T58" fmla="*/ 2147483647 w 217"/>
                  <a:gd name="T59" fmla="*/ 2147483647 h 250"/>
                  <a:gd name="T60" fmla="*/ 2147483647 w 217"/>
                  <a:gd name="T61" fmla="*/ 2147483647 h 250"/>
                  <a:gd name="T62" fmla="*/ 2147483647 w 217"/>
                  <a:gd name="T63" fmla="*/ 2147483647 h 250"/>
                  <a:gd name="T64" fmla="*/ 2147483647 w 217"/>
                  <a:gd name="T65" fmla="*/ 2147483647 h 250"/>
                  <a:gd name="T66" fmla="*/ 2147483647 w 217"/>
                  <a:gd name="T67" fmla="*/ 2147483647 h 250"/>
                  <a:gd name="T68" fmla="*/ 2147483647 w 217"/>
                  <a:gd name="T69" fmla="*/ 2147483647 h 2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7"/>
                  <a:gd name="T106" fmla="*/ 0 h 250"/>
                  <a:gd name="T107" fmla="*/ 217 w 217"/>
                  <a:gd name="T108" fmla="*/ 250 h 2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7" h="250">
                    <a:moveTo>
                      <a:pt x="0" y="28"/>
                    </a:moveTo>
                    <a:lnTo>
                      <a:pt x="9" y="27"/>
                    </a:lnTo>
                    <a:lnTo>
                      <a:pt x="23" y="36"/>
                    </a:lnTo>
                    <a:lnTo>
                      <a:pt x="48" y="75"/>
                    </a:lnTo>
                    <a:lnTo>
                      <a:pt x="56" y="84"/>
                    </a:lnTo>
                    <a:lnTo>
                      <a:pt x="63" y="87"/>
                    </a:lnTo>
                    <a:lnTo>
                      <a:pt x="63" y="94"/>
                    </a:lnTo>
                    <a:lnTo>
                      <a:pt x="72" y="99"/>
                    </a:lnTo>
                    <a:lnTo>
                      <a:pt x="79" y="111"/>
                    </a:lnTo>
                    <a:lnTo>
                      <a:pt x="96" y="121"/>
                    </a:lnTo>
                    <a:lnTo>
                      <a:pt x="100" y="132"/>
                    </a:lnTo>
                    <a:lnTo>
                      <a:pt x="111" y="151"/>
                    </a:lnTo>
                    <a:lnTo>
                      <a:pt x="111" y="160"/>
                    </a:lnTo>
                    <a:lnTo>
                      <a:pt x="114" y="166"/>
                    </a:lnTo>
                    <a:lnTo>
                      <a:pt x="114" y="176"/>
                    </a:lnTo>
                    <a:lnTo>
                      <a:pt x="111" y="185"/>
                    </a:lnTo>
                    <a:lnTo>
                      <a:pt x="112" y="194"/>
                    </a:lnTo>
                    <a:lnTo>
                      <a:pt x="117" y="218"/>
                    </a:lnTo>
                    <a:lnTo>
                      <a:pt x="123" y="233"/>
                    </a:lnTo>
                    <a:lnTo>
                      <a:pt x="118" y="238"/>
                    </a:lnTo>
                    <a:lnTo>
                      <a:pt x="123" y="240"/>
                    </a:lnTo>
                    <a:lnTo>
                      <a:pt x="129" y="249"/>
                    </a:lnTo>
                    <a:lnTo>
                      <a:pt x="131" y="241"/>
                    </a:lnTo>
                    <a:lnTo>
                      <a:pt x="145" y="239"/>
                    </a:lnTo>
                    <a:lnTo>
                      <a:pt x="146" y="233"/>
                    </a:lnTo>
                    <a:lnTo>
                      <a:pt x="140" y="227"/>
                    </a:lnTo>
                    <a:lnTo>
                      <a:pt x="152" y="210"/>
                    </a:lnTo>
                    <a:lnTo>
                      <a:pt x="150" y="200"/>
                    </a:lnTo>
                    <a:lnTo>
                      <a:pt x="161" y="193"/>
                    </a:lnTo>
                    <a:lnTo>
                      <a:pt x="162" y="177"/>
                    </a:lnTo>
                    <a:lnTo>
                      <a:pt x="155" y="172"/>
                    </a:lnTo>
                    <a:lnTo>
                      <a:pt x="152" y="158"/>
                    </a:lnTo>
                    <a:lnTo>
                      <a:pt x="164" y="146"/>
                    </a:lnTo>
                    <a:lnTo>
                      <a:pt x="168" y="161"/>
                    </a:lnTo>
                    <a:lnTo>
                      <a:pt x="172" y="156"/>
                    </a:lnTo>
                    <a:lnTo>
                      <a:pt x="172" y="150"/>
                    </a:lnTo>
                    <a:lnTo>
                      <a:pt x="180" y="147"/>
                    </a:lnTo>
                    <a:lnTo>
                      <a:pt x="190" y="156"/>
                    </a:lnTo>
                    <a:lnTo>
                      <a:pt x="194" y="145"/>
                    </a:lnTo>
                    <a:lnTo>
                      <a:pt x="202" y="155"/>
                    </a:lnTo>
                    <a:lnTo>
                      <a:pt x="216" y="145"/>
                    </a:lnTo>
                    <a:lnTo>
                      <a:pt x="205" y="135"/>
                    </a:lnTo>
                    <a:lnTo>
                      <a:pt x="203" y="126"/>
                    </a:lnTo>
                    <a:lnTo>
                      <a:pt x="200" y="114"/>
                    </a:lnTo>
                    <a:lnTo>
                      <a:pt x="177" y="108"/>
                    </a:lnTo>
                    <a:lnTo>
                      <a:pt x="176" y="96"/>
                    </a:lnTo>
                    <a:lnTo>
                      <a:pt x="170" y="76"/>
                    </a:lnTo>
                    <a:lnTo>
                      <a:pt x="166" y="75"/>
                    </a:lnTo>
                    <a:lnTo>
                      <a:pt x="166" y="80"/>
                    </a:lnTo>
                    <a:lnTo>
                      <a:pt x="162" y="81"/>
                    </a:lnTo>
                    <a:lnTo>
                      <a:pt x="147" y="71"/>
                    </a:lnTo>
                    <a:lnTo>
                      <a:pt x="143" y="63"/>
                    </a:lnTo>
                    <a:lnTo>
                      <a:pt x="146" y="43"/>
                    </a:lnTo>
                    <a:lnTo>
                      <a:pt x="141" y="40"/>
                    </a:lnTo>
                    <a:lnTo>
                      <a:pt x="144" y="34"/>
                    </a:lnTo>
                    <a:lnTo>
                      <a:pt x="136" y="25"/>
                    </a:lnTo>
                    <a:lnTo>
                      <a:pt x="129" y="31"/>
                    </a:lnTo>
                    <a:lnTo>
                      <a:pt x="122" y="26"/>
                    </a:lnTo>
                    <a:lnTo>
                      <a:pt x="116" y="18"/>
                    </a:lnTo>
                    <a:lnTo>
                      <a:pt x="102" y="17"/>
                    </a:lnTo>
                    <a:lnTo>
                      <a:pt x="99" y="25"/>
                    </a:lnTo>
                    <a:lnTo>
                      <a:pt x="90" y="13"/>
                    </a:lnTo>
                    <a:lnTo>
                      <a:pt x="84" y="17"/>
                    </a:lnTo>
                    <a:lnTo>
                      <a:pt x="75" y="10"/>
                    </a:lnTo>
                    <a:lnTo>
                      <a:pt x="47" y="0"/>
                    </a:lnTo>
                    <a:lnTo>
                      <a:pt x="43" y="2"/>
                    </a:lnTo>
                    <a:lnTo>
                      <a:pt x="39" y="7"/>
                    </a:lnTo>
                    <a:lnTo>
                      <a:pt x="34" y="6"/>
                    </a:lnTo>
                    <a:lnTo>
                      <a:pt x="29" y="13"/>
                    </a:lnTo>
                    <a:lnTo>
                      <a:pt x="9" y="13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" name="Freeform 10" descr="25%"/>
              <p:cNvSpPr>
                <a:spLocks/>
              </p:cNvSpPr>
              <p:nvPr/>
            </p:nvSpPr>
            <p:spPr bwMode="auto">
              <a:xfrm>
                <a:off x="8447088" y="5127625"/>
                <a:ext cx="190500" cy="401638"/>
              </a:xfrm>
              <a:custGeom>
                <a:avLst/>
                <a:gdLst>
                  <a:gd name="T0" fmla="*/ 2147483647 w 120"/>
                  <a:gd name="T1" fmla="*/ 2147483647 h 253"/>
                  <a:gd name="T2" fmla="*/ 2147483647 w 120"/>
                  <a:gd name="T3" fmla="*/ 2147483647 h 253"/>
                  <a:gd name="T4" fmla="*/ 2147483647 w 120"/>
                  <a:gd name="T5" fmla="*/ 2147483647 h 253"/>
                  <a:gd name="T6" fmla="*/ 2147483647 w 120"/>
                  <a:gd name="T7" fmla="*/ 2147483647 h 253"/>
                  <a:gd name="T8" fmla="*/ 2147483647 w 120"/>
                  <a:gd name="T9" fmla="*/ 2147483647 h 253"/>
                  <a:gd name="T10" fmla="*/ 2147483647 w 120"/>
                  <a:gd name="T11" fmla="*/ 2147483647 h 253"/>
                  <a:gd name="T12" fmla="*/ 2147483647 w 120"/>
                  <a:gd name="T13" fmla="*/ 2147483647 h 253"/>
                  <a:gd name="T14" fmla="*/ 2147483647 w 120"/>
                  <a:gd name="T15" fmla="*/ 2147483647 h 253"/>
                  <a:gd name="T16" fmla="*/ 2147483647 w 120"/>
                  <a:gd name="T17" fmla="*/ 2147483647 h 253"/>
                  <a:gd name="T18" fmla="*/ 2147483647 w 120"/>
                  <a:gd name="T19" fmla="*/ 2147483647 h 253"/>
                  <a:gd name="T20" fmla="*/ 2147483647 w 120"/>
                  <a:gd name="T21" fmla="*/ 2147483647 h 253"/>
                  <a:gd name="T22" fmla="*/ 2147483647 w 120"/>
                  <a:gd name="T23" fmla="*/ 2147483647 h 253"/>
                  <a:gd name="T24" fmla="*/ 2147483647 w 120"/>
                  <a:gd name="T25" fmla="*/ 2147483647 h 253"/>
                  <a:gd name="T26" fmla="*/ 2147483647 w 120"/>
                  <a:gd name="T27" fmla="*/ 2147483647 h 253"/>
                  <a:gd name="T28" fmla="*/ 2147483647 w 120"/>
                  <a:gd name="T29" fmla="*/ 2147483647 h 253"/>
                  <a:gd name="T30" fmla="*/ 2147483647 w 120"/>
                  <a:gd name="T31" fmla="*/ 2147483647 h 253"/>
                  <a:gd name="T32" fmla="*/ 2147483647 w 120"/>
                  <a:gd name="T33" fmla="*/ 2147483647 h 253"/>
                  <a:gd name="T34" fmla="*/ 2147483647 w 120"/>
                  <a:gd name="T35" fmla="*/ 2147483647 h 253"/>
                  <a:gd name="T36" fmla="*/ 2147483647 w 120"/>
                  <a:gd name="T37" fmla="*/ 0 h 253"/>
                  <a:gd name="T38" fmla="*/ 2147483647 w 120"/>
                  <a:gd name="T39" fmla="*/ 2147483647 h 253"/>
                  <a:gd name="T40" fmla="*/ 2147483647 w 120"/>
                  <a:gd name="T41" fmla="*/ 2147483647 h 253"/>
                  <a:gd name="T42" fmla="*/ 2147483647 w 120"/>
                  <a:gd name="T43" fmla="*/ 2147483647 h 253"/>
                  <a:gd name="T44" fmla="*/ 2147483647 w 120"/>
                  <a:gd name="T45" fmla="*/ 2147483647 h 253"/>
                  <a:gd name="T46" fmla="*/ 2147483647 w 120"/>
                  <a:gd name="T47" fmla="*/ 2147483647 h 253"/>
                  <a:gd name="T48" fmla="*/ 2147483647 w 120"/>
                  <a:gd name="T49" fmla="*/ 2147483647 h 253"/>
                  <a:gd name="T50" fmla="*/ 2147483647 w 120"/>
                  <a:gd name="T51" fmla="*/ 2147483647 h 253"/>
                  <a:gd name="T52" fmla="*/ 2147483647 w 120"/>
                  <a:gd name="T53" fmla="*/ 2147483647 h 253"/>
                  <a:gd name="T54" fmla="*/ 2147483647 w 120"/>
                  <a:gd name="T55" fmla="*/ 2147483647 h 253"/>
                  <a:gd name="T56" fmla="*/ 2147483647 w 120"/>
                  <a:gd name="T57" fmla="*/ 2147483647 h 253"/>
                  <a:gd name="T58" fmla="*/ 2147483647 w 120"/>
                  <a:gd name="T59" fmla="*/ 2147483647 h 253"/>
                  <a:gd name="T60" fmla="*/ 2147483647 w 120"/>
                  <a:gd name="T61" fmla="*/ 2147483647 h 253"/>
                  <a:gd name="T62" fmla="*/ 2147483647 w 120"/>
                  <a:gd name="T63" fmla="*/ 2147483647 h 253"/>
                  <a:gd name="T64" fmla="*/ 2147483647 w 120"/>
                  <a:gd name="T65" fmla="*/ 2147483647 h 253"/>
                  <a:gd name="T66" fmla="*/ 2147483647 w 120"/>
                  <a:gd name="T67" fmla="*/ 2147483647 h 253"/>
                  <a:gd name="T68" fmla="*/ 2147483647 w 120"/>
                  <a:gd name="T69" fmla="*/ 2147483647 h 253"/>
                  <a:gd name="T70" fmla="*/ 2147483647 w 120"/>
                  <a:gd name="T71" fmla="*/ 2147483647 h 253"/>
                  <a:gd name="T72" fmla="*/ 2147483647 w 120"/>
                  <a:gd name="T73" fmla="*/ 2147483647 h 253"/>
                  <a:gd name="T74" fmla="*/ 2147483647 w 120"/>
                  <a:gd name="T75" fmla="*/ 2147483647 h 253"/>
                  <a:gd name="T76" fmla="*/ 2147483647 w 120"/>
                  <a:gd name="T77" fmla="*/ 2147483647 h 253"/>
                  <a:gd name="T78" fmla="*/ 2147483647 w 120"/>
                  <a:gd name="T79" fmla="*/ 2147483647 h 2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0"/>
                  <a:gd name="T121" fmla="*/ 0 h 253"/>
                  <a:gd name="T122" fmla="*/ 120 w 120"/>
                  <a:gd name="T123" fmla="*/ 253 h 2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0" h="253">
                    <a:moveTo>
                      <a:pt x="80" y="238"/>
                    </a:moveTo>
                    <a:lnTo>
                      <a:pt x="84" y="238"/>
                    </a:lnTo>
                    <a:lnTo>
                      <a:pt x="87" y="234"/>
                    </a:lnTo>
                    <a:lnTo>
                      <a:pt x="80" y="222"/>
                    </a:lnTo>
                    <a:lnTo>
                      <a:pt x="85" y="221"/>
                    </a:lnTo>
                    <a:lnTo>
                      <a:pt x="88" y="214"/>
                    </a:lnTo>
                    <a:lnTo>
                      <a:pt x="98" y="212"/>
                    </a:lnTo>
                    <a:lnTo>
                      <a:pt x="101" y="210"/>
                    </a:lnTo>
                    <a:lnTo>
                      <a:pt x="104" y="191"/>
                    </a:lnTo>
                    <a:lnTo>
                      <a:pt x="105" y="182"/>
                    </a:lnTo>
                    <a:lnTo>
                      <a:pt x="108" y="178"/>
                    </a:lnTo>
                    <a:lnTo>
                      <a:pt x="115" y="178"/>
                    </a:lnTo>
                    <a:lnTo>
                      <a:pt x="119" y="166"/>
                    </a:lnTo>
                    <a:lnTo>
                      <a:pt x="119" y="160"/>
                    </a:lnTo>
                    <a:lnTo>
                      <a:pt x="112" y="152"/>
                    </a:lnTo>
                    <a:lnTo>
                      <a:pt x="113" y="145"/>
                    </a:lnTo>
                    <a:lnTo>
                      <a:pt x="110" y="140"/>
                    </a:lnTo>
                    <a:lnTo>
                      <a:pt x="104" y="139"/>
                    </a:lnTo>
                    <a:lnTo>
                      <a:pt x="103" y="142"/>
                    </a:lnTo>
                    <a:lnTo>
                      <a:pt x="98" y="142"/>
                    </a:lnTo>
                    <a:lnTo>
                      <a:pt x="92" y="127"/>
                    </a:lnTo>
                    <a:lnTo>
                      <a:pt x="87" y="127"/>
                    </a:lnTo>
                    <a:lnTo>
                      <a:pt x="80" y="110"/>
                    </a:lnTo>
                    <a:lnTo>
                      <a:pt x="83" y="101"/>
                    </a:lnTo>
                    <a:lnTo>
                      <a:pt x="75" y="91"/>
                    </a:lnTo>
                    <a:lnTo>
                      <a:pt x="80" y="85"/>
                    </a:lnTo>
                    <a:lnTo>
                      <a:pt x="77" y="74"/>
                    </a:lnTo>
                    <a:lnTo>
                      <a:pt x="79" y="61"/>
                    </a:lnTo>
                    <a:lnTo>
                      <a:pt x="81" y="53"/>
                    </a:lnTo>
                    <a:lnTo>
                      <a:pt x="74" y="33"/>
                    </a:lnTo>
                    <a:lnTo>
                      <a:pt x="63" y="25"/>
                    </a:lnTo>
                    <a:lnTo>
                      <a:pt x="56" y="24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30" y="15"/>
                    </a:lnTo>
                    <a:lnTo>
                      <a:pt x="27" y="12"/>
                    </a:lnTo>
                    <a:lnTo>
                      <a:pt x="26" y="5"/>
                    </a:lnTo>
                    <a:lnTo>
                      <a:pt x="21" y="0"/>
                    </a:lnTo>
                    <a:lnTo>
                      <a:pt x="0" y="42"/>
                    </a:lnTo>
                    <a:lnTo>
                      <a:pt x="8" y="48"/>
                    </a:lnTo>
                    <a:lnTo>
                      <a:pt x="8" y="60"/>
                    </a:lnTo>
                    <a:lnTo>
                      <a:pt x="6" y="61"/>
                    </a:lnTo>
                    <a:lnTo>
                      <a:pt x="8" y="71"/>
                    </a:lnTo>
                    <a:lnTo>
                      <a:pt x="17" y="71"/>
                    </a:lnTo>
                    <a:lnTo>
                      <a:pt x="21" y="73"/>
                    </a:lnTo>
                    <a:lnTo>
                      <a:pt x="21" y="77"/>
                    </a:lnTo>
                    <a:lnTo>
                      <a:pt x="22" y="85"/>
                    </a:lnTo>
                    <a:lnTo>
                      <a:pt x="24" y="89"/>
                    </a:lnTo>
                    <a:lnTo>
                      <a:pt x="21" y="91"/>
                    </a:lnTo>
                    <a:lnTo>
                      <a:pt x="15" y="92"/>
                    </a:lnTo>
                    <a:lnTo>
                      <a:pt x="19" y="99"/>
                    </a:lnTo>
                    <a:lnTo>
                      <a:pt x="12" y="107"/>
                    </a:lnTo>
                    <a:lnTo>
                      <a:pt x="15" y="114"/>
                    </a:lnTo>
                    <a:lnTo>
                      <a:pt x="21" y="119"/>
                    </a:lnTo>
                    <a:lnTo>
                      <a:pt x="17" y="130"/>
                    </a:lnTo>
                    <a:lnTo>
                      <a:pt x="18" y="140"/>
                    </a:lnTo>
                    <a:lnTo>
                      <a:pt x="20" y="152"/>
                    </a:lnTo>
                    <a:lnTo>
                      <a:pt x="15" y="150"/>
                    </a:lnTo>
                    <a:lnTo>
                      <a:pt x="13" y="17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22" y="178"/>
                    </a:lnTo>
                    <a:lnTo>
                      <a:pt x="23" y="184"/>
                    </a:lnTo>
                    <a:lnTo>
                      <a:pt x="18" y="182"/>
                    </a:lnTo>
                    <a:lnTo>
                      <a:pt x="26" y="189"/>
                    </a:lnTo>
                    <a:lnTo>
                      <a:pt x="26" y="196"/>
                    </a:lnTo>
                    <a:lnTo>
                      <a:pt x="23" y="199"/>
                    </a:lnTo>
                    <a:lnTo>
                      <a:pt x="17" y="190"/>
                    </a:lnTo>
                    <a:lnTo>
                      <a:pt x="14" y="191"/>
                    </a:lnTo>
                    <a:lnTo>
                      <a:pt x="20" y="202"/>
                    </a:lnTo>
                    <a:lnTo>
                      <a:pt x="26" y="208"/>
                    </a:lnTo>
                    <a:lnTo>
                      <a:pt x="51" y="220"/>
                    </a:lnTo>
                    <a:lnTo>
                      <a:pt x="57" y="229"/>
                    </a:lnTo>
                    <a:lnTo>
                      <a:pt x="56" y="232"/>
                    </a:lnTo>
                    <a:lnTo>
                      <a:pt x="63" y="234"/>
                    </a:lnTo>
                    <a:lnTo>
                      <a:pt x="61" y="244"/>
                    </a:lnTo>
                    <a:lnTo>
                      <a:pt x="63" y="250"/>
                    </a:lnTo>
                    <a:lnTo>
                      <a:pt x="77" y="252"/>
                    </a:lnTo>
                    <a:lnTo>
                      <a:pt x="82" y="244"/>
                    </a:lnTo>
                    <a:lnTo>
                      <a:pt x="80" y="238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" name="Freeform 11" descr="25%"/>
              <p:cNvSpPr>
                <a:spLocks/>
              </p:cNvSpPr>
              <p:nvPr/>
            </p:nvSpPr>
            <p:spPr bwMode="auto">
              <a:xfrm>
                <a:off x="8547100" y="5168900"/>
                <a:ext cx="609600" cy="768350"/>
              </a:xfrm>
              <a:custGeom>
                <a:avLst/>
                <a:gdLst>
                  <a:gd name="T0" fmla="*/ 2147483647 w 384"/>
                  <a:gd name="T1" fmla="*/ 2147483647 h 484"/>
                  <a:gd name="T2" fmla="*/ 2147483647 w 384"/>
                  <a:gd name="T3" fmla="*/ 2147483647 h 484"/>
                  <a:gd name="T4" fmla="*/ 2147483647 w 384"/>
                  <a:gd name="T5" fmla="*/ 2147483647 h 484"/>
                  <a:gd name="T6" fmla="*/ 2147483647 w 384"/>
                  <a:gd name="T7" fmla="*/ 2147483647 h 484"/>
                  <a:gd name="T8" fmla="*/ 2147483647 w 384"/>
                  <a:gd name="T9" fmla="*/ 2147483647 h 484"/>
                  <a:gd name="T10" fmla="*/ 2147483647 w 384"/>
                  <a:gd name="T11" fmla="*/ 2147483647 h 484"/>
                  <a:gd name="T12" fmla="*/ 2147483647 w 384"/>
                  <a:gd name="T13" fmla="*/ 2147483647 h 484"/>
                  <a:gd name="T14" fmla="*/ 2147483647 w 384"/>
                  <a:gd name="T15" fmla="*/ 2147483647 h 484"/>
                  <a:gd name="T16" fmla="*/ 2147483647 w 384"/>
                  <a:gd name="T17" fmla="*/ 2147483647 h 484"/>
                  <a:gd name="T18" fmla="*/ 2147483647 w 384"/>
                  <a:gd name="T19" fmla="*/ 2147483647 h 484"/>
                  <a:gd name="T20" fmla="*/ 2147483647 w 384"/>
                  <a:gd name="T21" fmla="*/ 2147483647 h 484"/>
                  <a:gd name="T22" fmla="*/ 2147483647 w 384"/>
                  <a:gd name="T23" fmla="*/ 2147483647 h 484"/>
                  <a:gd name="T24" fmla="*/ 2147483647 w 384"/>
                  <a:gd name="T25" fmla="*/ 2147483647 h 484"/>
                  <a:gd name="T26" fmla="*/ 2147483647 w 384"/>
                  <a:gd name="T27" fmla="*/ 2147483647 h 484"/>
                  <a:gd name="T28" fmla="*/ 2147483647 w 384"/>
                  <a:gd name="T29" fmla="*/ 2147483647 h 484"/>
                  <a:gd name="T30" fmla="*/ 2147483647 w 384"/>
                  <a:gd name="T31" fmla="*/ 2147483647 h 484"/>
                  <a:gd name="T32" fmla="*/ 2147483647 w 384"/>
                  <a:gd name="T33" fmla="*/ 2147483647 h 484"/>
                  <a:gd name="T34" fmla="*/ 2147483647 w 384"/>
                  <a:gd name="T35" fmla="*/ 2147483647 h 484"/>
                  <a:gd name="T36" fmla="*/ 2147483647 w 384"/>
                  <a:gd name="T37" fmla="*/ 2147483647 h 484"/>
                  <a:gd name="T38" fmla="*/ 2147483647 w 384"/>
                  <a:gd name="T39" fmla="*/ 2147483647 h 484"/>
                  <a:gd name="T40" fmla="*/ 2147483647 w 384"/>
                  <a:gd name="T41" fmla="*/ 2147483647 h 484"/>
                  <a:gd name="T42" fmla="*/ 2147483647 w 384"/>
                  <a:gd name="T43" fmla="*/ 0 h 484"/>
                  <a:gd name="T44" fmla="*/ 2147483647 w 384"/>
                  <a:gd name="T45" fmla="*/ 2147483647 h 484"/>
                  <a:gd name="T46" fmla="*/ 2147483647 w 384"/>
                  <a:gd name="T47" fmla="*/ 2147483647 h 484"/>
                  <a:gd name="T48" fmla="*/ 2147483647 w 384"/>
                  <a:gd name="T49" fmla="*/ 2147483647 h 484"/>
                  <a:gd name="T50" fmla="*/ 2147483647 w 384"/>
                  <a:gd name="T51" fmla="*/ 2147483647 h 484"/>
                  <a:gd name="T52" fmla="*/ 2147483647 w 384"/>
                  <a:gd name="T53" fmla="*/ 2147483647 h 484"/>
                  <a:gd name="T54" fmla="*/ 2147483647 w 384"/>
                  <a:gd name="T55" fmla="*/ 2147483647 h 484"/>
                  <a:gd name="T56" fmla="*/ 2147483647 w 384"/>
                  <a:gd name="T57" fmla="*/ 2147483647 h 484"/>
                  <a:gd name="T58" fmla="*/ 2147483647 w 384"/>
                  <a:gd name="T59" fmla="*/ 2147483647 h 484"/>
                  <a:gd name="T60" fmla="*/ 2147483647 w 384"/>
                  <a:gd name="T61" fmla="*/ 2147483647 h 484"/>
                  <a:gd name="T62" fmla="*/ 2147483647 w 384"/>
                  <a:gd name="T63" fmla="*/ 2147483647 h 484"/>
                  <a:gd name="T64" fmla="*/ 2147483647 w 384"/>
                  <a:gd name="T65" fmla="*/ 2147483647 h 484"/>
                  <a:gd name="T66" fmla="*/ 2147483647 w 384"/>
                  <a:gd name="T67" fmla="*/ 2147483647 h 484"/>
                  <a:gd name="T68" fmla="*/ 2147483647 w 384"/>
                  <a:gd name="T69" fmla="*/ 2147483647 h 484"/>
                  <a:gd name="T70" fmla="*/ 2147483647 w 384"/>
                  <a:gd name="T71" fmla="*/ 2147483647 h 484"/>
                  <a:gd name="T72" fmla="*/ 2147483647 w 384"/>
                  <a:gd name="T73" fmla="*/ 2147483647 h 484"/>
                  <a:gd name="T74" fmla="*/ 2147483647 w 384"/>
                  <a:gd name="T75" fmla="*/ 2147483647 h 484"/>
                  <a:gd name="T76" fmla="*/ 2147483647 w 384"/>
                  <a:gd name="T77" fmla="*/ 2147483647 h 484"/>
                  <a:gd name="T78" fmla="*/ 2147483647 w 384"/>
                  <a:gd name="T79" fmla="*/ 2147483647 h 484"/>
                  <a:gd name="T80" fmla="*/ 2147483647 w 384"/>
                  <a:gd name="T81" fmla="*/ 2147483647 h 484"/>
                  <a:gd name="T82" fmla="*/ 2147483647 w 384"/>
                  <a:gd name="T83" fmla="*/ 2147483647 h 484"/>
                  <a:gd name="T84" fmla="*/ 2147483647 w 384"/>
                  <a:gd name="T85" fmla="*/ 2147483647 h 484"/>
                  <a:gd name="T86" fmla="*/ 2147483647 w 384"/>
                  <a:gd name="T87" fmla="*/ 2147483647 h 484"/>
                  <a:gd name="T88" fmla="*/ 2147483647 w 384"/>
                  <a:gd name="T89" fmla="*/ 2147483647 h 484"/>
                  <a:gd name="T90" fmla="*/ 2147483647 w 384"/>
                  <a:gd name="T91" fmla="*/ 2147483647 h 484"/>
                  <a:gd name="T92" fmla="*/ 2147483647 w 384"/>
                  <a:gd name="T93" fmla="*/ 2147483647 h 484"/>
                  <a:gd name="T94" fmla="*/ 2147483647 w 384"/>
                  <a:gd name="T95" fmla="*/ 2147483647 h 484"/>
                  <a:gd name="T96" fmla="*/ 2147483647 w 384"/>
                  <a:gd name="T97" fmla="*/ 2147483647 h 484"/>
                  <a:gd name="T98" fmla="*/ 2147483647 w 384"/>
                  <a:gd name="T99" fmla="*/ 2147483647 h 484"/>
                  <a:gd name="T100" fmla="*/ 2147483647 w 384"/>
                  <a:gd name="T101" fmla="*/ 2147483647 h 484"/>
                  <a:gd name="T102" fmla="*/ 2147483647 w 384"/>
                  <a:gd name="T103" fmla="*/ 2147483647 h 484"/>
                  <a:gd name="T104" fmla="*/ 2147483647 w 384"/>
                  <a:gd name="T105" fmla="*/ 2147483647 h 484"/>
                  <a:gd name="T106" fmla="*/ 2147483647 w 384"/>
                  <a:gd name="T107" fmla="*/ 2147483647 h 484"/>
                  <a:gd name="T108" fmla="*/ 2147483647 w 384"/>
                  <a:gd name="T109" fmla="*/ 2147483647 h 48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484"/>
                  <a:gd name="T167" fmla="*/ 384 w 384"/>
                  <a:gd name="T168" fmla="*/ 484 h 48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484">
                    <a:moveTo>
                      <a:pt x="250" y="310"/>
                    </a:moveTo>
                    <a:lnTo>
                      <a:pt x="242" y="309"/>
                    </a:lnTo>
                    <a:lnTo>
                      <a:pt x="236" y="301"/>
                    </a:lnTo>
                    <a:lnTo>
                      <a:pt x="250" y="305"/>
                    </a:lnTo>
                    <a:lnTo>
                      <a:pt x="265" y="302"/>
                    </a:lnTo>
                    <a:lnTo>
                      <a:pt x="267" y="307"/>
                    </a:lnTo>
                    <a:lnTo>
                      <a:pt x="265" y="307"/>
                    </a:lnTo>
                    <a:lnTo>
                      <a:pt x="271" y="313"/>
                    </a:lnTo>
                    <a:lnTo>
                      <a:pt x="272" y="316"/>
                    </a:lnTo>
                    <a:lnTo>
                      <a:pt x="276" y="316"/>
                    </a:lnTo>
                    <a:lnTo>
                      <a:pt x="279" y="326"/>
                    </a:lnTo>
                    <a:lnTo>
                      <a:pt x="285" y="327"/>
                    </a:lnTo>
                    <a:lnTo>
                      <a:pt x="291" y="335"/>
                    </a:lnTo>
                    <a:lnTo>
                      <a:pt x="292" y="331"/>
                    </a:lnTo>
                    <a:lnTo>
                      <a:pt x="297" y="335"/>
                    </a:lnTo>
                    <a:lnTo>
                      <a:pt x="303" y="331"/>
                    </a:lnTo>
                    <a:lnTo>
                      <a:pt x="302" y="317"/>
                    </a:lnTo>
                    <a:lnTo>
                      <a:pt x="299" y="319"/>
                    </a:lnTo>
                    <a:lnTo>
                      <a:pt x="286" y="319"/>
                    </a:lnTo>
                    <a:lnTo>
                      <a:pt x="280" y="315"/>
                    </a:lnTo>
                    <a:lnTo>
                      <a:pt x="273" y="301"/>
                    </a:lnTo>
                    <a:lnTo>
                      <a:pt x="275" y="289"/>
                    </a:lnTo>
                    <a:lnTo>
                      <a:pt x="268" y="280"/>
                    </a:lnTo>
                    <a:lnTo>
                      <a:pt x="261" y="277"/>
                    </a:lnTo>
                    <a:lnTo>
                      <a:pt x="249" y="280"/>
                    </a:lnTo>
                    <a:lnTo>
                      <a:pt x="240" y="274"/>
                    </a:lnTo>
                    <a:lnTo>
                      <a:pt x="232" y="275"/>
                    </a:lnTo>
                    <a:lnTo>
                      <a:pt x="224" y="270"/>
                    </a:lnTo>
                    <a:lnTo>
                      <a:pt x="216" y="257"/>
                    </a:lnTo>
                    <a:lnTo>
                      <a:pt x="211" y="254"/>
                    </a:lnTo>
                    <a:lnTo>
                      <a:pt x="201" y="259"/>
                    </a:lnTo>
                    <a:lnTo>
                      <a:pt x="198" y="265"/>
                    </a:lnTo>
                    <a:lnTo>
                      <a:pt x="184" y="273"/>
                    </a:lnTo>
                    <a:lnTo>
                      <a:pt x="184" y="277"/>
                    </a:lnTo>
                    <a:lnTo>
                      <a:pt x="193" y="274"/>
                    </a:lnTo>
                    <a:lnTo>
                      <a:pt x="207" y="273"/>
                    </a:lnTo>
                    <a:lnTo>
                      <a:pt x="223" y="283"/>
                    </a:lnTo>
                    <a:lnTo>
                      <a:pt x="229" y="291"/>
                    </a:lnTo>
                    <a:lnTo>
                      <a:pt x="235" y="291"/>
                    </a:lnTo>
                    <a:lnTo>
                      <a:pt x="237" y="296"/>
                    </a:lnTo>
                    <a:lnTo>
                      <a:pt x="233" y="297"/>
                    </a:lnTo>
                    <a:lnTo>
                      <a:pt x="231" y="300"/>
                    </a:lnTo>
                    <a:lnTo>
                      <a:pt x="219" y="299"/>
                    </a:lnTo>
                    <a:lnTo>
                      <a:pt x="221" y="297"/>
                    </a:lnTo>
                    <a:lnTo>
                      <a:pt x="215" y="295"/>
                    </a:lnTo>
                    <a:lnTo>
                      <a:pt x="218" y="291"/>
                    </a:lnTo>
                    <a:lnTo>
                      <a:pt x="216" y="288"/>
                    </a:lnTo>
                    <a:lnTo>
                      <a:pt x="208" y="285"/>
                    </a:lnTo>
                    <a:lnTo>
                      <a:pt x="204" y="290"/>
                    </a:lnTo>
                    <a:lnTo>
                      <a:pt x="197" y="281"/>
                    </a:lnTo>
                    <a:lnTo>
                      <a:pt x="187" y="282"/>
                    </a:lnTo>
                    <a:lnTo>
                      <a:pt x="179" y="280"/>
                    </a:lnTo>
                    <a:lnTo>
                      <a:pt x="175" y="276"/>
                    </a:lnTo>
                    <a:lnTo>
                      <a:pt x="170" y="278"/>
                    </a:lnTo>
                    <a:lnTo>
                      <a:pt x="165" y="277"/>
                    </a:lnTo>
                    <a:lnTo>
                      <a:pt x="169" y="271"/>
                    </a:lnTo>
                    <a:lnTo>
                      <a:pt x="181" y="272"/>
                    </a:lnTo>
                    <a:lnTo>
                      <a:pt x="190" y="265"/>
                    </a:lnTo>
                    <a:lnTo>
                      <a:pt x="193" y="265"/>
                    </a:lnTo>
                    <a:lnTo>
                      <a:pt x="196" y="257"/>
                    </a:lnTo>
                    <a:lnTo>
                      <a:pt x="191" y="257"/>
                    </a:lnTo>
                    <a:lnTo>
                      <a:pt x="190" y="252"/>
                    </a:lnTo>
                    <a:lnTo>
                      <a:pt x="182" y="248"/>
                    </a:lnTo>
                    <a:lnTo>
                      <a:pt x="178" y="241"/>
                    </a:lnTo>
                    <a:lnTo>
                      <a:pt x="185" y="230"/>
                    </a:lnTo>
                    <a:lnTo>
                      <a:pt x="196" y="234"/>
                    </a:lnTo>
                    <a:lnTo>
                      <a:pt x="204" y="243"/>
                    </a:lnTo>
                    <a:lnTo>
                      <a:pt x="197" y="247"/>
                    </a:lnTo>
                    <a:lnTo>
                      <a:pt x="196" y="247"/>
                    </a:lnTo>
                    <a:lnTo>
                      <a:pt x="195" y="252"/>
                    </a:lnTo>
                    <a:lnTo>
                      <a:pt x="204" y="250"/>
                    </a:lnTo>
                    <a:lnTo>
                      <a:pt x="212" y="242"/>
                    </a:lnTo>
                    <a:lnTo>
                      <a:pt x="192" y="218"/>
                    </a:lnTo>
                    <a:lnTo>
                      <a:pt x="181" y="212"/>
                    </a:lnTo>
                    <a:lnTo>
                      <a:pt x="175" y="194"/>
                    </a:lnTo>
                    <a:lnTo>
                      <a:pt x="166" y="189"/>
                    </a:lnTo>
                    <a:lnTo>
                      <a:pt x="165" y="183"/>
                    </a:lnTo>
                    <a:lnTo>
                      <a:pt x="156" y="178"/>
                    </a:lnTo>
                    <a:lnTo>
                      <a:pt x="153" y="169"/>
                    </a:lnTo>
                    <a:lnTo>
                      <a:pt x="157" y="148"/>
                    </a:lnTo>
                    <a:lnTo>
                      <a:pt x="152" y="140"/>
                    </a:lnTo>
                    <a:lnTo>
                      <a:pt x="155" y="139"/>
                    </a:lnTo>
                    <a:lnTo>
                      <a:pt x="155" y="134"/>
                    </a:lnTo>
                    <a:lnTo>
                      <a:pt x="160" y="134"/>
                    </a:lnTo>
                    <a:lnTo>
                      <a:pt x="160" y="131"/>
                    </a:lnTo>
                    <a:lnTo>
                      <a:pt x="166" y="128"/>
                    </a:lnTo>
                    <a:lnTo>
                      <a:pt x="166" y="123"/>
                    </a:lnTo>
                    <a:lnTo>
                      <a:pt x="171" y="123"/>
                    </a:lnTo>
                    <a:lnTo>
                      <a:pt x="174" y="131"/>
                    </a:lnTo>
                    <a:lnTo>
                      <a:pt x="165" y="137"/>
                    </a:lnTo>
                    <a:lnTo>
                      <a:pt x="171" y="145"/>
                    </a:lnTo>
                    <a:lnTo>
                      <a:pt x="174" y="145"/>
                    </a:lnTo>
                    <a:lnTo>
                      <a:pt x="179" y="149"/>
                    </a:lnTo>
                    <a:lnTo>
                      <a:pt x="196" y="157"/>
                    </a:lnTo>
                    <a:lnTo>
                      <a:pt x="204" y="176"/>
                    </a:lnTo>
                    <a:lnTo>
                      <a:pt x="228" y="176"/>
                    </a:lnTo>
                    <a:lnTo>
                      <a:pt x="212" y="170"/>
                    </a:lnTo>
                    <a:lnTo>
                      <a:pt x="202" y="161"/>
                    </a:lnTo>
                    <a:lnTo>
                      <a:pt x="199" y="156"/>
                    </a:lnTo>
                    <a:lnTo>
                      <a:pt x="202" y="151"/>
                    </a:lnTo>
                    <a:lnTo>
                      <a:pt x="219" y="152"/>
                    </a:lnTo>
                    <a:lnTo>
                      <a:pt x="231" y="169"/>
                    </a:lnTo>
                    <a:lnTo>
                      <a:pt x="239" y="173"/>
                    </a:lnTo>
                    <a:lnTo>
                      <a:pt x="243" y="171"/>
                    </a:lnTo>
                    <a:lnTo>
                      <a:pt x="241" y="158"/>
                    </a:lnTo>
                    <a:lnTo>
                      <a:pt x="232" y="154"/>
                    </a:lnTo>
                    <a:lnTo>
                      <a:pt x="226" y="153"/>
                    </a:lnTo>
                    <a:lnTo>
                      <a:pt x="220" y="145"/>
                    </a:lnTo>
                    <a:lnTo>
                      <a:pt x="232" y="138"/>
                    </a:lnTo>
                    <a:lnTo>
                      <a:pt x="242" y="143"/>
                    </a:lnTo>
                    <a:lnTo>
                      <a:pt x="249" y="143"/>
                    </a:lnTo>
                    <a:lnTo>
                      <a:pt x="260" y="155"/>
                    </a:lnTo>
                    <a:lnTo>
                      <a:pt x="265" y="152"/>
                    </a:lnTo>
                    <a:lnTo>
                      <a:pt x="264" y="149"/>
                    </a:lnTo>
                    <a:lnTo>
                      <a:pt x="253" y="140"/>
                    </a:lnTo>
                    <a:lnTo>
                      <a:pt x="243" y="136"/>
                    </a:lnTo>
                    <a:lnTo>
                      <a:pt x="237" y="129"/>
                    </a:lnTo>
                    <a:lnTo>
                      <a:pt x="231" y="135"/>
                    </a:lnTo>
                    <a:lnTo>
                      <a:pt x="225" y="129"/>
                    </a:lnTo>
                    <a:lnTo>
                      <a:pt x="231" y="123"/>
                    </a:lnTo>
                    <a:lnTo>
                      <a:pt x="223" y="121"/>
                    </a:lnTo>
                    <a:lnTo>
                      <a:pt x="221" y="117"/>
                    </a:lnTo>
                    <a:lnTo>
                      <a:pt x="215" y="114"/>
                    </a:lnTo>
                    <a:lnTo>
                      <a:pt x="216" y="108"/>
                    </a:lnTo>
                    <a:lnTo>
                      <a:pt x="225" y="104"/>
                    </a:lnTo>
                    <a:lnTo>
                      <a:pt x="240" y="106"/>
                    </a:lnTo>
                    <a:lnTo>
                      <a:pt x="253" y="95"/>
                    </a:lnTo>
                    <a:lnTo>
                      <a:pt x="251" y="91"/>
                    </a:lnTo>
                    <a:lnTo>
                      <a:pt x="255" y="86"/>
                    </a:lnTo>
                    <a:lnTo>
                      <a:pt x="261" y="83"/>
                    </a:lnTo>
                    <a:lnTo>
                      <a:pt x="265" y="83"/>
                    </a:lnTo>
                    <a:lnTo>
                      <a:pt x="270" y="90"/>
                    </a:lnTo>
                    <a:lnTo>
                      <a:pt x="281" y="88"/>
                    </a:lnTo>
                    <a:lnTo>
                      <a:pt x="291" y="81"/>
                    </a:lnTo>
                    <a:lnTo>
                      <a:pt x="292" y="74"/>
                    </a:lnTo>
                    <a:lnTo>
                      <a:pt x="297" y="73"/>
                    </a:lnTo>
                    <a:lnTo>
                      <a:pt x="301" y="74"/>
                    </a:lnTo>
                    <a:lnTo>
                      <a:pt x="299" y="77"/>
                    </a:lnTo>
                    <a:lnTo>
                      <a:pt x="312" y="76"/>
                    </a:lnTo>
                    <a:lnTo>
                      <a:pt x="331" y="80"/>
                    </a:lnTo>
                    <a:lnTo>
                      <a:pt x="354" y="81"/>
                    </a:lnTo>
                    <a:lnTo>
                      <a:pt x="356" y="87"/>
                    </a:lnTo>
                    <a:lnTo>
                      <a:pt x="361" y="85"/>
                    </a:lnTo>
                    <a:lnTo>
                      <a:pt x="365" y="72"/>
                    </a:lnTo>
                    <a:lnTo>
                      <a:pt x="373" y="65"/>
                    </a:lnTo>
                    <a:lnTo>
                      <a:pt x="370" y="63"/>
                    </a:lnTo>
                    <a:lnTo>
                      <a:pt x="373" y="59"/>
                    </a:lnTo>
                    <a:lnTo>
                      <a:pt x="368" y="52"/>
                    </a:lnTo>
                    <a:lnTo>
                      <a:pt x="367" y="40"/>
                    </a:lnTo>
                    <a:lnTo>
                      <a:pt x="383" y="28"/>
                    </a:lnTo>
                    <a:lnTo>
                      <a:pt x="377" y="8"/>
                    </a:lnTo>
                    <a:lnTo>
                      <a:pt x="362" y="2"/>
                    </a:lnTo>
                    <a:lnTo>
                      <a:pt x="356" y="3"/>
                    </a:lnTo>
                    <a:lnTo>
                      <a:pt x="354" y="0"/>
                    </a:lnTo>
                    <a:lnTo>
                      <a:pt x="344" y="4"/>
                    </a:lnTo>
                    <a:lnTo>
                      <a:pt x="356" y="26"/>
                    </a:lnTo>
                    <a:lnTo>
                      <a:pt x="354" y="33"/>
                    </a:lnTo>
                    <a:lnTo>
                      <a:pt x="340" y="40"/>
                    </a:lnTo>
                    <a:lnTo>
                      <a:pt x="335" y="38"/>
                    </a:lnTo>
                    <a:lnTo>
                      <a:pt x="329" y="43"/>
                    </a:lnTo>
                    <a:lnTo>
                      <a:pt x="320" y="42"/>
                    </a:lnTo>
                    <a:lnTo>
                      <a:pt x="318" y="45"/>
                    </a:lnTo>
                    <a:lnTo>
                      <a:pt x="302" y="51"/>
                    </a:lnTo>
                    <a:lnTo>
                      <a:pt x="298" y="48"/>
                    </a:lnTo>
                    <a:lnTo>
                      <a:pt x="279" y="41"/>
                    </a:lnTo>
                    <a:lnTo>
                      <a:pt x="273" y="46"/>
                    </a:lnTo>
                    <a:lnTo>
                      <a:pt x="267" y="42"/>
                    </a:lnTo>
                    <a:lnTo>
                      <a:pt x="261" y="42"/>
                    </a:lnTo>
                    <a:lnTo>
                      <a:pt x="255" y="31"/>
                    </a:lnTo>
                    <a:lnTo>
                      <a:pt x="251" y="35"/>
                    </a:lnTo>
                    <a:lnTo>
                      <a:pt x="243" y="37"/>
                    </a:lnTo>
                    <a:lnTo>
                      <a:pt x="239" y="33"/>
                    </a:lnTo>
                    <a:lnTo>
                      <a:pt x="236" y="36"/>
                    </a:lnTo>
                    <a:lnTo>
                      <a:pt x="235" y="39"/>
                    </a:lnTo>
                    <a:lnTo>
                      <a:pt x="229" y="37"/>
                    </a:lnTo>
                    <a:lnTo>
                      <a:pt x="228" y="45"/>
                    </a:lnTo>
                    <a:lnTo>
                      <a:pt x="224" y="47"/>
                    </a:lnTo>
                    <a:lnTo>
                      <a:pt x="219" y="44"/>
                    </a:lnTo>
                    <a:lnTo>
                      <a:pt x="212" y="51"/>
                    </a:lnTo>
                    <a:lnTo>
                      <a:pt x="206" y="52"/>
                    </a:lnTo>
                    <a:lnTo>
                      <a:pt x="204" y="55"/>
                    </a:lnTo>
                    <a:lnTo>
                      <a:pt x="192" y="54"/>
                    </a:lnTo>
                    <a:lnTo>
                      <a:pt x="187" y="58"/>
                    </a:lnTo>
                    <a:lnTo>
                      <a:pt x="184" y="56"/>
                    </a:lnTo>
                    <a:lnTo>
                      <a:pt x="178" y="63"/>
                    </a:lnTo>
                    <a:lnTo>
                      <a:pt x="163" y="63"/>
                    </a:lnTo>
                    <a:lnTo>
                      <a:pt x="158" y="64"/>
                    </a:lnTo>
                    <a:lnTo>
                      <a:pt x="153" y="68"/>
                    </a:lnTo>
                    <a:lnTo>
                      <a:pt x="153" y="82"/>
                    </a:lnTo>
                    <a:lnTo>
                      <a:pt x="148" y="79"/>
                    </a:lnTo>
                    <a:lnTo>
                      <a:pt x="144" y="85"/>
                    </a:lnTo>
                    <a:lnTo>
                      <a:pt x="129" y="87"/>
                    </a:lnTo>
                    <a:lnTo>
                      <a:pt x="124" y="83"/>
                    </a:lnTo>
                    <a:lnTo>
                      <a:pt x="117" y="88"/>
                    </a:lnTo>
                    <a:lnTo>
                      <a:pt x="112" y="86"/>
                    </a:lnTo>
                    <a:lnTo>
                      <a:pt x="107" y="88"/>
                    </a:lnTo>
                    <a:lnTo>
                      <a:pt x="96" y="108"/>
                    </a:lnTo>
                    <a:lnTo>
                      <a:pt x="92" y="107"/>
                    </a:lnTo>
                    <a:lnTo>
                      <a:pt x="87" y="113"/>
                    </a:lnTo>
                    <a:lnTo>
                      <a:pt x="76" y="111"/>
                    </a:lnTo>
                    <a:lnTo>
                      <a:pt x="71" y="115"/>
                    </a:lnTo>
                    <a:lnTo>
                      <a:pt x="50" y="119"/>
                    </a:lnTo>
                    <a:lnTo>
                      <a:pt x="49" y="126"/>
                    </a:lnTo>
                    <a:lnTo>
                      <a:pt x="56" y="134"/>
                    </a:lnTo>
                    <a:lnTo>
                      <a:pt x="56" y="140"/>
                    </a:lnTo>
                    <a:lnTo>
                      <a:pt x="52" y="152"/>
                    </a:lnTo>
                    <a:lnTo>
                      <a:pt x="45" y="152"/>
                    </a:lnTo>
                    <a:lnTo>
                      <a:pt x="42" y="156"/>
                    </a:lnTo>
                    <a:lnTo>
                      <a:pt x="41" y="165"/>
                    </a:lnTo>
                    <a:lnTo>
                      <a:pt x="38" y="184"/>
                    </a:lnTo>
                    <a:lnTo>
                      <a:pt x="35" y="186"/>
                    </a:lnTo>
                    <a:lnTo>
                      <a:pt x="25" y="188"/>
                    </a:lnTo>
                    <a:lnTo>
                      <a:pt x="22" y="195"/>
                    </a:lnTo>
                    <a:lnTo>
                      <a:pt x="17" y="196"/>
                    </a:lnTo>
                    <a:lnTo>
                      <a:pt x="24" y="208"/>
                    </a:lnTo>
                    <a:lnTo>
                      <a:pt x="21" y="212"/>
                    </a:lnTo>
                    <a:lnTo>
                      <a:pt x="17" y="212"/>
                    </a:lnTo>
                    <a:lnTo>
                      <a:pt x="19" y="218"/>
                    </a:lnTo>
                    <a:lnTo>
                      <a:pt x="14" y="226"/>
                    </a:lnTo>
                    <a:lnTo>
                      <a:pt x="0" y="224"/>
                    </a:lnTo>
                    <a:lnTo>
                      <a:pt x="12" y="229"/>
                    </a:lnTo>
                    <a:lnTo>
                      <a:pt x="10" y="236"/>
                    </a:lnTo>
                    <a:lnTo>
                      <a:pt x="22" y="253"/>
                    </a:lnTo>
                    <a:lnTo>
                      <a:pt x="33" y="255"/>
                    </a:lnTo>
                    <a:lnTo>
                      <a:pt x="34" y="260"/>
                    </a:lnTo>
                    <a:lnTo>
                      <a:pt x="52" y="281"/>
                    </a:lnTo>
                    <a:lnTo>
                      <a:pt x="58" y="280"/>
                    </a:lnTo>
                    <a:lnTo>
                      <a:pt x="54" y="270"/>
                    </a:lnTo>
                    <a:lnTo>
                      <a:pt x="61" y="275"/>
                    </a:lnTo>
                    <a:lnTo>
                      <a:pt x="74" y="271"/>
                    </a:lnTo>
                    <a:lnTo>
                      <a:pt x="78" y="276"/>
                    </a:lnTo>
                    <a:lnTo>
                      <a:pt x="77" y="280"/>
                    </a:lnTo>
                    <a:lnTo>
                      <a:pt x="67" y="280"/>
                    </a:lnTo>
                    <a:lnTo>
                      <a:pt x="60" y="283"/>
                    </a:lnTo>
                    <a:lnTo>
                      <a:pt x="53" y="284"/>
                    </a:lnTo>
                    <a:lnTo>
                      <a:pt x="53" y="290"/>
                    </a:lnTo>
                    <a:lnTo>
                      <a:pt x="53" y="294"/>
                    </a:lnTo>
                    <a:lnTo>
                      <a:pt x="57" y="297"/>
                    </a:lnTo>
                    <a:lnTo>
                      <a:pt x="62" y="294"/>
                    </a:lnTo>
                    <a:lnTo>
                      <a:pt x="65" y="304"/>
                    </a:lnTo>
                    <a:lnTo>
                      <a:pt x="71" y="303"/>
                    </a:lnTo>
                    <a:lnTo>
                      <a:pt x="74" y="317"/>
                    </a:lnTo>
                    <a:lnTo>
                      <a:pt x="78" y="314"/>
                    </a:lnTo>
                    <a:lnTo>
                      <a:pt x="80" y="322"/>
                    </a:lnTo>
                    <a:lnTo>
                      <a:pt x="78" y="325"/>
                    </a:lnTo>
                    <a:lnTo>
                      <a:pt x="79" y="331"/>
                    </a:lnTo>
                    <a:lnTo>
                      <a:pt x="83" y="333"/>
                    </a:lnTo>
                    <a:lnTo>
                      <a:pt x="86" y="331"/>
                    </a:lnTo>
                    <a:lnTo>
                      <a:pt x="95" y="325"/>
                    </a:lnTo>
                    <a:lnTo>
                      <a:pt x="103" y="325"/>
                    </a:lnTo>
                    <a:lnTo>
                      <a:pt x="105" y="331"/>
                    </a:lnTo>
                    <a:lnTo>
                      <a:pt x="114" y="325"/>
                    </a:lnTo>
                    <a:lnTo>
                      <a:pt x="122" y="326"/>
                    </a:lnTo>
                    <a:lnTo>
                      <a:pt x="124" y="323"/>
                    </a:lnTo>
                    <a:lnTo>
                      <a:pt x="127" y="321"/>
                    </a:lnTo>
                    <a:lnTo>
                      <a:pt x="133" y="319"/>
                    </a:lnTo>
                    <a:lnTo>
                      <a:pt x="145" y="320"/>
                    </a:lnTo>
                    <a:lnTo>
                      <a:pt x="148" y="324"/>
                    </a:lnTo>
                    <a:lnTo>
                      <a:pt x="153" y="320"/>
                    </a:lnTo>
                    <a:lnTo>
                      <a:pt x="160" y="321"/>
                    </a:lnTo>
                    <a:lnTo>
                      <a:pt x="161" y="312"/>
                    </a:lnTo>
                    <a:lnTo>
                      <a:pt x="169" y="317"/>
                    </a:lnTo>
                    <a:lnTo>
                      <a:pt x="172" y="324"/>
                    </a:lnTo>
                    <a:lnTo>
                      <a:pt x="174" y="324"/>
                    </a:lnTo>
                    <a:lnTo>
                      <a:pt x="174" y="319"/>
                    </a:lnTo>
                    <a:lnTo>
                      <a:pt x="178" y="315"/>
                    </a:lnTo>
                    <a:lnTo>
                      <a:pt x="188" y="323"/>
                    </a:lnTo>
                    <a:lnTo>
                      <a:pt x="186" y="325"/>
                    </a:lnTo>
                    <a:lnTo>
                      <a:pt x="195" y="325"/>
                    </a:lnTo>
                    <a:lnTo>
                      <a:pt x="206" y="329"/>
                    </a:lnTo>
                    <a:lnTo>
                      <a:pt x="210" y="327"/>
                    </a:lnTo>
                    <a:lnTo>
                      <a:pt x="210" y="330"/>
                    </a:lnTo>
                    <a:lnTo>
                      <a:pt x="216" y="334"/>
                    </a:lnTo>
                    <a:lnTo>
                      <a:pt x="208" y="338"/>
                    </a:lnTo>
                    <a:lnTo>
                      <a:pt x="200" y="338"/>
                    </a:lnTo>
                    <a:lnTo>
                      <a:pt x="194" y="343"/>
                    </a:lnTo>
                    <a:lnTo>
                      <a:pt x="202" y="346"/>
                    </a:lnTo>
                    <a:lnTo>
                      <a:pt x="202" y="349"/>
                    </a:lnTo>
                    <a:lnTo>
                      <a:pt x="196" y="350"/>
                    </a:lnTo>
                    <a:lnTo>
                      <a:pt x="181" y="341"/>
                    </a:lnTo>
                    <a:lnTo>
                      <a:pt x="160" y="336"/>
                    </a:lnTo>
                    <a:lnTo>
                      <a:pt x="149" y="334"/>
                    </a:lnTo>
                    <a:lnTo>
                      <a:pt x="138" y="326"/>
                    </a:lnTo>
                    <a:lnTo>
                      <a:pt x="128" y="325"/>
                    </a:lnTo>
                    <a:lnTo>
                      <a:pt x="123" y="328"/>
                    </a:lnTo>
                    <a:lnTo>
                      <a:pt x="116" y="342"/>
                    </a:lnTo>
                    <a:lnTo>
                      <a:pt x="104" y="339"/>
                    </a:lnTo>
                    <a:lnTo>
                      <a:pt x="101" y="342"/>
                    </a:lnTo>
                    <a:lnTo>
                      <a:pt x="99" y="338"/>
                    </a:lnTo>
                    <a:lnTo>
                      <a:pt x="97" y="352"/>
                    </a:lnTo>
                    <a:lnTo>
                      <a:pt x="96" y="357"/>
                    </a:lnTo>
                    <a:lnTo>
                      <a:pt x="89" y="364"/>
                    </a:lnTo>
                    <a:lnTo>
                      <a:pt x="86" y="364"/>
                    </a:lnTo>
                    <a:lnTo>
                      <a:pt x="85" y="372"/>
                    </a:lnTo>
                    <a:lnTo>
                      <a:pt x="98" y="376"/>
                    </a:lnTo>
                    <a:lnTo>
                      <a:pt x="100" y="388"/>
                    </a:lnTo>
                    <a:lnTo>
                      <a:pt x="101" y="385"/>
                    </a:lnTo>
                    <a:lnTo>
                      <a:pt x="105" y="385"/>
                    </a:lnTo>
                    <a:lnTo>
                      <a:pt x="117" y="393"/>
                    </a:lnTo>
                    <a:lnTo>
                      <a:pt x="126" y="408"/>
                    </a:lnTo>
                    <a:lnTo>
                      <a:pt x="128" y="413"/>
                    </a:lnTo>
                    <a:lnTo>
                      <a:pt x="121" y="426"/>
                    </a:lnTo>
                    <a:lnTo>
                      <a:pt x="129" y="442"/>
                    </a:lnTo>
                    <a:lnTo>
                      <a:pt x="132" y="443"/>
                    </a:lnTo>
                    <a:lnTo>
                      <a:pt x="133" y="454"/>
                    </a:lnTo>
                    <a:lnTo>
                      <a:pt x="141" y="454"/>
                    </a:lnTo>
                    <a:lnTo>
                      <a:pt x="145" y="461"/>
                    </a:lnTo>
                    <a:lnTo>
                      <a:pt x="150" y="454"/>
                    </a:lnTo>
                    <a:lnTo>
                      <a:pt x="147" y="448"/>
                    </a:lnTo>
                    <a:lnTo>
                      <a:pt x="147" y="438"/>
                    </a:lnTo>
                    <a:lnTo>
                      <a:pt x="154" y="433"/>
                    </a:lnTo>
                    <a:lnTo>
                      <a:pt x="160" y="433"/>
                    </a:lnTo>
                    <a:lnTo>
                      <a:pt x="160" y="442"/>
                    </a:lnTo>
                    <a:lnTo>
                      <a:pt x="166" y="444"/>
                    </a:lnTo>
                    <a:lnTo>
                      <a:pt x="174" y="456"/>
                    </a:lnTo>
                    <a:lnTo>
                      <a:pt x="180" y="472"/>
                    </a:lnTo>
                    <a:lnTo>
                      <a:pt x="178" y="474"/>
                    </a:lnTo>
                    <a:lnTo>
                      <a:pt x="188" y="483"/>
                    </a:lnTo>
                    <a:lnTo>
                      <a:pt x="185" y="466"/>
                    </a:lnTo>
                    <a:lnTo>
                      <a:pt x="189" y="464"/>
                    </a:lnTo>
                    <a:lnTo>
                      <a:pt x="188" y="456"/>
                    </a:lnTo>
                    <a:lnTo>
                      <a:pt x="190" y="449"/>
                    </a:lnTo>
                    <a:lnTo>
                      <a:pt x="203" y="447"/>
                    </a:lnTo>
                    <a:lnTo>
                      <a:pt x="207" y="458"/>
                    </a:lnTo>
                    <a:lnTo>
                      <a:pt x="218" y="468"/>
                    </a:lnTo>
                    <a:lnTo>
                      <a:pt x="223" y="467"/>
                    </a:lnTo>
                    <a:lnTo>
                      <a:pt x="226" y="473"/>
                    </a:lnTo>
                    <a:lnTo>
                      <a:pt x="234" y="473"/>
                    </a:lnTo>
                    <a:lnTo>
                      <a:pt x="230" y="465"/>
                    </a:lnTo>
                    <a:lnTo>
                      <a:pt x="221" y="458"/>
                    </a:lnTo>
                    <a:lnTo>
                      <a:pt x="219" y="450"/>
                    </a:lnTo>
                    <a:lnTo>
                      <a:pt x="225" y="446"/>
                    </a:lnTo>
                    <a:lnTo>
                      <a:pt x="213" y="425"/>
                    </a:lnTo>
                    <a:lnTo>
                      <a:pt x="211" y="419"/>
                    </a:lnTo>
                    <a:lnTo>
                      <a:pt x="207" y="419"/>
                    </a:lnTo>
                    <a:lnTo>
                      <a:pt x="207" y="413"/>
                    </a:lnTo>
                    <a:lnTo>
                      <a:pt x="195" y="397"/>
                    </a:lnTo>
                    <a:lnTo>
                      <a:pt x="191" y="385"/>
                    </a:lnTo>
                    <a:lnTo>
                      <a:pt x="194" y="380"/>
                    </a:lnTo>
                    <a:lnTo>
                      <a:pt x="200" y="386"/>
                    </a:lnTo>
                    <a:lnTo>
                      <a:pt x="204" y="384"/>
                    </a:lnTo>
                    <a:lnTo>
                      <a:pt x="209" y="390"/>
                    </a:lnTo>
                    <a:lnTo>
                      <a:pt x="218" y="390"/>
                    </a:lnTo>
                    <a:lnTo>
                      <a:pt x="219" y="392"/>
                    </a:lnTo>
                    <a:lnTo>
                      <a:pt x="214" y="395"/>
                    </a:lnTo>
                    <a:lnTo>
                      <a:pt x="215" y="397"/>
                    </a:lnTo>
                    <a:lnTo>
                      <a:pt x="221" y="402"/>
                    </a:lnTo>
                    <a:lnTo>
                      <a:pt x="228" y="397"/>
                    </a:lnTo>
                    <a:lnTo>
                      <a:pt x="225" y="395"/>
                    </a:lnTo>
                    <a:lnTo>
                      <a:pt x="226" y="394"/>
                    </a:lnTo>
                    <a:lnTo>
                      <a:pt x="242" y="388"/>
                    </a:lnTo>
                    <a:lnTo>
                      <a:pt x="243" y="384"/>
                    </a:lnTo>
                    <a:lnTo>
                      <a:pt x="234" y="382"/>
                    </a:lnTo>
                    <a:lnTo>
                      <a:pt x="232" y="372"/>
                    </a:lnTo>
                    <a:lnTo>
                      <a:pt x="227" y="374"/>
                    </a:lnTo>
                    <a:lnTo>
                      <a:pt x="230" y="381"/>
                    </a:lnTo>
                    <a:lnTo>
                      <a:pt x="219" y="375"/>
                    </a:lnTo>
                    <a:lnTo>
                      <a:pt x="215" y="366"/>
                    </a:lnTo>
                    <a:lnTo>
                      <a:pt x="213" y="363"/>
                    </a:lnTo>
                    <a:lnTo>
                      <a:pt x="217" y="359"/>
                    </a:lnTo>
                    <a:lnTo>
                      <a:pt x="213" y="356"/>
                    </a:lnTo>
                    <a:lnTo>
                      <a:pt x="206" y="357"/>
                    </a:lnTo>
                    <a:lnTo>
                      <a:pt x="204" y="354"/>
                    </a:lnTo>
                    <a:lnTo>
                      <a:pt x="206" y="350"/>
                    </a:lnTo>
                    <a:lnTo>
                      <a:pt x="214" y="348"/>
                    </a:lnTo>
                    <a:lnTo>
                      <a:pt x="219" y="344"/>
                    </a:lnTo>
                    <a:lnTo>
                      <a:pt x="231" y="343"/>
                    </a:lnTo>
                    <a:lnTo>
                      <a:pt x="232" y="338"/>
                    </a:lnTo>
                    <a:lnTo>
                      <a:pt x="240" y="336"/>
                    </a:lnTo>
                    <a:lnTo>
                      <a:pt x="239" y="342"/>
                    </a:lnTo>
                    <a:lnTo>
                      <a:pt x="244" y="345"/>
                    </a:lnTo>
                    <a:lnTo>
                      <a:pt x="248" y="343"/>
                    </a:lnTo>
                    <a:lnTo>
                      <a:pt x="255" y="354"/>
                    </a:lnTo>
                    <a:lnTo>
                      <a:pt x="261" y="354"/>
                    </a:lnTo>
                    <a:lnTo>
                      <a:pt x="267" y="364"/>
                    </a:lnTo>
                    <a:lnTo>
                      <a:pt x="273" y="364"/>
                    </a:lnTo>
                    <a:lnTo>
                      <a:pt x="275" y="361"/>
                    </a:lnTo>
                    <a:lnTo>
                      <a:pt x="274" y="352"/>
                    </a:lnTo>
                    <a:lnTo>
                      <a:pt x="269" y="344"/>
                    </a:lnTo>
                    <a:lnTo>
                      <a:pt x="271" y="343"/>
                    </a:lnTo>
                    <a:lnTo>
                      <a:pt x="268" y="342"/>
                    </a:lnTo>
                    <a:lnTo>
                      <a:pt x="268" y="335"/>
                    </a:lnTo>
                    <a:lnTo>
                      <a:pt x="264" y="327"/>
                    </a:lnTo>
                    <a:lnTo>
                      <a:pt x="269" y="324"/>
                    </a:lnTo>
                    <a:lnTo>
                      <a:pt x="269" y="319"/>
                    </a:lnTo>
                    <a:lnTo>
                      <a:pt x="261" y="313"/>
                    </a:lnTo>
                    <a:lnTo>
                      <a:pt x="250" y="31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" name="Freeform 12" descr="25%"/>
              <p:cNvSpPr>
                <a:spLocks/>
              </p:cNvSpPr>
              <p:nvPr/>
            </p:nvSpPr>
            <p:spPr bwMode="auto">
              <a:xfrm>
                <a:off x="8970963" y="6008688"/>
                <a:ext cx="296862" cy="82550"/>
              </a:xfrm>
              <a:custGeom>
                <a:avLst/>
                <a:gdLst>
                  <a:gd name="T0" fmla="*/ 2147483647 w 187"/>
                  <a:gd name="T1" fmla="*/ 2147483647 h 52"/>
                  <a:gd name="T2" fmla="*/ 2147483647 w 187"/>
                  <a:gd name="T3" fmla="*/ 2147483647 h 52"/>
                  <a:gd name="T4" fmla="*/ 2147483647 w 187"/>
                  <a:gd name="T5" fmla="*/ 2147483647 h 52"/>
                  <a:gd name="T6" fmla="*/ 2147483647 w 187"/>
                  <a:gd name="T7" fmla="*/ 2147483647 h 52"/>
                  <a:gd name="T8" fmla="*/ 2147483647 w 187"/>
                  <a:gd name="T9" fmla="*/ 2147483647 h 52"/>
                  <a:gd name="T10" fmla="*/ 2147483647 w 187"/>
                  <a:gd name="T11" fmla="*/ 2147483647 h 52"/>
                  <a:gd name="T12" fmla="*/ 2147483647 w 187"/>
                  <a:gd name="T13" fmla="*/ 2147483647 h 52"/>
                  <a:gd name="T14" fmla="*/ 2147483647 w 187"/>
                  <a:gd name="T15" fmla="*/ 2147483647 h 52"/>
                  <a:gd name="T16" fmla="*/ 2147483647 w 187"/>
                  <a:gd name="T17" fmla="*/ 2147483647 h 52"/>
                  <a:gd name="T18" fmla="*/ 2147483647 w 187"/>
                  <a:gd name="T19" fmla="*/ 2147483647 h 52"/>
                  <a:gd name="T20" fmla="*/ 2147483647 w 187"/>
                  <a:gd name="T21" fmla="*/ 2147483647 h 52"/>
                  <a:gd name="T22" fmla="*/ 2147483647 w 187"/>
                  <a:gd name="T23" fmla="*/ 2147483647 h 52"/>
                  <a:gd name="T24" fmla="*/ 2147483647 w 187"/>
                  <a:gd name="T25" fmla="*/ 2147483647 h 52"/>
                  <a:gd name="T26" fmla="*/ 2147483647 w 187"/>
                  <a:gd name="T27" fmla="*/ 2147483647 h 52"/>
                  <a:gd name="T28" fmla="*/ 2147483647 w 187"/>
                  <a:gd name="T29" fmla="*/ 2147483647 h 52"/>
                  <a:gd name="T30" fmla="*/ 2147483647 w 187"/>
                  <a:gd name="T31" fmla="*/ 2147483647 h 52"/>
                  <a:gd name="T32" fmla="*/ 2147483647 w 187"/>
                  <a:gd name="T33" fmla="*/ 0 h 52"/>
                  <a:gd name="T34" fmla="*/ 2147483647 w 187"/>
                  <a:gd name="T35" fmla="*/ 2147483647 h 52"/>
                  <a:gd name="T36" fmla="*/ 2147483647 w 187"/>
                  <a:gd name="T37" fmla="*/ 2147483647 h 52"/>
                  <a:gd name="T38" fmla="*/ 2147483647 w 187"/>
                  <a:gd name="T39" fmla="*/ 2147483647 h 52"/>
                  <a:gd name="T40" fmla="*/ 2147483647 w 187"/>
                  <a:gd name="T41" fmla="*/ 2147483647 h 52"/>
                  <a:gd name="T42" fmla="*/ 2147483647 w 187"/>
                  <a:gd name="T43" fmla="*/ 2147483647 h 52"/>
                  <a:gd name="T44" fmla="*/ 0 w 187"/>
                  <a:gd name="T45" fmla="*/ 2147483647 h 52"/>
                  <a:gd name="T46" fmla="*/ 2147483647 w 187"/>
                  <a:gd name="T47" fmla="*/ 2147483647 h 52"/>
                  <a:gd name="T48" fmla="*/ 2147483647 w 187"/>
                  <a:gd name="T49" fmla="*/ 2147483647 h 52"/>
                  <a:gd name="T50" fmla="*/ 2147483647 w 187"/>
                  <a:gd name="T51" fmla="*/ 2147483647 h 52"/>
                  <a:gd name="T52" fmla="*/ 2147483647 w 187"/>
                  <a:gd name="T53" fmla="*/ 2147483647 h 52"/>
                  <a:gd name="T54" fmla="*/ 2147483647 w 187"/>
                  <a:gd name="T55" fmla="*/ 2147483647 h 52"/>
                  <a:gd name="T56" fmla="*/ 2147483647 w 187"/>
                  <a:gd name="T57" fmla="*/ 2147483647 h 52"/>
                  <a:gd name="T58" fmla="*/ 2147483647 w 187"/>
                  <a:gd name="T59" fmla="*/ 2147483647 h 52"/>
                  <a:gd name="T60" fmla="*/ 2147483647 w 187"/>
                  <a:gd name="T61" fmla="*/ 2147483647 h 52"/>
                  <a:gd name="T62" fmla="*/ 2147483647 w 187"/>
                  <a:gd name="T63" fmla="*/ 2147483647 h 52"/>
                  <a:gd name="T64" fmla="*/ 2147483647 w 187"/>
                  <a:gd name="T65" fmla="*/ 2147483647 h 52"/>
                  <a:gd name="T66" fmla="*/ 2147483647 w 187"/>
                  <a:gd name="T67" fmla="*/ 2147483647 h 52"/>
                  <a:gd name="T68" fmla="*/ 2147483647 w 187"/>
                  <a:gd name="T69" fmla="*/ 2147483647 h 52"/>
                  <a:gd name="T70" fmla="*/ 2147483647 w 187"/>
                  <a:gd name="T71" fmla="*/ 2147483647 h 52"/>
                  <a:gd name="T72" fmla="*/ 2147483647 w 187"/>
                  <a:gd name="T73" fmla="*/ 2147483647 h 52"/>
                  <a:gd name="T74" fmla="*/ 2147483647 w 187"/>
                  <a:gd name="T75" fmla="*/ 2147483647 h 52"/>
                  <a:gd name="T76" fmla="*/ 2147483647 w 187"/>
                  <a:gd name="T77" fmla="*/ 2147483647 h 52"/>
                  <a:gd name="T78" fmla="*/ 2147483647 w 187"/>
                  <a:gd name="T79" fmla="*/ 2147483647 h 52"/>
                  <a:gd name="T80" fmla="*/ 2147483647 w 187"/>
                  <a:gd name="T81" fmla="*/ 2147483647 h 52"/>
                  <a:gd name="T82" fmla="*/ 2147483647 w 187"/>
                  <a:gd name="T83" fmla="*/ 2147483647 h 52"/>
                  <a:gd name="T84" fmla="*/ 2147483647 w 187"/>
                  <a:gd name="T85" fmla="*/ 2147483647 h 52"/>
                  <a:gd name="T86" fmla="*/ 2147483647 w 187"/>
                  <a:gd name="T87" fmla="*/ 2147483647 h 52"/>
                  <a:gd name="T88" fmla="*/ 2147483647 w 187"/>
                  <a:gd name="T89" fmla="*/ 2147483647 h 52"/>
                  <a:gd name="T90" fmla="*/ 2147483647 w 187"/>
                  <a:gd name="T91" fmla="*/ 2147483647 h 52"/>
                  <a:gd name="T92" fmla="*/ 2147483647 w 187"/>
                  <a:gd name="T93" fmla="*/ 2147483647 h 52"/>
                  <a:gd name="T94" fmla="*/ 2147483647 w 187"/>
                  <a:gd name="T95" fmla="*/ 2147483647 h 52"/>
                  <a:gd name="T96" fmla="*/ 2147483647 w 187"/>
                  <a:gd name="T97" fmla="*/ 2147483647 h 52"/>
                  <a:gd name="T98" fmla="*/ 2147483647 w 187"/>
                  <a:gd name="T99" fmla="*/ 2147483647 h 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7"/>
                  <a:gd name="T151" fmla="*/ 0 h 52"/>
                  <a:gd name="T152" fmla="*/ 187 w 187"/>
                  <a:gd name="T153" fmla="*/ 52 h 5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7" h="52">
                    <a:moveTo>
                      <a:pt x="130" y="16"/>
                    </a:moveTo>
                    <a:lnTo>
                      <a:pt x="101" y="16"/>
                    </a:lnTo>
                    <a:lnTo>
                      <a:pt x="96" y="10"/>
                    </a:lnTo>
                    <a:lnTo>
                      <a:pt x="91" y="12"/>
                    </a:lnTo>
                    <a:lnTo>
                      <a:pt x="76" y="13"/>
                    </a:lnTo>
                    <a:lnTo>
                      <a:pt x="52" y="23"/>
                    </a:lnTo>
                    <a:lnTo>
                      <a:pt x="48" y="22"/>
                    </a:lnTo>
                    <a:lnTo>
                      <a:pt x="46" y="14"/>
                    </a:lnTo>
                    <a:lnTo>
                      <a:pt x="41" y="16"/>
                    </a:lnTo>
                    <a:lnTo>
                      <a:pt x="35" y="13"/>
                    </a:lnTo>
                    <a:lnTo>
                      <a:pt x="42" y="12"/>
                    </a:lnTo>
                    <a:lnTo>
                      <a:pt x="42" y="7"/>
                    </a:lnTo>
                    <a:lnTo>
                      <a:pt x="39" y="4"/>
                    </a:lnTo>
                    <a:lnTo>
                      <a:pt x="33" y="6"/>
                    </a:lnTo>
                    <a:lnTo>
                      <a:pt x="30" y="13"/>
                    </a:lnTo>
                    <a:lnTo>
                      <a:pt x="18" y="13"/>
                    </a:lnTo>
                    <a:lnTo>
                      <a:pt x="9" y="0"/>
                    </a:lnTo>
                    <a:lnTo>
                      <a:pt x="8" y="7"/>
                    </a:lnTo>
                    <a:lnTo>
                      <a:pt x="12" y="13"/>
                    </a:lnTo>
                    <a:lnTo>
                      <a:pt x="9" y="16"/>
                    </a:lnTo>
                    <a:lnTo>
                      <a:pt x="5" y="15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1" y="35"/>
                    </a:lnTo>
                    <a:lnTo>
                      <a:pt x="6" y="40"/>
                    </a:lnTo>
                    <a:lnTo>
                      <a:pt x="23" y="36"/>
                    </a:lnTo>
                    <a:lnTo>
                      <a:pt x="51" y="38"/>
                    </a:lnTo>
                    <a:lnTo>
                      <a:pt x="58" y="36"/>
                    </a:lnTo>
                    <a:lnTo>
                      <a:pt x="72" y="41"/>
                    </a:lnTo>
                    <a:lnTo>
                      <a:pt x="81" y="40"/>
                    </a:lnTo>
                    <a:lnTo>
                      <a:pt x="85" y="45"/>
                    </a:lnTo>
                    <a:lnTo>
                      <a:pt x="84" y="51"/>
                    </a:lnTo>
                    <a:lnTo>
                      <a:pt x="96" y="51"/>
                    </a:lnTo>
                    <a:lnTo>
                      <a:pt x="137" y="40"/>
                    </a:lnTo>
                    <a:lnTo>
                      <a:pt x="148" y="35"/>
                    </a:lnTo>
                    <a:lnTo>
                      <a:pt x="157" y="36"/>
                    </a:lnTo>
                    <a:lnTo>
                      <a:pt x="163" y="32"/>
                    </a:lnTo>
                    <a:lnTo>
                      <a:pt x="176" y="34"/>
                    </a:lnTo>
                    <a:lnTo>
                      <a:pt x="184" y="26"/>
                    </a:lnTo>
                    <a:lnTo>
                      <a:pt x="186" y="16"/>
                    </a:lnTo>
                    <a:lnTo>
                      <a:pt x="182" y="14"/>
                    </a:lnTo>
                    <a:lnTo>
                      <a:pt x="182" y="7"/>
                    </a:lnTo>
                    <a:lnTo>
                      <a:pt x="176" y="16"/>
                    </a:lnTo>
                    <a:lnTo>
                      <a:pt x="167" y="15"/>
                    </a:lnTo>
                    <a:lnTo>
                      <a:pt x="151" y="27"/>
                    </a:lnTo>
                    <a:lnTo>
                      <a:pt x="148" y="26"/>
                    </a:lnTo>
                    <a:lnTo>
                      <a:pt x="146" y="22"/>
                    </a:lnTo>
                    <a:lnTo>
                      <a:pt x="148" y="10"/>
                    </a:lnTo>
                    <a:lnTo>
                      <a:pt x="140" y="10"/>
                    </a:lnTo>
                    <a:lnTo>
                      <a:pt x="130" y="1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" name="Freeform 13" descr="25%"/>
              <p:cNvSpPr>
                <a:spLocks/>
              </p:cNvSpPr>
              <p:nvPr/>
            </p:nvSpPr>
            <p:spPr bwMode="auto">
              <a:xfrm>
                <a:off x="9128125" y="5481638"/>
                <a:ext cx="80963" cy="55562"/>
              </a:xfrm>
              <a:custGeom>
                <a:avLst/>
                <a:gdLst>
                  <a:gd name="T0" fmla="*/ 2147483647 w 51"/>
                  <a:gd name="T1" fmla="*/ 2147483647 h 35"/>
                  <a:gd name="T2" fmla="*/ 2147483647 w 51"/>
                  <a:gd name="T3" fmla="*/ 2147483647 h 35"/>
                  <a:gd name="T4" fmla="*/ 2147483647 w 51"/>
                  <a:gd name="T5" fmla="*/ 2147483647 h 35"/>
                  <a:gd name="T6" fmla="*/ 0 w 51"/>
                  <a:gd name="T7" fmla="*/ 2147483647 h 35"/>
                  <a:gd name="T8" fmla="*/ 2147483647 w 51"/>
                  <a:gd name="T9" fmla="*/ 2147483647 h 35"/>
                  <a:gd name="T10" fmla="*/ 2147483647 w 51"/>
                  <a:gd name="T11" fmla="*/ 2147483647 h 35"/>
                  <a:gd name="T12" fmla="*/ 2147483647 w 51"/>
                  <a:gd name="T13" fmla="*/ 2147483647 h 35"/>
                  <a:gd name="T14" fmla="*/ 2147483647 w 51"/>
                  <a:gd name="T15" fmla="*/ 2147483647 h 35"/>
                  <a:gd name="T16" fmla="*/ 2147483647 w 51"/>
                  <a:gd name="T17" fmla="*/ 2147483647 h 35"/>
                  <a:gd name="T18" fmla="*/ 2147483647 w 51"/>
                  <a:gd name="T19" fmla="*/ 2147483647 h 35"/>
                  <a:gd name="T20" fmla="*/ 2147483647 w 51"/>
                  <a:gd name="T21" fmla="*/ 2147483647 h 35"/>
                  <a:gd name="T22" fmla="*/ 2147483647 w 51"/>
                  <a:gd name="T23" fmla="*/ 2147483647 h 35"/>
                  <a:gd name="T24" fmla="*/ 2147483647 w 51"/>
                  <a:gd name="T25" fmla="*/ 2147483647 h 35"/>
                  <a:gd name="T26" fmla="*/ 2147483647 w 51"/>
                  <a:gd name="T27" fmla="*/ 2147483647 h 35"/>
                  <a:gd name="T28" fmla="*/ 2147483647 w 51"/>
                  <a:gd name="T29" fmla="*/ 2147483647 h 35"/>
                  <a:gd name="T30" fmla="*/ 2147483647 w 51"/>
                  <a:gd name="T31" fmla="*/ 2147483647 h 35"/>
                  <a:gd name="T32" fmla="*/ 2147483647 w 51"/>
                  <a:gd name="T33" fmla="*/ 2147483647 h 35"/>
                  <a:gd name="T34" fmla="*/ 2147483647 w 51"/>
                  <a:gd name="T35" fmla="*/ 2147483647 h 35"/>
                  <a:gd name="T36" fmla="*/ 2147483647 w 51"/>
                  <a:gd name="T37" fmla="*/ 2147483647 h 35"/>
                  <a:gd name="T38" fmla="*/ 2147483647 w 51"/>
                  <a:gd name="T39" fmla="*/ 2147483647 h 35"/>
                  <a:gd name="T40" fmla="*/ 2147483647 w 51"/>
                  <a:gd name="T41" fmla="*/ 0 h 35"/>
                  <a:gd name="T42" fmla="*/ 2147483647 w 51"/>
                  <a:gd name="T43" fmla="*/ 2147483647 h 35"/>
                  <a:gd name="T44" fmla="*/ 2147483647 w 51"/>
                  <a:gd name="T45" fmla="*/ 2147483647 h 3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35"/>
                  <a:gd name="T71" fmla="*/ 51 w 51"/>
                  <a:gd name="T72" fmla="*/ 35 h 3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35">
                    <a:moveTo>
                      <a:pt x="19" y="5"/>
                    </a:moveTo>
                    <a:lnTo>
                      <a:pt x="19" y="7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8" y="27"/>
                    </a:lnTo>
                    <a:lnTo>
                      <a:pt x="15" y="27"/>
                    </a:lnTo>
                    <a:lnTo>
                      <a:pt x="20" y="18"/>
                    </a:lnTo>
                    <a:lnTo>
                      <a:pt x="26" y="15"/>
                    </a:lnTo>
                    <a:lnTo>
                      <a:pt x="27" y="20"/>
                    </a:lnTo>
                    <a:lnTo>
                      <a:pt x="17" y="28"/>
                    </a:lnTo>
                    <a:lnTo>
                      <a:pt x="39" y="34"/>
                    </a:lnTo>
                    <a:lnTo>
                      <a:pt x="46" y="31"/>
                    </a:lnTo>
                    <a:lnTo>
                      <a:pt x="38" y="24"/>
                    </a:lnTo>
                    <a:lnTo>
                      <a:pt x="39" y="21"/>
                    </a:lnTo>
                    <a:lnTo>
                      <a:pt x="50" y="27"/>
                    </a:lnTo>
                    <a:lnTo>
                      <a:pt x="44" y="16"/>
                    </a:lnTo>
                    <a:lnTo>
                      <a:pt x="39" y="14"/>
                    </a:lnTo>
                    <a:lnTo>
                      <a:pt x="32" y="9"/>
                    </a:lnTo>
                    <a:lnTo>
                      <a:pt x="33" y="6"/>
                    </a:lnTo>
                    <a:lnTo>
                      <a:pt x="34" y="3"/>
                    </a:lnTo>
                    <a:lnTo>
                      <a:pt x="28" y="0"/>
                    </a:lnTo>
                    <a:lnTo>
                      <a:pt x="18" y="3"/>
                    </a:lnTo>
                    <a:lnTo>
                      <a:pt x="19" y="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" name="Freeform 14" descr="25%"/>
              <p:cNvSpPr>
                <a:spLocks/>
              </p:cNvSpPr>
              <p:nvPr/>
            </p:nvSpPr>
            <p:spPr bwMode="auto">
              <a:xfrm>
                <a:off x="9385300" y="5832475"/>
                <a:ext cx="47625" cy="82550"/>
              </a:xfrm>
              <a:custGeom>
                <a:avLst/>
                <a:gdLst>
                  <a:gd name="T0" fmla="*/ 2147483647 w 30"/>
                  <a:gd name="T1" fmla="*/ 2147483647 h 52"/>
                  <a:gd name="T2" fmla="*/ 2147483647 w 30"/>
                  <a:gd name="T3" fmla="*/ 2147483647 h 52"/>
                  <a:gd name="T4" fmla="*/ 2147483647 w 30"/>
                  <a:gd name="T5" fmla="*/ 0 h 52"/>
                  <a:gd name="T6" fmla="*/ 2147483647 w 30"/>
                  <a:gd name="T7" fmla="*/ 2147483647 h 52"/>
                  <a:gd name="T8" fmla="*/ 0 w 30"/>
                  <a:gd name="T9" fmla="*/ 2147483647 h 52"/>
                  <a:gd name="T10" fmla="*/ 2147483647 w 30"/>
                  <a:gd name="T11" fmla="*/ 2147483647 h 52"/>
                  <a:gd name="T12" fmla="*/ 2147483647 w 30"/>
                  <a:gd name="T13" fmla="*/ 2147483647 h 52"/>
                  <a:gd name="T14" fmla="*/ 2147483647 w 30"/>
                  <a:gd name="T15" fmla="*/ 2147483647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52"/>
                  <a:gd name="T26" fmla="*/ 30 w 30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52">
                    <a:moveTo>
                      <a:pt x="17" y="42"/>
                    </a:moveTo>
                    <a:lnTo>
                      <a:pt x="27" y="35"/>
                    </a:lnTo>
                    <a:lnTo>
                      <a:pt x="29" y="0"/>
                    </a:lnTo>
                    <a:lnTo>
                      <a:pt x="11" y="14"/>
                    </a:lnTo>
                    <a:lnTo>
                      <a:pt x="0" y="32"/>
                    </a:lnTo>
                    <a:lnTo>
                      <a:pt x="6" y="38"/>
                    </a:lnTo>
                    <a:lnTo>
                      <a:pt x="6" y="51"/>
                    </a:lnTo>
                    <a:lnTo>
                      <a:pt x="17" y="4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" name="Freeform 15" descr="25%"/>
              <p:cNvSpPr>
                <a:spLocks/>
              </p:cNvSpPr>
              <p:nvPr/>
            </p:nvSpPr>
            <p:spPr bwMode="auto">
              <a:xfrm>
                <a:off x="9140825" y="5589588"/>
                <a:ext cx="39688" cy="61912"/>
              </a:xfrm>
              <a:custGeom>
                <a:avLst/>
                <a:gdLst>
                  <a:gd name="T0" fmla="*/ 2147483647 w 25"/>
                  <a:gd name="T1" fmla="*/ 0 h 39"/>
                  <a:gd name="T2" fmla="*/ 2147483647 w 25"/>
                  <a:gd name="T3" fmla="*/ 2147483647 h 39"/>
                  <a:gd name="T4" fmla="*/ 0 w 25"/>
                  <a:gd name="T5" fmla="*/ 2147483647 h 39"/>
                  <a:gd name="T6" fmla="*/ 2147483647 w 25"/>
                  <a:gd name="T7" fmla="*/ 2147483647 h 39"/>
                  <a:gd name="T8" fmla="*/ 2147483647 w 25"/>
                  <a:gd name="T9" fmla="*/ 2147483647 h 39"/>
                  <a:gd name="T10" fmla="*/ 2147483647 w 25"/>
                  <a:gd name="T11" fmla="*/ 2147483647 h 39"/>
                  <a:gd name="T12" fmla="*/ 2147483647 w 25"/>
                  <a:gd name="T13" fmla="*/ 2147483647 h 39"/>
                  <a:gd name="T14" fmla="*/ 2147483647 w 25"/>
                  <a:gd name="T15" fmla="*/ 2147483647 h 39"/>
                  <a:gd name="T16" fmla="*/ 2147483647 w 25"/>
                  <a:gd name="T17" fmla="*/ 0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39"/>
                  <a:gd name="T29" fmla="*/ 25 w 25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39">
                    <a:moveTo>
                      <a:pt x="11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12" y="19"/>
                    </a:lnTo>
                    <a:lnTo>
                      <a:pt x="6" y="32"/>
                    </a:lnTo>
                    <a:lnTo>
                      <a:pt x="18" y="38"/>
                    </a:lnTo>
                    <a:lnTo>
                      <a:pt x="24" y="24"/>
                    </a:lnTo>
                    <a:lnTo>
                      <a:pt x="21" y="4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" name="Freeform 16" descr="25%"/>
              <p:cNvSpPr>
                <a:spLocks/>
              </p:cNvSpPr>
              <p:nvPr/>
            </p:nvSpPr>
            <p:spPr bwMode="auto">
              <a:xfrm>
                <a:off x="8601075" y="5681663"/>
                <a:ext cx="49213" cy="53975"/>
              </a:xfrm>
              <a:custGeom>
                <a:avLst/>
                <a:gdLst>
                  <a:gd name="T0" fmla="*/ 2147483647 w 31"/>
                  <a:gd name="T1" fmla="*/ 0 h 34"/>
                  <a:gd name="T2" fmla="*/ 2147483647 w 31"/>
                  <a:gd name="T3" fmla="*/ 0 h 34"/>
                  <a:gd name="T4" fmla="*/ 2147483647 w 31"/>
                  <a:gd name="T5" fmla="*/ 2147483647 h 34"/>
                  <a:gd name="T6" fmla="*/ 2147483647 w 31"/>
                  <a:gd name="T7" fmla="*/ 2147483647 h 34"/>
                  <a:gd name="T8" fmla="*/ 0 w 31"/>
                  <a:gd name="T9" fmla="*/ 2147483647 h 34"/>
                  <a:gd name="T10" fmla="*/ 2147483647 w 31"/>
                  <a:gd name="T11" fmla="*/ 2147483647 h 34"/>
                  <a:gd name="T12" fmla="*/ 2147483647 w 31"/>
                  <a:gd name="T13" fmla="*/ 2147483647 h 34"/>
                  <a:gd name="T14" fmla="*/ 2147483647 w 31"/>
                  <a:gd name="T15" fmla="*/ 2147483647 h 34"/>
                  <a:gd name="T16" fmla="*/ 2147483647 w 31"/>
                  <a:gd name="T17" fmla="*/ 2147483647 h 34"/>
                  <a:gd name="T18" fmla="*/ 2147483647 w 31"/>
                  <a:gd name="T19" fmla="*/ 2147483647 h 34"/>
                  <a:gd name="T20" fmla="*/ 2147483647 w 31"/>
                  <a:gd name="T21" fmla="*/ 2147483647 h 34"/>
                  <a:gd name="T22" fmla="*/ 2147483647 w 31"/>
                  <a:gd name="T23" fmla="*/ 2147483647 h 34"/>
                  <a:gd name="T24" fmla="*/ 2147483647 w 31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34"/>
                  <a:gd name="T41" fmla="*/ 31 w 31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34">
                    <a:moveTo>
                      <a:pt x="12" y="0"/>
                    </a:moveTo>
                    <a:lnTo>
                      <a:pt x="9" y="0"/>
                    </a:lnTo>
                    <a:lnTo>
                      <a:pt x="7" y="14"/>
                    </a:lnTo>
                    <a:lnTo>
                      <a:pt x="1" y="10"/>
                    </a:lnTo>
                    <a:lnTo>
                      <a:pt x="0" y="26"/>
                    </a:lnTo>
                    <a:lnTo>
                      <a:pt x="11" y="31"/>
                    </a:lnTo>
                    <a:lnTo>
                      <a:pt x="18" y="29"/>
                    </a:lnTo>
                    <a:lnTo>
                      <a:pt x="29" y="33"/>
                    </a:lnTo>
                    <a:lnTo>
                      <a:pt x="30" y="29"/>
                    </a:lnTo>
                    <a:lnTo>
                      <a:pt x="20" y="15"/>
                    </a:lnTo>
                    <a:lnTo>
                      <a:pt x="18" y="18"/>
                    </a:lnTo>
                    <a:lnTo>
                      <a:pt x="16" y="1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" name="Freeform 17" descr="25%"/>
              <p:cNvSpPr>
                <a:spLocks/>
              </p:cNvSpPr>
              <p:nvPr/>
            </p:nvSpPr>
            <p:spPr bwMode="auto">
              <a:xfrm>
                <a:off x="8509000" y="5507038"/>
                <a:ext cx="55563" cy="58737"/>
              </a:xfrm>
              <a:custGeom>
                <a:avLst/>
                <a:gdLst>
                  <a:gd name="T0" fmla="*/ 2147483647 w 35"/>
                  <a:gd name="T1" fmla="*/ 2147483647 h 37"/>
                  <a:gd name="T2" fmla="*/ 2147483647 w 35"/>
                  <a:gd name="T3" fmla="*/ 2147483647 h 37"/>
                  <a:gd name="T4" fmla="*/ 2147483647 w 35"/>
                  <a:gd name="T5" fmla="*/ 2147483647 h 37"/>
                  <a:gd name="T6" fmla="*/ 2147483647 w 35"/>
                  <a:gd name="T7" fmla="*/ 2147483647 h 37"/>
                  <a:gd name="T8" fmla="*/ 2147483647 w 35"/>
                  <a:gd name="T9" fmla="*/ 2147483647 h 37"/>
                  <a:gd name="T10" fmla="*/ 2147483647 w 35"/>
                  <a:gd name="T11" fmla="*/ 2147483647 h 37"/>
                  <a:gd name="T12" fmla="*/ 2147483647 w 35"/>
                  <a:gd name="T13" fmla="*/ 2147483647 h 37"/>
                  <a:gd name="T14" fmla="*/ 2147483647 w 35"/>
                  <a:gd name="T15" fmla="*/ 2147483647 h 37"/>
                  <a:gd name="T16" fmla="*/ 2147483647 w 35"/>
                  <a:gd name="T17" fmla="*/ 2147483647 h 37"/>
                  <a:gd name="T18" fmla="*/ 2147483647 w 35"/>
                  <a:gd name="T19" fmla="*/ 2147483647 h 37"/>
                  <a:gd name="T20" fmla="*/ 2147483647 w 35"/>
                  <a:gd name="T21" fmla="*/ 0 h 37"/>
                  <a:gd name="T22" fmla="*/ 2147483647 w 35"/>
                  <a:gd name="T23" fmla="*/ 2147483647 h 37"/>
                  <a:gd name="T24" fmla="*/ 0 w 35"/>
                  <a:gd name="T25" fmla="*/ 2147483647 h 37"/>
                  <a:gd name="T26" fmla="*/ 2147483647 w 35"/>
                  <a:gd name="T27" fmla="*/ 2147483647 h 37"/>
                  <a:gd name="T28" fmla="*/ 2147483647 w 35"/>
                  <a:gd name="T29" fmla="*/ 2147483647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5"/>
                  <a:gd name="T46" fmla="*/ 0 h 37"/>
                  <a:gd name="T47" fmla="*/ 35 w 35"/>
                  <a:gd name="T48" fmla="*/ 37 h 3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5" h="37">
                    <a:moveTo>
                      <a:pt x="18" y="31"/>
                    </a:moveTo>
                    <a:lnTo>
                      <a:pt x="34" y="36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2" y="29"/>
                    </a:lnTo>
                    <a:lnTo>
                      <a:pt x="20" y="17"/>
                    </a:lnTo>
                    <a:lnTo>
                      <a:pt x="15" y="15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0" y="3"/>
                    </a:lnTo>
                    <a:lnTo>
                      <a:pt x="13" y="0"/>
                    </a:lnTo>
                    <a:lnTo>
                      <a:pt x="3" y="4"/>
                    </a:lnTo>
                    <a:lnTo>
                      <a:pt x="0" y="8"/>
                    </a:lnTo>
                    <a:lnTo>
                      <a:pt x="15" y="23"/>
                    </a:lnTo>
                    <a:lnTo>
                      <a:pt x="18" y="31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4" name="Freeform 18" descr="25%"/>
              <p:cNvSpPr>
                <a:spLocks/>
              </p:cNvSpPr>
              <p:nvPr/>
            </p:nvSpPr>
            <p:spPr bwMode="auto">
              <a:xfrm>
                <a:off x="9234488" y="5680075"/>
                <a:ext cx="50800" cy="26988"/>
              </a:xfrm>
              <a:custGeom>
                <a:avLst/>
                <a:gdLst>
                  <a:gd name="T0" fmla="*/ 2147483647 w 32"/>
                  <a:gd name="T1" fmla="*/ 0 h 17"/>
                  <a:gd name="T2" fmla="*/ 2147483647 w 32"/>
                  <a:gd name="T3" fmla="*/ 2147483647 h 17"/>
                  <a:gd name="T4" fmla="*/ 0 w 32"/>
                  <a:gd name="T5" fmla="*/ 2147483647 h 17"/>
                  <a:gd name="T6" fmla="*/ 0 w 32"/>
                  <a:gd name="T7" fmla="*/ 2147483647 h 17"/>
                  <a:gd name="T8" fmla="*/ 2147483647 w 32"/>
                  <a:gd name="T9" fmla="*/ 2147483647 h 17"/>
                  <a:gd name="T10" fmla="*/ 2147483647 w 32"/>
                  <a:gd name="T11" fmla="*/ 2147483647 h 17"/>
                  <a:gd name="T12" fmla="*/ 2147483647 w 32"/>
                  <a:gd name="T13" fmla="*/ 2147483647 h 17"/>
                  <a:gd name="T14" fmla="*/ 2147483647 w 32"/>
                  <a:gd name="T15" fmla="*/ 2147483647 h 17"/>
                  <a:gd name="T16" fmla="*/ 2147483647 w 32"/>
                  <a:gd name="T17" fmla="*/ 2147483647 h 17"/>
                  <a:gd name="T18" fmla="*/ 2147483647 w 32"/>
                  <a:gd name="T19" fmla="*/ 2147483647 h 17"/>
                  <a:gd name="T20" fmla="*/ 2147483647 w 32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7"/>
                  <a:gd name="T35" fmla="*/ 32 w 32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7">
                    <a:moveTo>
                      <a:pt x="25" y="0"/>
                    </a:moveTo>
                    <a:lnTo>
                      <a:pt x="8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9" y="10"/>
                    </a:lnTo>
                    <a:lnTo>
                      <a:pt x="13" y="14"/>
                    </a:lnTo>
                    <a:lnTo>
                      <a:pt x="20" y="16"/>
                    </a:lnTo>
                    <a:lnTo>
                      <a:pt x="22" y="10"/>
                    </a:lnTo>
                    <a:lnTo>
                      <a:pt x="31" y="6"/>
                    </a:lnTo>
                    <a:lnTo>
                      <a:pt x="30" y="1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5" name="Freeform 19" descr="25%"/>
              <p:cNvSpPr>
                <a:spLocks/>
              </p:cNvSpPr>
              <p:nvPr/>
            </p:nvSpPr>
            <p:spPr bwMode="auto">
              <a:xfrm>
                <a:off x="9032875" y="5410200"/>
                <a:ext cx="41275" cy="34925"/>
              </a:xfrm>
              <a:custGeom>
                <a:avLst/>
                <a:gdLst>
                  <a:gd name="T0" fmla="*/ 2147483647 w 26"/>
                  <a:gd name="T1" fmla="*/ 2147483647 h 22"/>
                  <a:gd name="T2" fmla="*/ 2147483647 w 26"/>
                  <a:gd name="T3" fmla="*/ 2147483647 h 22"/>
                  <a:gd name="T4" fmla="*/ 2147483647 w 26"/>
                  <a:gd name="T5" fmla="*/ 2147483647 h 22"/>
                  <a:gd name="T6" fmla="*/ 2147483647 w 26"/>
                  <a:gd name="T7" fmla="*/ 0 h 22"/>
                  <a:gd name="T8" fmla="*/ 2147483647 w 26"/>
                  <a:gd name="T9" fmla="*/ 2147483647 h 22"/>
                  <a:gd name="T10" fmla="*/ 2147483647 w 26"/>
                  <a:gd name="T11" fmla="*/ 2147483647 h 22"/>
                  <a:gd name="T12" fmla="*/ 2147483647 w 26"/>
                  <a:gd name="T13" fmla="*/ 2147483647 h 22"/>
                  <a:gd name="T14" fmla="*/ 0 w 26"/>
                  <a:gd name="T15" fmla="*/ 2147483647 h 22"/>
                  <a:gd name="T16" fmla="*/ 2147483647 w 26"/>
                  <a:gd name="T17" fmla="*/ 2147483647 h 22"/>
                  <a:gd name="T18" fmla="*/ 2147483647 w 26"/>
                  <a:gd name="T19" fmla="*/ 2147483647 h 22"/>
                  <a:gd name="T20" fmla="*/ 2147483647 w 26"/>
                  <a:gd name="T21" fmla="*/ 2147483647 h 22"/>
                  <a:gd name="T22" fmla="*/ 2147483647 w 26"/>
                  <a:gd name="T23" fmla="*/ 2147483647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6"/>
                  <a:gd name="T37" fmla="*/ 0 h 22"/>
                  <a:gd name="T38" fmla="*/ 26 w 26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6" h="22">
                    <a:moveTo>
                      <a:pt x="13" y="14"/>
                    </a:moveTo>
                    <a:lnTo>
                      <a:pt x="22" y="21"/>
                    </a:lnTo>
                    <a:lnTo>
                      <a:pt x="20" y="14"/>
                    </a:lnTo>
                    <a:lnTo>
                      <a:pt x="25" y="0"/>
                    </a:lnTo>
                    <a:lnTo>
                      <a:pt x="20" y="1"/>
                    </a:lnTo>
                    <a:lnTo>
                      <a:pt x="16" y="9"/>
                    </a:lnTo>
                    <a:lnTo>
                      <a:pt x="12" y="4"/>
                    </a:lnTo>
                    <a:lnTo>
                      <a:pt x="0" y="7"/>
                    </a:lnTo>
                    <a:lnTo>
                      <a:pt x="3" y="20"/>
                    </a:lnTo>
                    <a:lnTo>
                      <a:pt x="14" y="21"/>
                    </a:lnTo>
                    <a:lnTo>
                      <a:pt x="10" y="18"/>
                    </a:lnTo>
                    <a:lnTo>
                      <a:pt x="13" y="1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6" name="Freeform 20" descr="25%"/>
              <p:cNvSpPr>
                <a:spLocks/>
              </p:cNvSpPr>
              <p:nvPr/>
            </p:nvSpPr>
            <p:spPr bwMode="auto">
              <a:xfrm>
                <a:off x="8632825" y="5751513"/>
                <a:ext cx="41275" cy="38100"/>
              </a:xfrm>
              <a:custGeom>
                <a:avLst/>
                <a:gdLst>
                  <a:gd name="T0" fmla="*/ 2147483647 w 26"/>
                  <a:gd name="T1" fmla="*/ 2147483647 h 24"/>
                  <a:gd name="T2" fmla="*/ 2147483647 w 26"/>
                  <a:gd name="T3" fmla="*/ 2147483647 h 24"/>
                  <a:gd name="T4" fmla="*/ 2147483647 w 26"/>
                  <a:gd name="T5" fmla="*/ 2147483647 h 24"/>
                  <a:gd name="T6" fmla="*/ 2147483647 w 26"/>
                  <a:gd name="T7" fmla="*/ 0 h 24"/>
                  <a:gd name="T8" fmla="*/ 2147483647 w 26"/>
                  <a:gd name="T9" fmla="*/ 2147483647 h 24"/>
                  <a:gd name="T10" fmla="*/ 0 w 26"/>
                  <a:gd name="T11" fmla="*/ 2147483647 h 24"/>
                  <a:gd name="T12" fmla="*/ 2147483647 w 26"/>
                  <a:gd name="T13" fmla="*/ 2147483647 h 24"/>
                  <a:gd name="T14" fmla="*/ 2147483647 w 26"/>
                  <a:gd name="T15" fmla="*/ 2147483647 h 24"/>
                  <a:gd name="T16" fmla="*/ 2147483647 w 26"/>
                  <a:gd name="T17" fmla="*/ 2147483647 h 24"/>
                  <a:gd name="T18" fmla="*/ 2147483647 w 26"/>
                  <a:gd name="T19" fmla="*/ 2147483647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4"/>
                  <a:gd name="T32" fmla="*/ 26 w 26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4">
                    <a:moveTo>
                      <a:pt x="25" y="17"/>
                    </a:moveTo>
                    <a:lnTo>
                      <a:pt x="16" y="8"/>
                    </a:lnTo>
                    <a:lnTo>
                      <a:pt x="8" y="6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7" y="16"/>
                    </a:lnTo>
                    <a:lnTo>
                      <a:pt x="25" y="1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7" name="Freeform 21" descr="25%"/>
              <p:cNvSpPr>
                <a:spLocks/>
              </p:cNvSpPr>
              <p:nvPr/>
            </p:nvSpPr>
            <p:spPr bwMode="auto">
              <a:xfrm>
                <a:off x="9123363" y="5783263"/>
                <a:ext cx="28575" cy="41275"/>
              </a:xfrm>
              <a:custGeom>
                <a:avLst/>
                <a:gdLst>
                  <a:gd name="T0" fmla="*/ 2147483647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2147483647 h 26"/>
                  <a:gd name="T6" fmla="*/ 2147483647 w 18"/>
                  <a:gd name="T7" fmla="*/ 0 h 26"/>
                  <a:gd name="T8" fmla="*/ 0 w 18"/>
                  <a:gd name="T9" fmla="*/ 2147483647 h 26"/>
                  <a:gd name="T10" fmla="*/ 2147483647 w 18"/>
                  <a:gd name="T11" fmla="*/ 2147483647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6"/>
                  <a:gd name="T20" fmla="*/ 18 w 1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6">
                    <a:moveTo>
                      <a:pt x="10" y="25"/>
                    </a:moveTo>
                    <a:lnTo>
                      <a:pt x="16" y="21"/>
                    </a:lnTo>
                    <a:lnTo>
                      <a:pt x="17" y="9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10" y="2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8" name="Freeform 22" descr="25%"/>
              <p:cNvSpPr>
                <a:spLocks/>
              </p:cNvSpPr>
              <p:nvPr/>
            </p:nvSpPr>
            <p:spPr bwMode="auto">
              <a:xfrm>
                <a:off x="8969375" y="5319713"/>
                <a:ext cx="26988" cy="31750"/>
              </a:xfrm>
              <a:custGeom>
                <a:avLst/>
                <a:gdLst>
                  <a:gd name="T0" fmla="*/ 2147483647 w 17"/>
                  <a:gd name="T1" fmla="*/ 2147483647 h 20"/>
                  <a:gd name="T2" fmla="*/ 2147483647 w 17"/>
                  <a:gd name="T3" fmla="*/ 2147483647 h 20"/>
                  <a:gd name="T4" fmla="*/ 2147483647 w 17"/>
                  <a:gd name="T5" fmla="*/ 2147483647 h 20"/>
                  <a:gd name="T6" fmla="*/ 2147483647 w 17"/>
                  <a:gd name="T7" fmla="*/ 2147483647 h 20"/>
                  <a:gd name="T8" fmla="*/ 2147483647 w 17"/>
                  <a:gd name="T9" fmla="*/ 0 h 20"/>
                  <a:gd name="T10" fmla="*/ 2147483647 w 17"/>
                  <a:gd name="T11" fmla="*/ 2147483647 h 20"/>
                  <a:gd name="T12" fmla="*/ 0 w 17"/>
                  <a:gd name="T13" fmla="*/ 2147483647 h 20"/>
                  <a:gd name="T14" fmla="*/ 2147483647 w 17"/>
                  <a:gd name="T15" fmla="*/ 2147483647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20"/>
                  <a:gd name="T26" fmla="*/ 17 w 17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20">
                    <a:moveTo>
                      <a:pt x="8" y="19"/>
                    </a:moveTo>
                    <a:lnTo>
                      <a:pt x="16" y="15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1" y="4"/>
                    </a:lnTo>
                    <a:lnTo>
                      <a:pt x="0" y="13"/>
                    </a:lnTo>
                    <a:lnTo>
                      <a:pt x="8" y="19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Freeform 23" descr="25%"/>
              <p:cNvSpPr>
                <a:spLocks/>
              </p:cNvSpPr>
              <p:nvPr/>
            </p:nvSpPr>
            <p:spPr bwMode="auto">
              <a:xfrm>
                <a:off x="9332913" y="5929313"/>
                <a:ext cx="26987" cy="65087"/>
              </a:xfrm>
              <a:custGeom>
                <a:avLst/>
                <a:gdLst>
                  <a:gd name="T0" fmla="*/ 2147483647 w 17"/>
                  <a:gd name="T1" fmla="*/ 0 h 41"/>
                  <a:gd name="T2" fmla="*/ 0 w 17"/>
                  <a:gd name="T3" fmla="*/ 2147483647 h 41"/>
                  <a:gd name="T4" fmla="*/ 2147483647 w 17"/>
                  <a:gd name="T5" fmla="*/ 2147483647 h 41"/>
                  <a:gd name="T6" fmla="*/ 2147483647 w 17"/>
                  <a:gd name="T7" fmla="*/ 2147483647 h 41"/>
                  <a:gd name="T8" fmla="*/ 2147483647 w 17"/>
                  <a:gd name="T9" fmla="*/ 2147483647 h 41"/>
                  <a:gd name="T10" fmla="*/ 2147483647 w 17"/>
                  <a:gd name="T11" fmla="*/ 2147483647 h 41"/>
                  <a:gd name="T12" fmla="*/ 2147483647 w 17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41"/>
                  <a:gd name="T23" fmla="*/ 17 w 17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41">
                    <a:moveTo>
                      <a:pt x="8" y="0"/>
                    </a:moveTo>
                    <a:lnTo>
                      <a:pt x="0" y="26"/>
                    </a:lnTo>
                    <a:lnTo>
                      <a:pt x="11" y="40"/>
                    </a:lnTo>
                    <a:lnTo>
                      <a:pt x="16" y="34"/>
                    </a:lnTo>
                    <a:lnTo>
                      <a:pt x="8" y="23"/>
                    </a:lnTo>
                    <a:lnTo>
                      <a:pt x="14" y="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0" name="Freeform 24" descr="25%"/>
              <p:cNvSpPr>
                <a:spLocks/>
              </p:cNvSpPr>
              <p:nvPr/>
            </p:nvSpPr>
            <p:spPr bwMode="auto">
              <a:xfrm>
                <a:off x="9291638" y="5791200"/>
                <a:ext cx="42862" cy="38100"/>
              </a:xfrm>
              <a:custGeom>
                <a:avLst/>
                <a:gdLst>
                  <a:gd name="T0" fmla="*/ 2147483647 w 27"/>
                  <a:gd name="T1" fmla="*/ 2147483647 h 24"/>
                  <a:gd name="T2" fmla="*/ 2147483647 w 27"/>
                  <a:gd name="T3" fmla="*/ 0 h 24"/>
                  <a:gd name="T4" fmla="*/ 2147483647 w 27"/>
                  <a:gd name="T5" fmla="*/ 2147483647 h 24"/>
                  <a:gd name="T6" fmla="*/ 0 w 27"/>
                  <a:gd name="T7" fmla="*/ 2147483647 h 24"/>
                  <a:gd name="T8" fmla="*/ 2147483647 w 27"/>
                  <a:gd name="T9" fmla="*/ 2147483647 h 24"/>
                  <a:gd name="T10" fmla="*/ 2147483647 w 27"/>
                  <a:gd name="T11" fmla="*/ 2147483647 h 24"/>
                  <a:gd name="T12" fmla="*/ 2147483647 w 27"/>
                  <a:gd name="T13" fmla="*/ 2147483647 h 24"/>
                  <a:gd name="T14" fmla="*/ 2147483647 w 27"/>
                  <a:gd name="T15" fmla="*/ 2147483647 h 24"/>
                  <a:gd name="T16" fmla="*/ 2147483647 w 27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4"/>
                  <a:gd name="T29" fmla="*/ 27 w 27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4">
                    <a:moveTo>
                      <a:pt x="25" y="2"/>
                    </a:moveTo>
                    <a:lnTo>
                      <a:pt x="21" y="0"/>
                    </a:lnTo>
                    <a:lnTo>
                      <a:pt x="14" y="4"/>
                    </a:lnTo>
                    <a:lnTo>
                      <a:pt x="0" y="16"/>
                    </a:lnTo>
                    <a:lnTo>
                      <a:pt x="5" y="23"/>
                    </a:lnTo>
                    <a:lnTo>
                      <a:pt x="4" y="17"/>
                    </a:lnTo>
                    <a:lnTo>
                      <a:pt x="13" y="15"/>
                    </a:lnTo>
                    <a:lnTo>
                      <a:pt x="26" y="4"/>
                    </a:lnTo>
                    <a:lnTo>
                      <a:pt x="25" y="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1" name="Freeform 25" descr="25%"/>
              <p:cNvSpPr>
                <a:spLocks/>
              </p:cNvSpPr>
              <p:nvPr/>
            </p:nvSpPr>
            <p:spPr bwMode="auto">
              <a:xfrm>
                <a:off x="9040813" y="5689600"/>
                <a:ext cx="34925" cy="30163"/>
              </a:xfrm>
              <a:custGeom>
                <a:avLst/>
                <a:gdLst>
                  <a:gd name="T0" fmla="*/ 0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2147483647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0 h 19"/>
                  <a:gd name="T12" fmla="*/ 0 w 22"/>
                  <a:gd name="T13" fmla="*/ 2147483647 h 19"/>
                  <a:gd name="T14" fmla="*/ 0 w 22"/>
                  <a:gd name="T15" fmla="*/ 214748364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9"/>
                  <a:gd name="T26" fmla="*/ 22 w 22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9">
                    <a:moveTo>
                      <a:pt x="0" y="8"/>
                    </a:moveTo>
                    <a:lnTo>
                      <a:pt x="3" y="11"/>
                    </a:lnTo>
                    <a:lnTo>
                      <a:pt x="21" y="18"/>
                    </a:lnTo>
                    <a:lnTo>
                      <a:pt x="17" y="7"/>
                    </a:lnTo>
                    <a:lnTo>
                      <a:pt x="10" y="7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2" name="Freeform 26" descr="25%"/>
              <p:cNvSpPr>
                <a:spLocks/>
              </p:cNvSpPr>
              <p:nvPr/>
            </p:nvSpPr>
            <p:spPr bwMode="auto">
              <a:xfrm>
                <a:off x="8888413" y="5930900"/>
                <a:ext cx="26987" cy="33338"/>
              </a:xfrm>
              <a:custGeom>
                <a:avLst/>
                <a:gdLst>
                  <a:gd name="T0" fmla="*/ 2147483647 w 17"/>
                  <a:gd name="T1" fmla="*/ 0 h 21"/>
                  <a:gd name="T2" fmla="*/ 0 w 17"/>
                  <a:gd name="T3" fmla="*/ 2147483647 h 21"/>
                  <a:gd name="T4" fmla="*/ 2147483647 w 17"/>
                  <a:gd name="T5" fmla="*/ 2147483647 h 21"/>
                  <a:gd name="T6" fmla="*/ 2147483647 w 17"/>
                  <a:gd name="T7" fmla="*/ 2147483647 h 21"/>
                  <a:gd name="T8" fmla="*/ 2147483647 w 17"/>
                  <a:gd name="T9" fmla="*/ 2147483647 h 21"/>
                  <a:gd name="T10" fmla="*/ 2147483647 w 17"/>
                  <a:gd name="T11" fmla="*/ 2147483647 h 21"/>
                  <a:gd name="T12" fmla="*/ 2147483647 w 17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1"/>
                  <a:gd name="T23" fmla="*/ 17 w 1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1">
                    <a:moveTo>
                      <a:pt x="4" y="0"/>
                    </a:moveTo>
                    <a:lnTo>
                      <a:pt x="0" y="5"/>
                    </a:lnTo>
                    <a:lnTo>
                      <a:pt x="3" y="16"/>
                    </a:lnTo>
                    <a:lnTo>
                      <a:pt x="12" y="20"/>
                    </a:lnTo>
                    <a:lnTo>
                      <a:pt x="12" y="13"/>
                    </a:lnTo>
                    <a:lnTo>
                      <a:pt x="16" y="1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Freeform 27" descr="25%"/>
              <p:cNvSpPr>
                <a:spLocks/>
              </p:cNvSpPr>
              <p:nvPr/>
            </p:nvSpPr>
            <p:spPr bwMode="auto">
              <a:xfrm>
                <a:off x="8615363" y="5630863"/>
                <a:ext cx="26987" cy="39687"/>
              </a:xfrm>
              <a:custGeom>
                <a:avLst/>
                <a:gdLst>
                  <a:gd name="T0" fmla="*/ 2147483647 w 17"/>
                  <a:gd name="T1" fmla="*/ 0 h 25"/>
                  <a:gd name="T2" fmla="*/ 2147483647 w 17"/>
                  <a:gd name="T3" fmla="*/ 2147483647 h 25"/>
                  <a:gd name="T4" fmla="*/ 0 w 17"/>
                  <a:gd name="T5" fmla="*/ 2147483647 h 25"/>
                  <a:gd name="T6" fmla="*/ 2147483647 w 17"/>
                  <a:gd name="T7" fmla="*/ 2147483647 h 25"/>
                  <a:gd name="T8" fmla="*/ 2147483647 w 17"/>
                  <a:gd name="T9" fmla="*/ 2147483647 h 25"/>
                  <a:gd name="T10" fmla="*/ 2147483647 w 17"/>
                  <a:gd name="T11" fmla="*/ 2147483647 h 25"/>
                  <a:gd name="T12" fmla="*/ 2147483647 w 17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25"/>
                  <a:gd name="T23" fmla="*/ 17 w 17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25">
                    <a:moveTo>
                      <a:pt x="12" y="0"/>
                    </a:moveTo>
                    <a:lnTo>
                      <a:pt x="3" y="5"/>
                    </a:lnTo>
                    <a:lnTo>
                      <a:pt x="0" y="24"/>
                    </a:lnTo>
                    <a:lnTo>
                      <a:pt x="4" y="18"/>
                    </a:lnTo>
                    <a:lnTo>
                      <a:pt x="9" y="22"/>
                    </a:lnTo>
                    <a:lnTo>
                      <a:pt x="16" y="1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4" name="Freeform 28" descr="25%"/>
              <p:cNvSpPr>
                <a:spLocks/>
              </p:cNvSpPr>
              <p:nvPr/>
            </p:nvSpPr>
            <p:spPr bwMode="auto">
              <a:xfrm>
                <a:off x="8997950" y="5561013"/>
                <a:ext cx="30163" cy="30162"/>
              </a:xfrm>
              <a:custGeom>
                <a:avLst/>
                <a:gdLst>
                  <a:gd name="T0" fmla="*/ 2147483647 w 19"/>
                  <a:gd name="T1" fmla="*/ 0 h 19"/>
                  <a:gd name="T2" fmla="*/ 0 w 19"/>
                  <a:gd name="T3" fmla="*/ 2147483647 h 19"/>
                  <a:gd name="T4" fmla="*/ 2147483647 w 19"/>
                  <a:gd name="T5" fmla="*/ 2147483647 h 19"/>
                  <a:gd name="T6" fmla="*/ 2147483647 w 19"/>
                  <a:gd name="T7" fmla="*/ 2147483647 h 19"/>
                  <a:gd name="T8" fmla="*/ 2147483647 w 19"/>
                  <a:gd name="T9" fmla="*/ 2147483647 h 19"/>
                  <a:gd name="T10" fmla="*/ 2147483647 w 19"/>
                  <a:gd name="T11" fmla="*/ 2147483647 h 19"/>
                  <a:gd name="T12" fmla="*/ 2147483647 w 19"/>
                  <a:gd name="T13" fmla="*/ 2147483647 h 19"/>
                  <a:gd name="T14" fmla="*/ 2147483647 w 19"/>
                  <a:gd name="T15" fmla="*/ 2147483647 h 19"/>
                  <a:gd name="T16" fmla="*/ 2147483647 w 19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9"/>
                  <a:gd name="T29" fmla="*/ 19 w 19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9">
                    <a:moveTo>
                      <a:pt x="1" y="0"/>
                    </a:moveTo>
                    <a:lnTo>
                      <a:pt x="0" y="10"/>
                    </a:lnTo>
                    <a:lnTo>
                      <a:pt x="9" y="14"/>
                    </a:lnTo>
                    <a:lnTo>
                      <a:pt x="10" y="18"/>
                    </a:lnTo>
                    <a:lnTo>
                      <a:pt x="18" y="15"/>
                    </a:lnTo>
                    <a:lnTo>
                      <a:pt x="15" y="12"/>
                    </a:lnTo>
                    <a:lnTo>
                      <a:pt x="8" y="7"/>
                    </a:lnTo>
                    <a:lnTo>
                      <a:pt x="9" y="3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5" name="Freeform 29" descr="25%"/>
              <p:cNvSpPr>
                <a:spLocks/>
              </p:cNvSpPr>
              <p:nvPr/>
            </p:nvSpPr>
            <p:spPr bwMode="auto">
              <a:xfrm>
                <a:off x="9178925" y="5705475"/>
                <a:ext cx="36513" cy="31750"/>
              </a:xfrm>
              <a:custGeom>
                <a:avLst/>
                <a:gdLst>
                  <a:gd name="T0" fmla="*/ 2147483647 w 23"/>
                  <a:gd name="T1" fmla="*/ 0 h 20"/>
                  <a:gd name="T2" fmla="*/ 2147483647 w 23"/>
                  <a:gd name="T3" fmla="*/ 2147483647 h 20"/>
                  <a:gd name="T4" fmla="*/ 2147483647 w 23"/>
                  <a:gd name="T5" fmla="*/ 2147483647 h 20"/>
                  <a:gd name="T6" fmla="*/ 0 w 23"/>
                  <a:gd name="T7" fmla="*/ 2147483647 h 20"/>
                  <a:gd name="T8" fmla="*/ 2147483647 w 23"/>
                  <a:gd name="T9" fmla="*/ 2147483647 h 20"/>
                  <a:gd name="T10" fmla="*/ 2147483647 w 23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0"/>
                  <a:gd name="T20" fmla="*/ 23 w 23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0">
                    <a:moveTo>
                      <a:pt x="22" y="0"/>
                    </a:moveTo>
                    <a:lnTo>
                      <a:pt x="12" y="7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14" y="12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6" name="Freeform 30" descr="25%"/>
              <p:cNvSpPr>
                <a:spLocks/>
              </p:cNvSpPr>
              <p:nvPr/>
            </p:nvSpPr>
            <p:spPr bwMode="auto">
              <a:xfrm>
                <a:off x="9074150" y="5729288"/>
                <a:ext cx="30163" cy="26987"/>
              </a:xfrm>
              <a:custGeom>
                <a:avLst/>
                <a:gdLst>
                  <a:gd name="T0" fmla="*/ 2147483647 w 19"/>
                  <a:gd name="T1" fmla="*/ 0 h 17"/>
                  <a:gd name="T2" fmla="*/ 0 w 19"/>
                  <a:gd name="T3" fmla="*/ 2147483647 h 17"/>
                  <a:gd name="T4" fmla="*/ 2147483647 w 19"/>
                  <a:gd name="T5" fmla="*/ 2147483647 h 17"/>
                  <a:gd name="T6" fmla="*/ 2147483647 w 19"/>
                  <a:gd name="T7" fmla="*/ 2147483647 h 17"/>
                  <a:gd name="T8" fmla="*/ 2147483647 w 19"/>
                  <a:gd name="T9" fmla="*/ 2147483647 h 17"/>
                  <a:gd name="T10" fmla="*/ 2147483647 w 19"/>
                  <a:gd name="T11" fmla="*/ 2147483647 h 17"/>
                  <a:gd name="T12" fmla="*/ 2147483647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7"/>
                  <a:gd name="T23" fmla="*/ 19 w 1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7">
                    <a:moveTo>
                      <a:pt x="6" y="0"/>
                    </a:moveTo>
                    <a:lnTo>
                      <a:pt x="0" y="1"/>
                    </a:lnTo>
                    <a:lnTo>
                      <a:pt x="3" y="7"/>
                    </a:lnTo>
                    <a:lnTo>
                      <a:pt x="11" y="16"/>
                    </a:lnTo>
                    <a:lnTo>
                      <a:pt x="18" y="16"/>
                    </a:lnTo>
                    <a:lnTo>
                      <a:pt x="18" y="3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7" name="Freeform 31" descr="25%"/>
              <p:cNvSpPr>
                <a:spLocks/>
              </p:cNvSpPr>
              <p:nvPr/>
            </p:nvSpPr>
            <p:spPr bwMode="auto">
              <a:xfrm>
                <a:off x="9101138" y="5794375"/>
                <a:ext cx="26987" cy="26988"/>
              </a:xfrm>
              <a:custGeom>
                <a:avLst/>
                <a:gdLst>
                  <a:gd name="T0" fmla="*/ 2147483647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0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10" y="16"/>
                    </a:moveTo>
                    <a:lnTo>
                      <a:pt x="16" y="8"/>
                    </a:lnTo>
                    <a:lnTo>
                      <a:pt x="14" y="0"/>
                    </a:lnTo>
                    <a:lnTo>
                      <a:pt x="2" y="3"/>
                    </a:lnTo>
                    <a:lnTo>
                      <a:pt x="0" y="9"/>
                    </a:lnTo>
                    <a:lnTo>
                      <a:pt x="1" y="14"/>
                    </a:lnTo>
                    <a:lnTo>
                      <a:pt x="10" y="1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8" name="Freeform 32" descr="25%"/>
              <p:cNvSpPr>
                <a:spLocks/>
              </p:cNvSpPr>
              <p:nvPr/>
            </p:nvSpPr>
            <p:spPr bwMode="auto">
              <a:xfrm>
                <a:off x="9028113" y="5856288"/>
                <a:ext cx="26987" cy="26987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1" y="4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5" y="1"/>
                    </a:lnTo>
                    <a:lnTo>
                      <a:pt x="6" y="4"/>
                    </a:lnTo>
                    <a:lnTo>
                      <a:pt x="10" y="8"/>
                    </a:lnTo>
                    <a:lnTo>
                      <a:pt x="3" y="7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9" name="Freeform 33" descr="25%"/>
              <p:cNvSpPr>
                <a:spLocks/>
              </p:cNvSpPr>
              <p:nvPr/>
            </p:nvSpPr>
            <p:spPr bwMode="auto">
              <a:xfrm>
                <a:off x="9170988" y="5810250"/>
                <a:ext cx="33337" cy="28575"/>
              </a:xfrm>
              <a:custGeom>
                <a:avLst/>
                <a:gdLst>
                  <a:gd name="T0" fmla="*/ 2147483647 w 21"/>
                  <a:gd name="T1" fmla="*/ 2147483647 h 18"/>
                  <a:gd name="T2" fmla="*/ 2147483647 w 21"/>
                  <a:gd name="T3" fmla="*/ 2147483647 h 18"/>
                  <a:gd name="T4" fmla="*/ 2147483647 w 21"/>
                  <a:gd name="T5" fmla="*/ 0 h 18"/>
                  <a:gd name="T6" fmla="*/ 2147483647 w 21"/>
                  <a:gd name="T7" fmla="*/ 2147483647 h 18"/>
                  <a:gd name="T8" fmla="*/ 0 w 21"/>
                  <a:gd name="T9" fmla="*/ 2147483647 h 18"/>
                  <a:gd name="T10" fmla="*/ 2147483647 w 21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8"/>
                  <a:gd name="T20" fmla="*/ 21 w 21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8">
                    <a:moveTo>
                      <a:pt x="4" y="17"/>
                    </a:moveTo>
                    <a:lnTo>
                      <a:pt x="20" y="3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0" y="16"/>
                    </a:lnTo>
                    <a:lnTo>
                      <a:pt x="4" y="1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0" name="Freeform 34" descr="25%"/>
              <p:cNvSpPr>
                <a:spLocks/>
              </p:cNvSpPr>
              <p:nvPr/>
            </p:nvSpPr>
            <p:spPr bwMode="auto">
              <a:xfrm>
                <a:off x="9061450" y="53451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0 w 17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7"/>
                    </a:moveTo>
                    <a:lnTo>
                      <a:pt x="8" y="16"/>
                    </a:lnTo>
                    <a:lnTo>
                      <a:pt x="16" y="10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1" name="Freeform 35" descr="25%"/>
              <p:cNvSpPr>
                <a:spLocks/>
              </p:cNvSpPr>
              <p:nvPr/>
            </p:nvSpPr>
            <p:spPr bwMode="auto">
              <a:xfrm>
                <a:off x="9004300" y="5735638"/>
                <a:ext cx="26988" cy="26987"/>
              </a:xfrm>
              <a:custGeom>
                <a:avLst/>
                <a:gdLst>
                  <a:gd name="T0" fmla="*/ 2147483647 w 17"/>
                  <a:gd name="T1" fmla="*/ 0 h 17"/>
                  <a:gd name="T2" fmla="*/ 2147483647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12" y="0"/>
                    </a:moveTo>
                    <a:lnTo>
                      <a:pt x="5" y="1"/>
                    </a:lnTo>
                    <a:lnTo>
                      <a:pt x="0" y="7"/>
                    </a:lnTo>
                    <a:lnTo>
                      <a:pt x="5" y="16"/>
                    </a:lnTo>
                    <a:lnTo>
                      <a:pt x="16" y="7"/>
                    </a:lnTo>
                    <a:lnTo>
                      <a:pt x="16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2" name="Freeform 36" descr="25%"/>
              <p:cNvSpPr>
                <a:spLocks/>
              </p:cNvSpPr>
              <p:nvPr/>
            </p:nvSpPr>
            <p:spPr bwMode="auto">
              <a:xfrm>
                <a:off x="8623300" y="5676900"/>
                <a:ext cx="26988" cy="26988"/>
              </a:xfrm>
              <a:custGeom>
                <a:avLst/>
                <a:gdLst>
                  <a:gd name="T0" fmla="*/ 2147483647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14" y="10"/>
                    </a:moveTo>
                    <a:lnTo>
                      <a:pt x="8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1" y="16"/>
                    </a:lnTo>
                    <a:lnTo>
                      <a:pt x="16" y="14"/>
                    </a:lnTo>
                    <a:lnTo>
                      <a:pt x="14" y="1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3" name="Freeform 37" descr="25%"/>
              <p:cNvSpPr>
                <a:spLocks/>
              </p:cNvSpPr>
              <p:nvPr/>
            </p:nvSpPr>
            <p:spPr bwMode="auto">
              <a:xfrm>
                <a:off x="9121775" y="5843588"/>
                <a:ext cx="26988" cy="26987"/>
              </a:xfrm>
              <a:custGeom>
                <a:avLst/>
                <a:gdLst>
                  <a:gd name="T0" fmla="*/ 2147483647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2147483647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1" y="16"/>
                    </a:moveTo>
                    <a:lnTo>
                      <a:pt x="16" y="6"/>
                    </a:lnTo>
                    <a:lnTo>
                      <a:pt x="1" y="0"/>
                    </a:lnTo>
                    <a:lnTo>
                      <a:pt x="0" y="8"/>
                    </a:lnTo>
                    <a:lnTo>
                      <a:pt x="11" y="1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" name="Freeform 38" descr="25%"/>
              <p:cNvSpPr>
                <a:spLocks/>
              </p:cNvSpPr>
              <p:nvPr/>
            </p:nvSpPr>
            <p:spPr bwMode="auto">
              <a:xfrm>
                <a:off x="9029700" y="5797550"/>
                <a:ext cx="26988" cy="26988"/>
              </a:xfrm>
              <a:custGeom>
                <a:avLst/>
                <a:gdLst>
                  <a:gd name="T0" fmla="*/ 2147483647 w 17"/>
                  <a:gd name="T1" fmla="*/ 0 h 17"/>
                  <a:gd name="T2" fmla="*/ 0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8" y="0"/>
                    </a:moveTo>
                    <a:lnTo>
                      <a:pt x="0" y="3"/>
                    </a:lnTo>
                    <a:lnTo>
                      <a:pt x="0" y="14"/>
                    </a:lnTo>
                    <a:lnTo>
                      <a:pt x="10" y="16"/>
                    </a:lnTo>
                    <a:lnTo>
                      <a:pt x="16" y="9"/>
                    </a:lnTo>
                    <a:lnTo>
                      <a:pt x="10" y="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5" name="Freeform 39" descr="25%"/>
              <p:cNvSpPr>
                <a:spLocks/>
              </p:cNvSpPr>
              <p:nvPr/>
            </p:nvSpPr>
            <p:spPr bwMode="auto">
              <a:xfrm>
                <a:off x="9018588" y="5762625"/>
                <a:ext cx="26987" cy="26988"/>
              </a:xfrm>
              <a:custGeom>
                <a:avLst/>
                <a:gdLst>
                  <a:gd name="T0" fmla="*/ 2147483647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8" y="0"/>
                    </a:moveTo>
                    <a:lnTo>
                      <a:pt x="0" y="6"/>
                    </a:lnTo>
                    <a:lnTo>
                      <a:pt x="5" y="10"/>
                    </a:lnTo>
                    <a:lnTo>
                      <a:pt x="0" y="16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0" y="4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6" name="Freeform 40" descr="25%"/>
              <p:cNvSpPr>
                <a:spLocks/>
              </p:cNvSpPr>
              <p:nvPr/>
            </p:nvSpPr>
            <p:spPr bwMode="auto">
              <a:xfrm>
                <a:off x="9067800" y="5751513"/>
                <a:ext cx="26988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4" y="8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16" y="10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7" name="Freeform 41" descr="25%"/>
              <p:cNvSpPr>
                <a:spLocks/>
              </p:cNvSpPr>
              <p:nvPr/>
            </p:nvSpPr>
            <p:spPr bwMode="auto">
              <a:xfrm>
                <a:off x="9053513" y="5819775"/>
                <a:ext cx="26987" cy="26988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8" y="16"/>
                    </a:lnTo>
                    <a:lnTo>
                      <a:pt x="16" y="8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8" name="Freeform 42" descr="25%"/>
              <p:cNvSpPr>
                <a:spLocks/>
              </p:cNvSpPr>
              <p:nvPr/>
            </p:nvSpPr>
            <p:spPr bwMode="auto">
              <a:xfrm>
                <a:off x="8915400" y="5737225"/>
                <a:ext cx="26988" cy="26988"/>
              </a:xfrm>
              <a:custGeom>
                <a:avLst/>
                <a:gdLst>
                  <a:gd name="T0" fmla="*/ 2147483647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0"/>
                    </a:moveTo>
                    <a:lnTo>
                      <a:pt x="0" y="4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" name="Freeform 43" descr="25%"/>
              <p:cNvSpPr>
                <a:spLocks/>
              </p:cNvSpPr>
              <p:nvPr/>
            </p:nvSpPr>
            <p:spPr bwMode="auto">
              <a:xfrm>
                <a:off x="8916988" y="5789613"/>
                <a:ext cx="26987" cy="26987"/>
              </a:xfrm>
              <a:custGeom>
                <a:avLst/>
                <a:gdLst>
                  <a:gd name="T0" fmla="*/ 2147483647 w 17"/>
                  <a:gd name="T1" fmla="*/ 0 h 17"/>
                  <a:gd name="T2" fmla="*/ 2147483647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6" y="0"/>
                    </a:moveTo>
                    <a:lnTo>
                      <a:pt x="11" y="2"/>
                    </a:lnTo>
                    <a:lnTo>
                      <a:pt x="0" y="16"/>
                    </a:lnTo>
                    <a:lnTo>
                      <a:pt x="11" y="10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0" name="Freeform 44" descr="25%"/>
              <p:cNvSpPr>
                <a:spLocks/>
              </p:cNvSpPr>
              <p:nvPr/>
            </p:nvSpPr>
            <p:spPr bwMode="auto">
              <a:xfrm>
                <a:off x="8709025" y="4833938"/>
                <a:ext cx="574675" cy="436562"/>
              </a:xfrm>
              <a:custGeom>
                <a:avLst/>
                <a:gdLst>
                  <a:gd name="T0" fmla="*/ 2147483647 w 362"/>
                  <a:gd name="T1" fmla="*/ 2147483647 h 275"/>
                  <a:gd name="T2" fmla="*/ 2147483647 w 362"/>
                  <a:gd name="T3" fmla="*/ 2147483647 h 275"/>
                  <a:gd name="T4" fmla="*/ 2147483647 w 362"/>
                  <a:gd name="T5" fmla="*/ 2147483647 h 275"/>
                  <a:gd name="T6" fmla="*/ 2147483647 w 362"/>
                  <a:gd name="T7" fmla="*/ 2147483647 h 275"/>
                  <a:gd name="T8" fmla="*/ 2147483647 w 362"/>
                  <a:gd name="T9" fmla="*/ 2147483647 h 275"/>
                  <a:gd name="T10" fmla="*/ 2147483647 w 362"/>
                  <a:gd name="T11" fmla="*/ 2147483647 h 275"/>
                  <a:gd name="T12" fmla="*/ 2147483647 w 362"/>
                  <a:gd name="T13" fmla="*/ 2147483647 h 275"/>
                  <a:gd name="T14" fmla="*/ 2147483647 w 362"/>
                  <a:gd name="T15" fmla="*/ 2147483647 h 275"/>
                  <a:gd name="T16" fmla="*/ 2147483647 w 362"/>
                  <a:gd name="T17" fmla="*/ 2147483647 h 275"/>
                  <a:gd name="T18" fmla="*/ 2147483647 w 362"/>
                  <a:gd name="T19" fmla="*/ 2147483647 h 275"/>
                  <a:gd name="T20" fmla="*/ 2147483647 w 362"/>
                  <a:gd name="T21" fmla="*/ 2147483647 h 275"/>
                  <a:gd name="T22" fmla="*/ 2147483647 w 362"/>
                  <a:gd name="T23" fmla="*/ 2147483647 h 275"/>
                  <a:gd name="T24" fmla="*/ 2147483647 w 362"/>
                  <a:gd name="T25" fmla="*/ 2147483647 h 275"/>
                  <a:gd name="T26" fmla="*/ 2147483647 w 362"/>
                  <a:gd name="T27" fmla="*/ 2147483647 h 275"/>
                  <a:gd name="T28" fmla="*/ 2147483647 w 362"/>
                  <a:gd name="T29" fmla="*/ 2147483647 h 275"/>
                  <a:gd name="T30" fmla="*/ 2147483647 w 362"/>
                  <a:gd name="T31" fmla="*/ 2147483647 h 275"/>
                  <a:gd name="T32" fmla="*/ 2147483647 w 362"/>
                  <a:gd name="T33" fmla="*/ 2147483647 h 275"/>
                  <a:gd name="T34" fmla="*/ 2147483647 w 362"/>
                  <a:gd name="T35" fmla="*/ 2147483647 h 275"/>
                  <a:gd name="T36" fmla="*/ 2147483647 w 362"/>
                  <a:gd name="T37" fmla="*/ 2147483647 h 275"/>
                  <a:gd name="T38" fmla="*/ 2147483647 w 362"/>
                  <a:gd name="T39" fmla="*/ 2147483647 h 275"/>
                  <a:gd name="T40" fmla="*/ 2147483647 w 362"/>
                  <a:gd name="T41" fmla="*/ 2147483647 h 275"/>
                  <a:gd name="T42" fmla="*/ 2147483647 w 362"/>
                  <a:gd name="T43" fmla="*/ 2147483647 h 275"/>
                  <a:gd name="T44" fmla="*/ 2147483647 w 362"/>
                  <a:gd name="T45" fmla="*/ 2147483647 h 275"/>
                  <a:gd name="T46" fmla="*/ 2147483647 w 362"/>
                  <a:gd name="T47" fmla="*/ 2147483647 h 275"/>
                  <a:gd name="T48" fmla="*/ 2147483647 w 362"/>
                  <a:gd name="T49" fmla="*/ 2147483647 h 275"/>
                  <a:gd name="T50" fmla="*/ 2147483647 w 362"/>
                  <a:gd name="T51" fmla="*/ 2147483647 h 275"/>
                  <a:gd name="T52" fmla="*/ 2147483647 w 362"/>
                  <a:gd name="T53" fmla="*/ 2147483647 h 275"/>
                  <a:gd name="T54" fmla="*/ 2147483647 w 362"/>
                  <a:gd name="T55" fmla="*/ 2147483647 h 275"/>
                  <a:gd name="T56" fmla="*/ 2147483647 w 362"/>
                  <a:gd name="T57" fmla="*/ 2147483647 h 275"/>
                  <a:gd name="T58" fmla="*/ 2147483647 w 362"/>
                  <a:gd name="T59" fmla="*/ 2147483647 h 275"/>
                  <a:gd name="T60" fmla="*/ 2147483647 w 362"/>
                  <a:gd name="T61" fmla="*/ 2147483647 h 275"/>
                  <a:gd name="T62" fmla="*/ 2147483647 w 362"/>
                  <a:gd name="T63" fmla="*/ 2147483647 h 275"/>
                  <a:gd name="T64" fmla="*/ 2147483647 w 362"/>
                  <a:gd name="T65" fmla="*/ 2147483647 h 275"/>
                  <a:gd name="T66" fmla="*/ 2147483647 w 362"/>
                  <a:gd name="T67" fmla="*/ 2147483647 h 275"/>
                  <a:gd name="T68" fmla="*/ 2147483647 w 362"/>
                  <a:gd name="T69" fmla="*/ 2147483647 h 275"/>
                  <a:gd name="T70" fmla="*/ 2147483647 w 362"/>
                  <a:gd name="T71" fmla="*/ 2147483647 h 275"/>
                  <a:gd name="T72" fmla="*/ 2147483647 w 362"/>
                  <a:gd name="T73" fmla="*/ 2147483647 h 275"/>
                  <a:gd name="T74" fmla="*/ 2147483647 w 362"/>
                  <a:gd name="T75" fmla="*/ 2147483647 h 275"/>
                  <a:gd name="T76" fmla="*/ 2147483647 w 362"/>
                  <a:gd name="T77" fmla="*/ 2147483647 h 275"/>
                  <a:gd name="T78" fmla="*/ 2147483647 w 362"/>
                  <a:gd name="T79" fmla="*/ 2147483647 h 275"/>
                  <a:gd name="T80" fmla="*/ 2147483647 w 362"/>
                  <a:gd name="T81" fmla="*/ 2147483647 h 275"/>
                  <a:gd name="T82" fmla="*/ 2147483647 w 362"/>
                  <a:gd name="T83" fmla="*/ 2147483647 h 275"/>
                  <a:gd name="T84" fmla="*/ 2147483647 w 362"/>
                  <a:gd name="T85" fmla="*/ 2147483647 h 2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62"/>
                  <a:gd name="T130" fmla="*/ 0 h 275"/>
                  <a:gd name="T131" fmla="*/ 362 w 362"/>
                  <a:gd name="T132" fmla="*/ 275 h 2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62" h="275">
                    <a:moveTo>
                      <a:pt x="270" y="195"/>
                    </a:moveTo>
                    <a:lnTo>
                      <a:pt x="272" y="187"/>
                    </a:lnTo>
                    <a:lnTo>
                      <a:pt x="284" y="185"/>
                    </a:lnTo>
                    <a:lnTo>
                      <a:pt x="291" y="182"/>
                    </a:lnTo>
                    <a:lnTo>
                      <a:pt x="294" y="174"/>
                    </a:lnTo>
                    <a:lnTo>
                      <a:pt x="304" y="174"/>
                    </a:lnTo>
                    <a:lnTo>
                      <a:pt x="305" y="170"/>
                    </a:lnTo>
                    <a:lnTo>
                      <a:pt x="313" y="173"/>
                    </a:lnTo>
                    <a:lnTo>
                      <a:pt x="328" y="184"/>
                    </a:lnTo>
                    <a:lnTo>
                      <a:pt x="335" y="176"/>
                    </a:lnTo>
                    <a:lnTo>
                      <a:pt x="343" y="177"/>
                    </a:lnTo>
                    <a:lnTo>
                      <a:pt x="342" y="173"/>
                    </a:lnTo>
                    <a:lnTo>
                      <a:pt x="353" y="173"/>
                    </a:lnTo>
                    <a:lnTo>
                      <a:pt x="349" y="166"/>
                    </a:lnTo>
                    <a:lnTo>
                      <a:pt x="333" y="153"/>
                    </a:lnTo>
                    <a:lnTo>
                      <a:pt x="334" y="148"/>
                    </a:lnTo>
                    <a:lnTo>
                      <a:pt x="329" y="140"/>
                    </a:lnTo>
                    <a:lnTo>
                      <a:pt x="322" y="137"/>
                    </a:lnTo>
                    <a:lnTo>
                      <a:pt x="316" y="140"/>
                    </a:lnTo>
                    <a:lnTo>
                      <a:pt x="312" y="137"/>
                    </a:lnTo>
                    <a:lnTo>
                      <a:pt x="315" y="129"/>
                    </a:lnTo>
                    <a:lnTo>
                      <a:pt x="323" y="128"/>
                    </a:lnTo>
                    <a:lnTo>
                      <a:pt x="320" y="123"/>
                    </a:lnTo>
                    <a:lnTo>
                      <a:pt x="325" y="114"/>
                    </a:lnTo>
                    <a:lnTo>
                      <a:pt x="334" y="114"/>
                    </a:lnTo>
                    <a:lnTo>
                      <a:pt x="331" y="102"/>
                    </a:lnTo>
                    <a:lnTo>
                      <a:pt x="329" y="85"/>
                    </a:lnTo>
                    <a:lnTo>
                      <a:pt x="330" y="74"/>
                    </a:lnTo>
                    <a:lnTo>
                      <a:pt x="327" y="72"/>
                    </a:lnTo>
                    <a:lnTo>
                      <a:pt x="333" y="68"/>
                    </a:lnTo>
                    <a:lnTo>
                      <a:pt x="335" y="55"/>
                    </a:lnTo>
                    <a:lnTo>
                      <a:pt x="348" y="48"/>
                    </a:lnTo>
                    <a:lnTo>
                      <a:pt x="356" y="51"/>
                    </a:lnTo>
                    <a:lnTo>
                      <a:pt x="361" y="36"/>
                    </a:lnTo>
                    <a:lnTo>
                      <a:pt x="356" y="18"/>
                    </a:lnTo>
                    <a:lnTo>
                      <a:pt x="337" y="20"/>
                    </a:lnTo>
                    <a:lnTo>
                      <a:pt x="322" y="16"/>
                    </a:lnTo>
                    <a:lnTo>
                      <a:pt x="315" y="4"/>
                    </a:lnTo>
                    <a:lnTo>
                      <a:pt x="306" y="10"/>
                    </a:lnTo>
                    <a:lnTo>
                      <a:pt x="302" y="7"/>
                    </a:lnTo>
                    <a:lnTo>
                      <a:pt x="299" y="3"/>
                    </a:lnTo>
                    <a:lnTo>
                      <a:pt x="285" y="8"/>
                    </a:lnTo>
                    <a:lnTo>
                      <a:pt x="278" y="1"/>
                    </a:lnTo>
                    <a:lnTo>
                      <a:pt x="276" y="0"/>
                    </a:lnTo>
                    <a:lnTo>
                      <a:pt x="262" y="1"/>
                    </a:lnTo>
                    <a:lnTo>
                      <a:pt x="230" y="16"/>
                    </a:lnTo>
                    <a:lnTo>
                      <a:pt x="214" y="24"/>
                    </a:lnTo>
                    <a:lnTo>
                      <a:pt x="212" y="30"/>
                    </a:lnTo>
                    <a:lnTo>
                      <a:pt x="198" y="50"/>
                    </a:lnTo>
                    <a:lnTo>
                      <a:pt x="192" y="53"/>
                    </a:lnTo>
                    <a:lnTo>
                      <a:pt x="180" y="60"/>
                    </a:lnTo>
                    <a:lnTo>
                      <a:pt x="175" y="61"/>
                    </a:lnTo>
                    <a:lnTo>
                      <a:pt x="168" y="58"/>
                    </a:lnTo>
                    <a:lnTo>
                      <a:pt x="152" y="56"/>
                    </a:lnTo>
                    <a:lnTo>
                      <a:pt x="135" y="60"/>
                    </a:lnTo>
                    <a:lnTo>
                      <a:pt x="123" y="58"/>
                    </a:lnTo>
                    <a:lnTo>
                      <a:pt x="114" y="65"/>
                    </a:lnTo>
                    <a:lnTo>
                      <a:pt x="102" y="66"/>
                    </a:lnTo>
                    <a:lnTo>
                      <a:pt x="61" y="59"/>
                    </a:lnTo>
                    <a:lnTo>
                      <a:pt x="41" y="66"/>
                    </a:lnTo>
                    <a:lnTo>
                      <a:pt x="29" y="64"/>
                    </a:lnTo>
                    <a:lnTo>
                      <a:pt x="27" y="60"/>
                    </a:lnTo>
                    <a:lnTo>
                      <a:pt x="28" y="52"/>
                    </a:lnTo>
                    <a:lnTo>
                      <a:pt x="37" y="44"/>
                    </a:lnTo>
                    <a:lnTo>
                      <a:pt x="34" y="41"/>
                    </a:lnTo>
                    <a:lnTo>
                      <a:pt x="14" y="33"/>
                    </a:lnTo>
                    <a:lnTo>
                      <a:pt x="11" y="38"/>
                    </a:lnTo>
                    <a:lnTo>
                      <a:pt x="12" y="47"/>
                    </a:lnTo>
                    <a:lnTo>
                      <a:pt x="1" y="54"/>
                    </a:lnTo>
                    <a:lnTo>
                      <a:pt x="0" y="70"/>
                    </a:lnTo>
                    <a:lnTo>
                      <a:pt x="10" y="84"/>
                    </a:lnTo>
                    <a:lnTo>
                      <a:pt x="14" y="97"/>
                    </a:lnTo>
                    <a:lnTo>
                      <a:pt x="28" y="103"/>
                    </a:lnTo>
                    <a:lnTo>
                      <a:pt x="38" y="115"/>
                    </a:lnTo>
                    <a:lnTo>
                      <a:pt x="44" y="118"/>
                    </a:lnTo>
                    <a:lnTo>
                      <a:pt x="43" y="126"/>
                    </a:lnTo>
                    <a:lnTo>
                      <a:pt x="34" y="137"/>
                    </a:lnTo>
                    <a:lnTo>
                      <a:pt x="32" y="145"/>
                    </a:lnTo>
                    <a:lnTo>
                      <a:pt x="20" y="148"/>
                    </a:lnTo>
                    <a:lnTo>
                      <a:pt x="16" y="154"/>
                    </a:lnTo>
                    <a:lnTo>
                      <a:pt x="20" y="160"/>
                    </a:lnTo>
                    <a:lnTo>
                      <a:pt x="18" y="174"/>
                    </a:lnTo>
                    <a:lnTo>
                      <a:pt x="26" y="181"/>
                    </a:lnTo>
                    <a:lnTo>
                      <a:pt x="22" y="194"/>
                    </a:lnTo>
                    <a:lnTo>
                      <a:pt x="16" y="196"/>
                    </a:lnTo>
                    <a:lnTo>
                      <a:pt x="27" y="209"/>
                    </a:lnTo>
                    <a:lnTo>
                      <a:pt x="37" y="215"/>
                    </a:lnTo>
                    <a:lnTo>
                      <a:pt x="49" y="217"/>
                    </a:lnTo>
                    <a:lnTo>
                      <a:pt x="52" y="229"/>
                    </a:lnTo>
                    <a:lnTo>
                      <a:pt x="62" y="241"/>
                    </a:lnTo>
                    <a:lnTo>
                      <a:pt x="58" y="250"/>
                    </a:lnTo>
                    <a:lnTo>
                      <a:pt x="62" y="266"/>
                    </a:lnTo>
                    <a:lnTo>
                      <a:pt x="61" y="274"/>
                    </a:lnTo>
                    <a:lnTo>
                      <a:pt x="76" y="274"/>
                    </a:lnTo>
                    <a:lnTo>
                      <a:pt x="82" y="267"/>
                    </a:lnTo>
                    <a:lnTo>
                      <a:pt x="85" y="269"/>
                    </a:lnTo>
                    <a:lnTo>
                      <a:pt x="90" y="265"/>
                    </a:lnTo>
                    <a:lnTo>
                      <a:pt x="102" y="266"/>
                    </a:lnTo>
                    <a:lnTo>
                      <a:pt x="104" y="263"/>
                    </a:lnTo>
                    <a:lnTo>
                      <a:pt x="110" y="262"/>
                    </a:lnTo>
                    <a:lnTo>
                      <a:pt x="117" y="255"/>
                    </a:lnTo>
                    <a:lnTo>
                      <a:pt x="122" y="258"/>
                    </a:lnTo>
                    <a:lnTo>
                      <a:pt x="126" y="256"/>
                    </a:lnTo>
                    <a:lnTo>
                      <a:pt x="127" y="248"/>
                    </a:lnTo>
                    <a:lnTo>
                      <a:pt x="133" y="250"/>
                    </a:lnTo>
                    <a:lnTo>
                      <a:pt x="134" y="247"/>
                    </a:lnTo>
                    <a:lnTo>
                      <a:pt x="137" y="244"/>
                    </a:lnTo>
                    <a:lnTo>
                      <a:pt x="141" y="248"/>
                    </a:lnTo>
                    <a:lnTo>
                      <a:pt x="149" y="246"/>
                    </a:lnTo>
                    <a:lnTo>
                      <a:pt x="153" y="242"/>
                    </a:lnTo>
                    <a:lnTo>
                      <a:pt x="159" y="253"/>
                    </a:lnTo>
                    <a:lnTo>
                      <a:pt x="165" y="253"/>
                    </a:lnTo>
                    <a:lnTo>
                      <a:pt x="171" y="257"/>
                    </a:lnTo>
                    <a:lnTo>
                      <a:pt x="177" y="252"/>
                    </a:lnTo>
                    <a:lnTo>
                      <a:pt x="196" y="259"/>
                    </a:lnTo>
                    <a:lnTo>
                      <a:pt x="200" y="262"/>
                    </a:lnTo>
                    <a:lnTo>
                      <a:pt x="216" y="256"/>
                    </a:lnTo>
                    <a:lnTo>
                      <a:pt x="218" y="253"/>
                    </a:lnTo>
                    <a:lnTo>
                      <a:pt x="227" y="254"/>
                    </a:lnTo>
                    <a:lnTo>
                      <a:pt x="233" y="249"/>
                    </a:lnTo>
                    <a:lnTo>
                      <a:pt x="238" y="251"/>
                    </a:lnTo>
                    <a:lnTo>
                      <a:pt x="252" y="244"/>
                    </a:lnTo>
                    <a:lnTo>
                      <a:pt x="254" y="237"/>
                    </a:lnTo>
                    <a:lnTo>
                      <a:pt x="242" y="215"/>
                    </a:lnTo>
                    <a:lnTo>
                      <a:pt x="252" y="211"/>
                    </a:lnTo>
                    <a:lnTo>
                      <a:pt x="254" y="214"/>
                    </a:lnTo>
                    <a:lnTo>
                      <a:pt x="260" y="213"/>
                    </a:lnTo>
                    <a:lnTo>
                      <a:pt x="257" y="210"/>
                    </a:lnTo>
                    <a:lnTo>
                      <a:pt x="259" y="203"/>
                    </a:lnTo>
                    <a:lnTo>
                      <a:pt x="269" y="201"/>
                    </a:lnTo>
                    <a:lnTo>
                      <a:pt x="270" y="19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1" name="Freeform 45" descr="25%"/>
              <p:cNvSpPr>
                <a:spLocks/>
              </p:cNvSpPr>
              <p:nvPr/>
            </p:nvSpPr>
            <p:spPr bwMode="auto">
              <a:xfrm>
                <a:off x="8612188" y="3622675"/>
                <a:ext cx="1265237" cy="1050925"/>
              </a:xfrm>
              <a:custGeom>
                <a:avLst/>
                <a:gdLst>
                  <a:gd name="T0" fmla="*/ 2147483647 w 797"/>
                  <a:gd name="T1" fmla="*/ 2147483647 h 662"/>
                  <a:gd name="T2" fmla="*/ 2147483647 w 797"/>
                  <a:gd name="T3" fmla="*/ 2147483647 h 662"/>
                  <a:gd name="T4" fmla="*/ 2147483647 w 797"/>
                  <a:gd name="T5" fmla="*/ 2147483647 h 662"/>
                  <a:gd name="T6" fmla="*/ 2147483647 w 797"/>
                  <a:gd name="T7" fmla="*/ 2147483647 h 662"/>
                  <a:gd name="T8" fmla="*/ 2147483647 w 797"/>
                  <a:gd name="T9" fmla="*/ 2147483647 h 662"/>
                  <a:gd name="T10" fmla="*/ 2147483647 w 797"/>
                  <a:gd name="T11" fmla="*/ 2147483647 h 662"/>
                  <a:gd name="T12" fmla="*/ 2147483647 w 797"/>
                  <a:gd name="T13" fmla="*/ 2147483647 h 662"/>
                  <a:gd name="T14" fmla="*/ 2147483647 w 797"/>
                  <a:gd name="T15" fmla="*/ 2147483647 h 662"/>
                  <a:gd name="T16" fmla="*/ 2147483647 w 797"/>
                  <a:gd name="T17" fmla="*/ 2147483647 h 662"/>
                  <a:gd name="T18" fmla="*/ 2147483647 w 797"/>
                  <a:gd name="T19" fmla="*/ 2147483647 h 662"/>
                  <a:gd name="T20" fmla="*/ 2147483647 w 797"/>
                  <a:gd name="T21" fmla="*/ 2147483647 h 662"/>
                  <a:gd name="T22" fmla="*/ 2147483647 w 797"/>
                  <a:gd name="T23" fmla="*/ 2147483647 h 662"/>
                  <a:gd name="T24" fmla="*/ 2147483647 w 797"/>
                  <a:gd name="T25" fmla="*/ 2147483647 h 662"/>
                  <a:gd name="T26" fmla="*/ 2147483647 w 797"/>
                  <a:gd name="T27" fmla="*/ 2147483647 h 662"/>
                  <a:gd name="T28" fmla="*/ 2147483647 w 797"/>
                  <a:gd name="T29" fmla="*/ 2147483647 h 662"/>
                  <a:gd name="T30" fmla="*/ 2147483647 w 797"/>
                  <a:gd name="T31" fmla="*/ 2147483647 h 662"/>
                  <a:gd name="T32" fmla="*/ 2147483647 w 797"/>
                  <a:gd name="T33" fmla="*/ 2147483647 h 662"/>
                  <a:gd name="T34" fmla="*/ 2147483647 w 797"/>
                  <a:gd name="T35" fmla="*/ 2147483647 h 662"/>
                  <a:gd name="T36" fmla="*/ 2147483647 w 797"/>
                  <a:gd name="T37" fmla="*/ 2147483647 h 662"/>
                  <a:gd name="T38" fmla="*/ 2147483647 w 797"/>
                  <a:gd name="T39" fmla="*/ 2147483647 h 662"/>
                  <a:gd name="T40" fmla="*/ 2147483647 w 797"/>
                  <a:gd name="T41" fmla="*/ 2147483647 h 662"/>
                  <a:gd name="T42" fmla="*/ 2147483647 w 797"/>
                  <a:gd name="T43" fmla="*/ 2147483647 h 662"/>
                  <a:gd name="T44" fmla="*/ 2147483647 w 797"/>
                  <a:gd name="T45" fmla="*/ 2147483647 h 662"/>
                  <a:gd name="T46" fmla="*/ 2147483647 w 797"/>
                  <a:gd name="T47" fmla="*/ 2147483647 h 662"/>
                  <a:gd name="T48" fmla="*/ 2147483647 w 797"/>
                  <a:gd name="T49" fmla="*/ 2147483647 h 662"/>
                  <a:gd name="T50" fmla="*/ 2147483647 w 797"/>
                  <a:gd name="T51" fmla="*/ 2147483647 h 662"/>
                  <a:gd name="T52" fmla="*/ 2147483647 w 797"/>
                  <a:gd name="T53" fmla="*/ 2147483647 h 662"/>
                  <a:gd name="T54" fmla="*/ 2147483647 w 797"/>
                  <a:gd name="T55" fmla="*/ 2147483647 h 662"/>
                  <a:gd name="T56" fmla="*/ 2147483647 w 797"/>
                  <a:gd name="T57" fmla="*/ 2147483647 h 662"/>
                  <a:gd name="T58" fmla="*/ 2147483647 w 797"/>
                  <a:gd name="T59" fmla="*/ 2147483647 h 662"/>
                  <a:gd name="T60" fmla="*/ 2147483647 w 797"/>
                  <a:gd name="T61" fmla="*/ 2147483647 h 662"/>
                  <a:gd name="T62" fmla="*/ 2147483647 w 797"/>
                  <a:gd name="T63" fmla="*/ 2147483647 h 662"/>
                  <a:gd name="T64" fmla="*/ 2147483647 w 797"/>
                  <a:gd name="T65" fmla="*/ 2147483647 h 662"/>
                  <a:gd name="T66" fmla="*/ 2147483647 w 797"/>
                  <a:gd name="T67" fmla="*/ 2147483647 h 662"/>
                  <a:gd name="T68" fmla="*/ 2147483647 w 797"/>
                  <a:gd name="T69" fmla="*/ 2147483647 h 662"/>
                  <a:gd name="T70" fmla="*/ 2147483647 w 797"/>
                  <a:gd name="T71" fmla="*/ 2147483647 h 662"/>
                  <a:gd name="T72" fmla="*/ 2147483647 w 797"/>
                  <a:gd name="T73" fmla="*/ 2147483647 h 662"/>
                  <a:gd name="T74" fmla="*/ 2147483647 w 797"/>
                  <a:gd name="T75" fmla="*/ 2147483647 h 662"/>
                  <a:gd name="T76" fmla="*/ 2147483647 w 797"/>
                  <a:gd name="T77" fmla="*/ 2147483647 h 662"/>
                  <a:gd name="T78" fmla="*/ 2147483647 w 797"/>
                  <a:gd name="T79" fmla="*/ 2147483647 h 662"/>
                  <a:gd name="T80" fmla="*/ 2147483647 w 797"/>
                  <a:gd name="T81" fmla="*/ 2147483647 h 662"/>
                  <a:gd name="T82" fmla="*/ 2147483647 w 797"/>
                  <a:gd name="T83" fmla="*/ 2147483647 h 662"/>
                  <a:gd name="T84" fmla="*/ 2147483647 w 797"/>
                  <a:gd name="T85" fmla="*/ 2147483647 h 662"/>
                  <a:gd name="T86" fmla="*/ 2147483647 w 797"/>
                  <a:gd name="T87" fmla="*/ 2147483647 h 662"/>
                  <a:gd name="T88" fmla="*/ 2147483647 w 797"/>
                  <a:gd name="T89" fmla="*/ 2147483647 h 662"/>
                  <a:gd name="T90" fmla="*/ 2147483647 w 797"/>
                  <a:gd name="T91" fmla="*/ 2147483647 h 662"/>
                  <a:gd name="T92" fmla="*/ 2147483647 w 797"/>
                  <a:gd name="T93" fmla="*/ 2147483647 h 662"/>
                  <a:gd name="T94" fmla="*/ 2147483647 w 797"/>
                  <a:gd name="T95" fmla="*/ 2147483647 h 662"/>
                  <a:gd name="T96" fmla="*/ 2147483647 w 797"/>
                  <a:gd name="T97" fmla="*/ 2147483647 h 662"/>
                  <a:gd name="T98" fmla="*/ 2147483647 w 797"/>
                  <a:gd name="T99" fmla="*/ 2147483647 h 662"/>
                  <a:gd name="T100" fmla="*/ 2147483647 w 797"/>
                  <a:gd name="T101" fmla="*/ 2147483647 h 662"/>
                  <a:gd name="T102" fmla="*/ 2147483647 w 797"/>
                  <a:gd name="T103" fmla="*/ 2147483647 h 662"/>
                  <a:gd name="T104" fmla="*/ 2147483647 w 797"/>
                  <a:gd name="T105" fmla="*/ 2147483647 h 662"/>
                  <a:gd name="T106" fmla="*/ 2147483647 w 797"/>
                  <a:gd name="T107" fmla="*/ 2147483647 h 662"/>
                  <a:gd name="T108" fmla="*/ 2147483647 w 797"/>
                  <a:gd name="T109" fmla="*/ 2147483647 h 662"/>
                  <a:gd name="T110" fmla="*/ 2147483647 w 797"/>
                  <a:gd name="T111" fmla="*/ 2147483647 h 662"/>
                  <a:gd name="T112" fmla="*/ 2147483647 w 797"/>
                  <a:gd name="T113" fmla="*/ 2147483647 h 662"/>
                  <a:gd name="T114" fmla="*/ 2147483647 w 797"/>
                  <a:gd name="T115" fmla="*/ 2147483647 h 662"/>
                  <a:gd name="T116" fmla="*/ 2147483647 w 797"/>
                  <a:gd name="T117" fmla="*/ 2147483647 h 662"/>
                  <a:gd name="T118" fmla="*/ 2147483647 w 797"/>
                  <a:gd name="T119" fmla="*/ 2147483647 h 662"/>
                  <a:gd name="T120" fmla="*/ 2147483647 w 797"/>
                  <a:gd name="T121" fmla="*/ 2147483647 h 662"/>
                  <a:gd name="T122" fmla="*/ 2147483647 w 797"/>
                  <a:gd name="T123" fmla="*/ 2147483647 h 662"/>
                  <a:gd name="T124" fmla="*/ 2147483647 w 797"/>
                  <a:gd name="T125" fmla="*/ 2147483647 h 6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97"/>
                  <a:gd name="T190" fmla="*/ 0 h 662"/>
                  <a:gd name="T191" fmla="*/ 797 w 797"/>
                  <a:gd name="T192" fmla="*/ 662 h 6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97" h="662">
                    <a:moveTo>
                      <a:pt x="796" y="125"/>
                    </a:moveTo>
                    <a:lnTo>
                      <a:pt x="796" y="124"/>
                    </a:lnTo>
                    <a:lnTo>
                      <a:pt x="790" y="127"/>
                    </a:lnTo>
                    <a:lnTo>
                      <a:pt x="793" y="136"/>
                    </a:lnTo>
                    <a:lnTo>
                      <a:pt x="786" y="142"/>
                    </a:lnTo>
                    <a:lnTo>
                      <a:pt x="778" y="134"/>
                    </a:lnTo>
                    <a:lnTo>
                      <a:pt x="767" y="132"/>
                    </a:lnTo>
                    <a:lnTo>
                      <a:pt x="757" y="123"/>
                    </a:lnTo>
                    <a:lnTo>
                      <a:pt x="756" y="116"/>
                    </a:lnTo>
                    <a:lnTo>
                      <a:pt x="749" y="114"/>
                    </a:lnTo>
                    <a:lnTo>
                      <a:pt x="744" y="108"/>
                    </a:lnTo>
                    <a:lnTo>
                      <a:pt x="715" y="128"/>
                    </a:lnTo>
                    <a:lnTo>
                      <a:pt x="707" y="139"/>
                    </a:lnTo>
                    <a:lnTo>
                      <a:pt x="705" y="134"/>
                    </a:lnTo>
                    <a:lnTo>
                      <a:pt x="696" y="133"/>
                    </a:lnTo>
                    <a:lnTo>
                      <a:pt x="692" y="138"/>
                    </a:lnTo>
                    <a:lnTo>
                      <a:pt x="681" y="128"/>
                    </a:lnTo>
                    <a:lnTo>
                      <a:pt x="673" y="129"/>
                    </a:lnTo>
                    <a:lnTo>
                      <a:pt x="666" y="133"/>
                    </a:lnTo>
                    <a:lnTo>
                      <a:pt x="660" y="141"/>
                    </a:lnTo>
                    <a:lnTo>
                      <a:pt x="644" y="131"/>
                    </a:lnTo>
                    <a:lnTo>
                      <a:pt x="639" y="122"/>
                    </a:lnTo>
                    <a:lnTo>
                      <a:pt x="642" y="117"/>
                    </a:lnTo>
                    <a:lnTo>
                      <a:pt x="627" y="96"/>
                    </a:lnTo>
                    <a:lnTo>
                      <a:pt x="628" y="89"/>
                    </a:lnTo>
                    <a:lnTo>
                      <a:pt x="618" y="91"/>
                    </a:lnTo>
                    <a:lnTo>
                      <a:pt x="612" y="79"/>
                    </a:lnTo>
                    <a:lnTo>
                      <a:pt x="606" y="80"/>
                    </a:lnTo>
                    <a:lnTo>
                      <a:pt x="594" y="86"/>
                    </a:lnTo>
                    <a:lnTo>
                      <a:pt x="588" y="82"/>
                    </a:lnTo>
                    <a:lnTo>
                      <a:pt x="567" y="86"/>
                    </a:lnTo>
                    <a:lnTo>
                      <a:pt x="570" y="78"/>
                    </a:lnTo>
                    <a:lnTo>
                      <a:pt x="563" y="74"/>
                    </a:lnTo>
                    <a:lnTo>
                      <a:pt x="562" y="62"/>
                    </a:lnTo>
                    <a:lnTo>
                      <a:pt x="553" y="55"/>
                    </a:lnTo>
                    <a:lnTo>
                      <a:pt x="567" y="44"/>
                    </a:lnTo>
                    <a:lnTo>
                      <a:pt x="562" y="36"/>
                    </a:lnTo>
                    <a:lnTo>
                      <a:pt x="547" y="30"/>
                    </a:lnTo>
                    <a:lnTo>
                      <a:pt x="541" y="15"/>
                    </a:lnTo>
                    <a:lnTo>
                      <a:pt x="524" y="0"/>
                    </a:lnTo>
                    <a:lnTo>
                      <a:pt x="517" y="3"/>
                    </a:lnTo>
                    <a:lnTo>
                      <a:pt x="511" y="10"/>
                    </a:lnTo>
                    <a:lnTo>
                      <a:pt x="508" y="4"/>
                    </a:lnTo>
                    <a:lnTo>
                      <a:pt x="505" y="6"/>
                    </a:lnTo>
                    <a:lnTo>
                      <a:pt x="494" y="7"/>
                    </a:lnTo>
                    <a:lnTo>
                      <a:pt x="483" y="21"/>
                    </a:lnTo>
                    <a:lnTo>
                      <a:pt x="457" y="21"/>
                    </a:lnTo>
                    <a:lnTo>
                      <a:pt x="458" y="36"/>
                    </a:lnTo>
                    <a:lnTo>
                      <a:pt x="453" y="44"/>
                    </a:lnTo>
                    <a:lnTo>
                      <a:pt x="440" y="50"/>
                    </a:lnTo>
                    <a:lnTo>
                      <a:pt x="438" y="46"/>
                    </a:lnTo>
                    <a:lnTo>
                      <a:pt x="432" y="46"/>
                    </a:lnTo>
                    <a:lnTo>
                      <a:pt x="411" y="50"/>
                    </a:lnTo>
                    <a:lnTo>
                      <a:pt x="407" y="57"/>
                    </a:lnTo>
                    <a:lnTo>
                      <a:pt x="392" y="58"/>
                    </a:lnTo>
                    <a:lnTo>
                      <a:pt x="394" y="64"/>
                    </a:lnTo>
                    <a:lnTo>
                      <a:pt x="387" y="71"/>
                    </a:lnTo>
                    <a:lnTo>
                      <a:pt x="380" y="103"/>
                    </a:lnTo>
                    <a:lnTo>
                      <a:pt x="391" y="121"/>
                    </a:lnTo>
                    <a:lnTo>
                      <a:pt x="388" y="131"/>
                    </a:lnTo>
                    <a:lnTo>
                      <a:pt x="379" y="128"/>
                    </a:lnTo>
                    <a:lnTo>
                      <a:pt x="375" y="121"/>
                    </a:lnTo>
                    <a:lnTo>
                      <a:pt x="366" y="116"/>
                    </a:lnTo>
                    <a:lnTo>
                      <a:pt x="351" y="123"/>
                    </a:lnTo>
                    <a:lnTo>
                      <a:pt x="341" y="120"/>
                    </a:lnTo>
                    <a:lnTo>
                      <a:pt x="334" y="126"/>
                    </a:lnTo>
                    <a:lnTo>
                      <a:pt x="333" y="131"/>
                    </a:lnTo>
                    <a:lnTo>
                      <a:pt x="327" y="134"/>
                    </a:lnTo>
                    <a:lnTo>
                      <a:pt x="320" y="128"/>
                    </a:lnTo>
                    <a:lnTo>
                      <a:pt x="315" y="116"/>
                    </a:lnTo>
                    <a:lnTo>
                      <a:pt x="309" y="115"/>
                    </a:lnTo>
                    <a:lnTo>
                      <a:pt x="306" y="121"/>
                    </a:lnTo>
                    <a:lnTo>
                      <a:pt x="299" y="124"/>
                    </a:lnTo>
                    <a:lnTo>
                      <a:pt x="297" y="137"/>
                    </a:lnTo>
                    <a:lnTo>
                      <a:pt x="292" y="134"/>
                    </a:lnTo>
                    <a:lnTo>
                      <a:pt x="289" y="125"/>
                    </a:lnTo>
                    <a:lnTo>
                      <a:pt x="281" y="126"/>
                    </a:lnTo>
                    <a:lnTo>
                      <a:pt x="276" y="131"/>
                    </a:lnTo>
                    <a:lnTo>
                      <a:pt x="269" y="121"/>
                    </a:lnTo>
                    <a:lnTo>
                      <a:pt x="262" y="130"/>
                    </a:lnTo>
                    <a:lnTo>
                      <a:pt x="250" y="128"/>
                    </a:lnTo>
                    <a:lnTo>
                      <a:pt x="247" y="142"/>
                    </a:lnTo>
                    <a:lnTo>
                      <a:pt x="244" y="140"/>
                    </a:lnTo>
                    <a:lnTo>
                      <a:pt x="244" y="135"/>
                    </a:lnTo>
                    <a:lnTo>
                      <a:pt x="244" y="131"/>
                    </a:lnTo>
                    <a:lnTo>
                      <a:pt x="232" y="130"/>
                    </a:lnTo>
                    <a:lnTo>
                      <a:pt x="222" y="135"/>
                    </a:lnTo>
                    <a:lnTo>
                      <a:pt x="222" y="130"/>
                    </a:lnTo>
                    <a:lnTo>
                      <a:pt x="217" y="130"/>
                    </a:lnTo>
                    <a:lnTo>
                      <a:pt x="214" y="122"/>
                    </a:lnTo>
                    <a:lnTo>
                      <a:pt x="202" y="126"/>
                    </a:lnTo>
                    <a:lnTo>
                      <a:pt x="188" y="122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64" y="122"/>
                    </a:lnTo>
                    <a:lnTo>
                      <a:pt x="159" y="119"/>
                    </a:lnTo>
                    <a:lnTo>
                      <a:pt x="132" y="122"/>
                    </a:lnTo>
                    <a:lnTo>
                      <a:pt x="113" y="122"/>
                    </a:lnTo>
                    <a:lnTo>
                      <a:pt x="101" y="130"/>
                    </a:lnTo>
                    <a:lnTo>
                      <a:pt x="77" y="134"/>
                    </a:lnTo>
                    <a:lnTo>
                      <a:pt x="72" y="148"/>
                    </a:lnTo>
                    <a:lnTo>
                      <a:pt x="62" y="160"/>
                    </a:lnTo>
                    <a:lnTo>
                      <a:pt x="58" y="163"/>
                    </a:lnTo>
                    <a:lnTo>
                      <a:pt x="54" y="159"/>
                    </a:lnTo>
                    <a:lnTo>
                      <a:pt x="43" y="161"/>
                    </a:lnTo>
                    <a:lnTo>
                      <a:pt x="41" y="163"/>
                    </a:lnTo>
                    <a:lnTo>
                      <a:pt x="44" y="170"/>
                    </a:lnTo>
                    <a:lnTo>
                      <a:pt x="42" y="170"/>
                    </a:lnTo>
                    <a:lnTo>
                      <a:pt x="48" y="181"/>
                    </a:lnTo>
                    <a:lnTo>
                      <a:pt x="46" y="188"/>
                    </a:lnTo>
                    <a:lnTo>
                      <a:pt x="60" y="201"/>
                    </a:lnTo>
                    <a:lnTo>
                      <a:pt x="65" y="213"/>
                    </a:lnTo>
                    <a:lnTo>
                      <a:pt x="77" y="223"/>
                    </a:lnTo>
                    <a:lnTo>
                      <a:pt x="68" y="227"/>
                    </a:lnTo>
                    <a:lnTo>
                      <a:pt x="67" y="229"/>
                    </a:lnTo>
                    <a:lnTo>
                      <a:pt x="77" y="243"/>
                    </a:lnTo>
                    <a:lnTo>
                      <a:pt x="80" y="250"/>
                    </a:lnTo>
                    <a:lnTo>
                      <a:pt x="75" y="254"/>
                    </a:lnTo>
                    <a:lnTo>
                      <a:pt x="75" y="262"/>
                    </a:lnTo>
                    <a:lnTo>
                      <a:pt x="61" y="266"/>
                    </a:lnTo>
                    <a:lnTo>
                      <a:pt x="54" y="280"/>
                    </a:lnTo>
                    <a:lnTo>
                      <a:pt x="36" y="305"/>
                    </a:lnTo>
                    <a:lnTo>
                      <a:pt x="18" y="342"/>
                    </a:lnTo>
                    <a:lnTo>
                      <a:pt x="16" y="347"/>
                    </a:lnTo>
                    <a:lnTo>
                      <a:pt x="24" y="365"/>
                    </a:lnTo>
                    <a:lnTo>
                      <a:pt x="23" y="377"/>
                    </a:lnTo>
                    <a:lnTo>
                      <a:pt x="32" y="382"/>
                    </a:lnTo>
                    <a:lnTo>
                      <a:pt x="34" y="389"/>
                    </a:lnTo>
                    <a:lnTo>
                      <a:pt x="16" y="385"/>
                    </a:lnTo>
                    <a:lnTo>
                      <a:pt x="16" y="392"/>
                    </a:lnTo>
                    <a:lnTo>
                      <a:pt x="12" y="394"/>
                    </a:lnTo>
                    <a:lnTo>
                      <a:pt x="9" y="406"/>
                    </a:lnTo>
                    <a:lnTo>
                      <a:pt x="8" y="419"/>
                    </a:lnTo>
                    <a:lnTo>
                      <a:pt x="0" y="430"/>
                    </a:lnTo>
                    <a:lnTo>
                      <a:pt x="2" y="445"/>
                    </a:lnTo>
                    <a:lnTo>
                      <a:pt x="3" y="444"/>
                    </a:lnTo>
                    <a:lnTo>
                      <a:pt x="8" y="444"/>
                    </a:lnTo>
                    <a:lnTo>
                      <a:pt x="7" y="448"/>
                    </a:lnTo>
                    <a:lnTo>
                      <a:pt x="11" y="448"/>
                    </a:lnTo>
                    <a:lnTo>
                      <a:pt x="16" y="457"/>
                    </a:lnTo>
                    <a:lnTo>
                      <a:pt x="22" y="456"/>
                    </a:lnTo>
                    <a:lnTo>
                      <a:pt x="30" y="467"/>
                    </a:lnTo>
                    <a:lnTo>
                      <a:pt x="39" y="465"/>
                    </a:lnTo>
                    <a:lnTo>
                      <a:pt x="45" y="471"/>
                    </a:lnTo>
                    <a:lnTo>
                      <a:pt x="43" y="476"/>
                    </a:lnTo>
                    <a:lnTo>
                      <a:pt x="46" y="478"/>
                    </a:lnTo>
                    <a:lnTo>
                      <a:pt x="48" y="472"/>
                    </a:lnTo>
                    <a:lnTo>
                      <a:pt x="55" y="472"/>
                    </a:lnTo>
                    <a:lnTo>
                      <a:pt x="59" y="463"/>
                    </a:lnTo>
                    <a:lnTo>
                      <a:pt x="64" y="464"/>
                    </a:lnTo>
                    <a:lnTo>
                      <a:pt x="71" y="471"/>
                    </a:lnTo>
                    <a:lnTo>
                      <a:pt x="78" y="471"/>
                    </a:lnTo>
                    <a:lnTo>
                      <a:pt x="93" y="469"/>
                    </a:lnTo>
                    <a:lnTo>
                      <a:pt x="98" y="473"/>
                    </a:lnTo>
                    <a:lnTo>
                      <a:pt x="106" y="470"/>
                    </a:lnTo>
                    <a:lnTo>
                      <a:pt x="118" y="472"/>
                    </a:lnTo>
                    <a:lnTo>
                      <a:pt x="127" y="466"/>
                    </a:lnTo>
                    <a:lnTo>
                      <a:pt x="135" y="466"/>
                    </a:lnTo>
                    <a:lnTo>
                      <a:pt x="161" y="481"/>
                    </a:lnTo>
                    <a:lnTo>
                      <a:pt x="167" y="478"/>
                    </a:lnTo>
                    <a:lnTo>
                      <a:pt x="171" y="466"/>
                    </a:lnTo>
                    <a:lnTo>
                      <a:pt x="176" y="462"/>
                    </a:lnTo>
                    <a:lnTo>
                      <a:pt x="216" y="450"/>
                    </a:lnTo>
                    <a:lnTo>
                      <a:pt x="220" y="448"/>
                    </a:lnTo>
                    <a:lnTo>
                      <a:pt x="224" y="431"/>
                    </a:lnTo>
                    <a:lnTo>
                      <a:pt x="235" y="427"/>
                    </a:lnTo>
                    <a:lnTo>
                      <a:pt x="240" y="422"/>
                    </a:lnTo>
                    <a:lnTo>
                      <a:pt x="249" y="407"/>
                    </a:lnTo>
                    <a:lnTo>
                      <a:pt x="269" y="407"/>
                    </a:lnTo>
                    <a:lnTo>
                      <a:pt x="274" y="400"/>
                    </a:lnTo>
                    <a:lnTo>
                      <a:pt x="279" y="401"/>
                    </a:lnTo>
                    <a:lnTo>
                      <a:pt x="283" y="396"/>
                    </a:lnTo>
                    <a:lnTo>
                      <a:pt x="287" y="394"/>
                    </a:lnTo>
                    <a:lnTo>
                      <a:pt x="315" y="404"/>
                    </a:lnTo>
                    <a:lnTo>
                      <a:pt x="324" y="411"/>
                    </a:lnTo>
                    <a:lnTo>
                      <a:pt x="330" y="407"/>
                    </a:lnTo>
                    <a:lnTo>
                      <a:pt x="339" y="419"/>
                    </a:lnTo>
                    <a:lnTo>
                      <a:pt x="342" y="411"/>
                    </a:lnTo>
                    <a:lnTo>
                      <a:pt x="356" y="412"/>
                    </a:lnTo>
                    <a:lnTo>
                      <a:pt x="362" y="420"/>
                    </a:lnTo>
                    <a:lnTo>
                      <a:pt x="369" y="425"/>
                    </a:lnTo>
                    <a:lnTo>
                      <a:pt x="376" y="419"/>
                    </a:lnTo>
                    <a:lnTo>
                      <a:pt x="384" y="428"/>
                    </a:lnTo>
                    <a:lnTo>
                      <a:pt x="381" y="434"/>
                    </a:lnTo>
                    <a:lnTo>
                      <a:pt x="386" y="437"/>
                    </a:lnTo>
                    <a:lnTo>
                      <a:pt x="383" y="457"/>
                    </a:lnTo>
                    <a:lnTo>
                      <a:pt x="387" y="465"/>
                    </a:lnTo>
                    <a:lnTo>
                      <a:pt x="402" y="475"/>
                    </a:lnTo>
                    <a:lnTo>
                      <a:pt x="406" y="474"/>
                    </a:lnTo>
                    <a:lnTo>
                      <a:pt x="406" y="469"/>
                    </a:lnTo>
                    <a:lnTo>
                      <a:pt x="410" y="470"/>
                    </a:lnTo>
                    <a:lnTo>
                      <a:pt x="416" y="490"/>
                    </a:lnTo>
                    <a:lnTo>
                      <a:pt x="417" y="502"/>
                    </a:lnTo>
                    <a:lnTo>
                      <a:pt x="440" y="508"/>
                    </a:lnTo>
                    <a:lnTo>
                      <a:pt x="443" y="520"/>
                    </a:lnTo>
                    <a:lnTo>
                      <a:pt x="445" y="529"/>
                    </a:lnTo>
                    <a:lnTo>
                      <a:pt x="456" y="539"/>
                    </a:lnTo>
                    <a:lnTo>
                      <a:pt x="442" y="549"/>
                    </a:lnTo>
                    <a:lnTo>
                      <a:pt x="434" y="539"/>
                    </a:lnTo>
                    <a:lnTo>
                      <a:pt x="430" y="550"/>
                    </a:lnTo>
                    <a:lnTo>
                      <a:pt x="420" y="541"/>
                    </a:lnTo>
                    <a:lnTo>
                      <a:pt x="412" y="544"/>
                    </a:lnTo>
                    <a:lnTo>
                      <a:pt x="412" y="550"/>
                    </a:lnTo>
                    <a:lnTo>
                      <a:pt x="408" y="555"/>
                    </a:lnTo>
                    <a:lnTo>
                      <a:pt x="404" y="540"/>
                    </a:lnTo>
                    <a:lnTo>
                      <a:pt x="392" y="552"/>
                    </a:lnTo>
                    <a:lnTo>
                      <a:pt x="395" y="566"/>
                    </a:lnTo>
                    <a:lnTo>
                      <a:pt x="402" y="571"/>
                    </a:lnTo>
                    <a:lnTo>
                      <a:pt x="401" y="587"/>
                    </a:lnTo>
                    <a:lnTo>
                      <a:pt x="390" y="594"/>
                    </a:lnTo>
                    <a:lnTo>
                      <a:pt x="392" y="604"/>
                    </a:lnTo>
                    <a:lnTo>
                      <a:pt x="380" y="621"/>
                    </a:lnTo>
                    <a:lnTo>
                      <a:pt x="386" y="627"/>
                    </a:lnTo>
                    <a:lnTo>
                      <a:pt x="385" y="633"/>
                    </a:lnTo>
                    <a:lnTo>
                      <a:pt x="371" y="635"/>
                    </a:lnTo>
                    <a:lnTo>
                      <a:pt x="369" y="643"/>
                    </a:lnTo>
                    <a:lnTo>
                      <a:pt x="373" y="643"/>
                    </a:lnTo>
                    <a:lnTo>
                      <a:pt x="379" y="652"/>
                    </a:lnTo>
                    <a:lnTo>
                      <a:pt x="400" y="656"/>
                    </a:lnTo>
                    <a:lnTo>
                      <a:pt x="429" y="632"/>
                    </a:lnTo>
                    <a:lnTo>
                      <a:pt x="440" y="631"/>
                    </a:lnTo>
                    <a:lnTo>
                      <a:pt x="452" y="639"/>
                    </a:lnTo>
                    <a:lnTo>
                      <a:pt x="455" y="645"/>
                    </a:lnTo>
                    <a:lnTo>
                      <a:pt x="449" y="614"/>
                    </a:lnTo>
                    <a:lnTo>
                      <a:pt x="473" y="584"/>
                    </a:lnTo>
                    <a:lnTo>
                      <a:pt x="491" y="536"/>
                    </a:lnTo>
                    <a:lnTo>
                      <a:pt x="489" y="520"/>
                    </a:lnTo>
                    <a:lnTo>
                      <a:pt x="510" y="509"/>
                    </a:lnTo>
                    <a:lnTo>
                      <a:pt x="530" y="506"/>
                    </a:lnTo>
                    <a:lnTo>
                      <a:pt x="533" y="502"/>
                    </a:lnTo>
                    <a:lnTo>
                      <a:pt x="543" y="502"/>
                    </a:lnTo>
                    <a:lnTo>
                      <a:pt x="547" y="499"/>
                    </a:lnTo>
                    <a:lnTo>
                      <a:pt x="536" y="462"/>
                    </a:lnTo>
                    <a:lnTo>
                      <a:pt x="549" y="491"/>
                    </a:lnTo>
                    <a:lnTo>
                      <a:pt x="553" y="498"/>
                    </a:lnTo>
                    <a:lnTo>
                      <a:pt x="562" y="502"/>
                    </a:lnTo>
                    <a:lnTo>
                      <a:pt x="566" y="498"/>
                    </a:lnTo>
                    <a:lnTo>
                      <a:pt x="577" y="501"/>
                    </a:lnTo>
                    <a:lnTo>
                      <a:pt x="576" y="508"/>
                    </a:lnTo>
                    <a:lnTo>
                      <a:pt x="547" y="509"/>
                    </a:lnTo>
                    <a:lnTo>
                      <a:pt x="528" y="509"/>
                    </a:lnTo>
                    <a:lnTo>
                      <a:pt x="540" y="520"/>
                    </a:lnTo>
                    <a:lnTo>
                      <a:pt x="540" y="514"/>
                    </a:lnTo>
                    <a:lnTo>
                      <a:pt x="546" y="514"/>
                    </a:lnTo>
                    <a:lnTo>
                      <a:pt x="557" y="514"/>
                    </a:lnTo>
                    <a:lnTo>
                      <a:pt x="561" y="518"/>
                    </a:lnTo>
                    <a:lnTo>
                      <a:pt x="547" y="528"/>
                    </a:lnTo>
                    <a:lnTo>
                      <a:pt x="553" y="530"/>
                    </a:lnTo>
                    <a:lnTo>
                      <a:pt x="553" y="526"/>
                    </a:lnTo>
                    <a:lnTo>
                      <a:pt x="571" y="533"/>
                    </a:lnTo>
                    <a:lnTo>
                      <a:pt x="576" y="532"/>
                    </a:lnTo>
                    <a:lnTo>
                      <a:pt x="577" y="538"/>
                    </a:lnTo>
                    <a:lnTo>
                      <a:pt x="591" y="538"/>
                    </a:lnTo>
                    <a:lnTo>
                      <a:pt x="605" y="530"/>
                    </a:lnTo>
                    <a:lnTo>
                      <a:pt x="618" y="527"/>
                    </a:lnTo>
                    <a:lnTo>
                      <a:pt x="618" y="524"/>
                    </a:lnTo>
                    <a:lnTo>
                      <a:pt x="646" y="527"/>
                    </a:lnTo>
                    <a:lnTo>
                      <a:pt x="648" y="516"/>
                    </a:lnTo>
                    <a:lnTo>
                      <a:pt x="650" y="519"/>
                    </a:lnTo>
                    <a:lnTo>
                      <a:pt x="654" y="534"/>
                    </a:lnTo>
                    <a:lnTo>
                      <a:pt x="663" y="533"/>
                    </a:lnTo>
                    <a:lnTo>
                      <a:pt x="659" y="536"/>
                    </a:lnTo>
                    <a:lnTo>
                      <a:pt x="660" y="540"/>
                    </a:lnTo>
                    <a:lnTo>
                      <a:pt x="648" y="544"/>
                    </a:lnTo>
                    <a:lnTo>
                      <a:pt x="637" y="556"/>
                    </a:lnTo>
                    <a:lnTo>
                      <a:pt x="633" y="553"/>
                    </a:lnTo>
                    <a:lnTo>
                      <a:pt x="635" y="556"/>
                    </a:lnTo>
                    <a:lnTo>
                      <a:pt x="622" y="568"/>
                    </a:lnTo>
                    <a:lnTo>
                      <a:pt x="619" y="577"/>
                    </a:lnTo>
                    <a:lnTo>
                      <a:pt x="615" y="577"/>
                    </a:lnTo>
                    <a:lnTo>
                      <a:pt x="606" y="589"/>
                    </a:lnTo>
                    <a:lnTo>
                      <a:pt x="604" y="595"/>
                    </a:lnTo>
                    <a:lnTo>
                      <a:pt x="615" y="599"/>
                    </a:lnTo>
                    <a:lnTo>
                      <a:pt x="618" y="595"/>
                    </a:lnTo>
                    <a:lnTo>
                      <a:pt x="630" y="593"/>
                    </a:lnTo>
                    <a:lnTo>
                      <a:pt x="652" y="603"/>
                    </a:lnTo>
                    <a:lnTo>
                      <a:pt x="658" y="599"/>
                    </a:lnTo>
                    <a:lnTo>
                      <a:pt x="669" y="604"/>
                    </a:lnTo>
                    <a:lnTo>
                      <a:pt x="677" y="618"/>
                    </a:lnTo>
                    <a:lnTo>
                      <a:pt x="674" y="631"/>
                    </a:lnTo>
                    <a:lnTo>
                      <a:pt x="677" y="643"/>
                    </a:lnTo>
                    <a:lnTo>
                      <a:pt x="680" y="645"/>
                    </a:lnTo>
                    <a:lnTo>
                      <a:pt x="670" y="650"/>
                    </a:lnTo>
                    <a:lnTo>
                      <a:pt x="693" y="661"/>
                    </a:lnTo>
                    <a:lnTo>
                      <a:pt x="709" y="656"/>
                    </a:lnTo>
                    <a:lnTo>
                      <a:pt x="724" y="639"/>
                    </a:lnTo>
                    <a:lnTo>
                      <a:pt x="727" y="622"/>
                    </a:lnTo>
                    <a:lnTo>
                      <a:pt x="752" y="605"/>
                    </a:lnTo>
                    <a:lnTo>
                      <a:pt x="759" y="608"/>
                    </a:lnTo>
                    <a:lnTo>
                      <a:pt x="766" y="591"/>
                    </a:lnTo>
                    <a:lnTo>
                      <a:pt x="771" y="591"/>
                    </a:lnTo>
                    <a:lnTo>
                      <a:pt x="773" y="584"/>
                    </a:lnTo>
                    <a:lnTo>
                      <a:pt x="772" y="579"/>
                    </a:lnTo>
                    <a:lnTo>
                      <a:pt x="776" y="573"/>
                    </a:lnTo>
                    <a:lnTo>
                      <a:pt x="788" y="573"/>
                    </a:lnTo>
                    <a:lnTo>
                      <a:pt x="796" y="578"/>
                    </a:lnTo>
                    <a:lnTo>
                      <a:pt x="796" y="544"/>
                    </a:lnTo>
                    <a:lnTo>
                      <a:pt x="796" y="546"/>
                    </a:lnTo>
                    <a:lnTo>
                      <a:pt x="787" y="544"/>
                    </a:lnTo>
                    <a:lnTo>
                      <a:pt x="784" y="540"/>
                    </a:lnTo>
                    <a:lnTo>
                      <a:pt x="781" y="552"/>
                    </a:lnTo>
                    <a:lnTo>
                      <a:pt x="770" y="560"/>
                    </a:lnTo>
                    <a:lnTo>
                      <a:pt x="758" y="555"/>
                    </a:lnTo>
                    <a:lnTo>
                      <a:pt x="735" y="532"/>
                    </a:lnTo>
                    <a:lnTo>
                      <a:pt x="731" y="530"/>
                    </a:lnTo>
                    <a:lnTo>
                      <a:pt x="713" y="497"/>
                    </a:lnTo>
                    <a:lnTo>
                      <a:pt x="715" y="490"/>
                    </a:lnTo>
                    <a:lnTo>
                      <a:pt x="719" y="491"/>
                    </a:lnTo>
                    <a:lnTo>
                      <a:pt x="726" y="483"/>
                    </a:lnTo>
                    <a:lnTo>
                      <a:pt x="729" y="472"/>
                    </a:lnTo>
                    <a:lnTo>
                      <a:pt x="725" y="464"/>
                    </a:lnTo>
                    <a:lnTo>
                      <a:pt x="732" y="469"/>
                    </a:lnTo>
                    <a:lnTo>
                      <a:pt x="733" y="477"/>
                    </a:lnTo>
                    <a:lnTo>
                      <a:pt x="737" y="474"/>
                    </a:lnTo>
                    <a:lnTo>
                      <a:pt x="736" y="484"/>
                    </a:lnTo>
                    <a:lnTo>
                      <a:pt x="743" y="465"/>
                    </a:lnTo>
                    <a:lnTo>
                      <a:pt x="755" y="445"/>
                    </a:lnTo>
                    <a:lnTo>
                      <a:pt x="774" y="436"/>
                    </a:lnTo>
                    <a:lnTo>
                      <a:pt x="780" y="440"/>
                    </a:lnTo>
                    <a:lnTo>
                      <a:pt x="783" y="430"/>
                    </a:lnTo>
                    <a:lnTo>
                      <a:pt x="794" y="420"/>
                    </a:lnTo>
                    <a:lnTo>
                      <a:pt x="796" y="420"/>
                    </a:lnTo>
                    <a:lnTo>
                      <a:pt x="796" y="125"/>
                    </a:lnTo>
                    <a:lnTo>
                      <a:pt x="651" y="509"/>
                    </a:lnTo>
                    <a:lnTo>
                      <a:pt x="662" y="506"/>
                    </a:lnTo>
                    <a:lnTo>
                      <a:pt x="672" y="512"/>
                    </a:lnTo>
                    <a:lnTo>
                      <a:pt x="676" y="505"/>
                    </a:lnTo>
                    <a:lnTo>
                      <a:pt x="678" y="509"/>
                    </a:lnTo>
                    <a:lnTo>
                      <a:pt x="685" y="506"/>
                    </a:lnTo>
                    <a:lnTo>
                      <a:pt x="685" y="502"/>
                    </a:lnTo>
                    <a:lnTo>
                      <a:pt x="695" y="505"/>
                    </a:lnTo>
                    <a:lnTo>
                      <a:pt x="699" y="501"/>
                    </a:lnTo>
                    <a:lnTo>
                      <a:pt x="701" y="507"/>
                    </a:lnTo>
                    <a:lnTo>
                      <a:pt x="696" y="507"/>
                    </a:lnTo>
                    <a:lnTo>
                      <a:pt x="697" y="514"/>
                    </a:lnTo>
                    <a:lnTo>
                      <a:pt x="695" y="517"/>
                    </a:lnTo>
                    <a:lnTo>
                      <a:pt x="698" y="517"/>
                    </a:lnTo>
                    <a:lnTo>
                      <a:pt x="699" y="520"/>
                    </a:lnTo>
                    <a:lnTo>
                      <a:pt x="704" y="516"/>
                    </a:lnTo>
                    <a:lnTo>
                      <a:pt x="703" y="501"/>
                    </a:lnTo>
                    <a:lnTo>
                      <a:pt x="709" y="500"/>
                    </a:lnTo>
                    <a:lnTo>
                      <a:pt x="713" y="505"/>
                    </a:lnTo>
                    <a:lnTo>
                      <a:pt x="707" y="507"/>
                    </a:lnTo>
                    <a:lnTo>
                      <a:pt x="716" y="511"/>
                    </a:lnTo>
                    <a:lnTo>
                      <a:pt x="721" y="527"/>
                    </a:lnTo>
                    <a:lnTo>
                      <a:pt x="724" y="523"/>
                    </a:lnTo>
                    <a:lnTo>
                      <a:pt x="734" y="533"/>
                    </a:lnTo>
                    <a:lnTo>
                      <a:pt x="755" y="555"/>
                    </a:lnTo>
                    <a:lnTo>
                      <a:pt x="768" y="561"/>
                    </a:lnTo>
                    <a:lnTo>
                      <a:pt x="767" y="564"/>
                    </a:lnTo>
                    <a:lnTo>
                      <a:pt x="744" y="560"/>
                    </a:lnTo>
                    <a:lnTo>
                      <a:pt x="741" y="556"/>
                    </a:lnTo>
                    <a:lnTo>
                      <a:pt x="744" y="551"/>
                    </a:lnTo>
                    <a:lnTo>
                      <a:pt x="738" y="541"/>
                    </a:lnTo>
                    <a:lnTo>
                      <a:pt x="725" y="536"/>
                    </a:lnTo>
                    <a:lnTo>
                      <a:pt x="726" y="532"/>
                    </a:lnTo>
                    <a:lnTo>
                      <a:pt x="718" y="536"/>
                    </a:lnTo>
                    <a:lnTo>
                      <a:pt x="719" y="532"/>
                    </a:lnTo>
                    <a:lnTo>
                      <a:pt x="716" y="521"/>
                    </a:lnTo>
                    <a:lnTo>
                      <a:pt x="703" y="536"/>
                    </a:lnTo>
                    <a:lnTo>
                      <a:pt x="706" y="531"/>
                    </a:lnTo>
                    <a:lnTo>
                      <a:pt x="692" y="517"/>
                    </a:lnTo>
                    <a:lnTo>
                      <a:pt x="689" y="520"/>
                    </a:lnTo>
                    <a:lnTo>
                      <a:pt x="687" y="516"/>
                    </a:lnTo>
                    <a:lnTo>
                      <a:pt x="678" y="517"/>
                    </a:lnTo>
                    <a:lnTo>
                      <a:pt x="685" y="525"/>
                    </a:lnTo>
                    <a:lnTo>
                      <a:pt x="683" y="526"/>
                    </a:lnTo>
                    <a:lnTo>
                      <a:pt x="672" y="515"/>
                    </a:lnTo>
                    <a:lnTo>
                      <a:pt x="668" y="517"/>
                    </a:lnTo>
                    <a:lnTo>
                      <a:pt x="672" y="518"/>
                    </a:lnTo>
                    <a:lnTo>
                      <a:pt x="672" y="522"/>
                    </a:lnTo>
                    <a:lnTo>
                      <a:pt x="667" y="520"/>
                    </a:lnTo>
                    <a:lnTo>
                      <a:pt x="666" y="523"/>
                    </a:lnTo>
                    <a:lnTo>
                      <a:pt x="661" y="513"/>
                    </a:lnTo>
                    <a:lnTo>
                      <a:pt x="659" y="512"/>
                    </a:lnTo>
                    <a:lnTo>
                      <a:pt x="659" y="517"/>
                    </a:lnTo>
                    <a:lnTo>
                      <a:pt x="651" y="509"/>
                    </a:lnTo>
                    <a:lnTo>
                      <a:pt x="796" y="125"/>
                    </a:lnTo>
                  </a:path>
                </a:pathLst>
              </a:custGeom>
              <a:pattFill prst="pct25">
                <a:fgClr>
                  <a:srgbClr val="00CCCC"/>
                </a:fgClr>
                <a:bgClr>
                  <a:srgbClr val="CCFFCC"/>
                </a:bgClr>
              </a:patt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2" name="Freeform 46" descr="25%"/>
              <p:cNvSpPr>
                <a:spLocks/>
              </p:cNvSpPr>
              <p:nvPr/>
            </p:nvSpPr>
            <p:spPr bwMode="auto">
              <a:xfrm>
                <a:off x="8612188" y="3622675"/>
                <a:ext cx="1265237" cy="1050925"/>
              </a:xfrm>
              <a:custGeom>
                <a:avLst/>
                <a:gdLst>
                  <a:gd name="T0" fmla="*/ 2147483647 w 797"/>
                  <a:gd name="T1" fmla="*/ 2147483647 h 662"/>
                  <a:gd name="T2" fmla="*/ 2147483647 w 797"/>
                  <a:gd name="T3" fmla="*/ 2147483647 h 662"/>
                  <a:gd name="T4" fmla="*/ 2147483647 w 797"/>
                  <a:gd name="T5" fmla="*/ 2147483647 h 662"/>
                  <a:gd name="T6" fmla="*/ 2147483647 w 797"/>
                  <a:gd name="T7" fmla="*/ 2147483647 h 662"/>
                  <a:gd name="T8" fmla="*/ 2147483647 w 797"/>
                  <a:gd name="T9" fmla="*/ 2147483647 h 662"/>
                  <a:gd name="T10" fmla="*/ 2147483647 w 797"/>
                  <a:gd name="T11" fmla="*/ 2147483647 h 662"/>
                  <a:gd name="T12" fmla="*/ 2147483647 w 797"/>
                  <a:gd name="T13" fmla="*/ 2147483647 h 662"/>
                  <a:gd name="T14" fmla="*/ 2147483647 w 797"/>
                  <a:gd name="T15" fmla="*/ 2147483647 h 662"/>
                  <a:gd name="T16" fmla="*/ 2147483647 w 797"/>
                  <a:gd name="T17" fmla="*/ 2147483647 h 662"/>
                  <a:gd name="T18" fmla="*/ 2147483647 w 797"/>
                  <a:gd name="T19" fmla="*/ 2147483647 h 662"/>
                  <a:gd name="T20" fmla="*/ 2147483647 w 797"/>
                  <a:gd name="T21" fmla="*/ 2147483647 h 662"/>
                  <a:gd name="T22" fmla="*/ 2147483647 w 797"/>
                  <a:gd name="T23" fmla="*/ 2147483647 h 662"/>
                  <a:gd name="T24" fmla="*/ 2147483647 w 797"/>
                  <a:gd name="T25" fmla="*/ 2147483647 h 662"/>
                  <a:gd name="T26" fmla="*/ 2147483647 w 797"/>
                  <a:gd name="T27" fmla="*/ 2147483647 h 662"/>
                  <a:gd name="T28" fmla="*/ 2147483647 w 797"/>
                  <a:gd name="T29" fmla="*/ 2147483647 h 662"/>
                  <a:gd name="T30" fmla="*/ 2147483647 w 797"/>
                  <a:gd name="T31" fmla="*/ 2147483647 h 662"/>
                  <a:gd name="T32" fmla="*/ 2147483647 w 797"/>
                  <a:gd name="T33" fmla="*/ 2147483647 h 662"/>
                  <a:gd name="T34" fmla="*/ 2147483647 w 797"/>
                  <a:gd name="T35" fmla="*/ 2147483647 h 662"/>
                  <a:gd name="T36" fmla="*/ 2147483647 w 797"/>
                  <a:gd name="T37" fmla="*/ 2147483647 h 662"/>
                  <a:gd name="T38" fmla="*/ 2147483647 w 797"/>
                  <a:gd name="T39" fmla="*/ 2147483647 h 662"/>
                  <a:gd name="T40" fmla="*/ 2147483647 w 797"/>
                  <a:gd name="T41" fmla="*/ 2147483647 h 662"/>
                  <a:gd name="T42" fmla="*/ 2147483647 w 797"/>
                  <a:gd name="T43" fmla="*/ 2147483647 h 662"/>
                  <a:gd name="T44" fmla="*/ 2147483647 w 797"/>
                  <a:gd name="T45" fmla="*/ 2147483647 h 662"/>
                  <a:gd name="T46" fmla="*/ 2147483647 w 797"/>
                  <a:gd name="T47" fmla="*/ 2147483647 h 662"/>
                  <a:gd name="T48" fmla="*/ 2147483647 w 797"/>
                  <a:gd name="T49" fmla="*/ 2147483647 h 662"/>
                  <a:gd name="T50" fmla="*/ 2147483647 w 797"/>
                  <a:gd name="T51" fmla="*/ 2147483647 h 662"/>
                  <a:gd name="T52" fmla="*/ 2147483647 w 797"/>
                  <a:gd name="T53" fmla="*/ 2147483647 h 662"/>
                  <a:gd name="T54" fmla="*/ 2147483647 w 797"/>
                  <a:gd name="T55" fmla="*/ 2147483647 h 662"/>
                  <a:gd name="T56" fmla="*/ 2147483647 w 797"/>
                  <a:gd name="T57" fmla="*/ 2147483647 h 662"/>
                  <a:gd name="T58" fmla="*/ 2147483647 w 797"/>
                  <a:gd name="T59" fmla="*/ 2147483647 h 662"/>
                  <a:gd name="T60" fmla="*/ 2147483647 w 797"/>
                  <a:gd name="T61" fmla="*/ 2147483647 h 662"/>
                  <a:gd name="T62" fmla="*/ 2147483647 w 797"/>
                  <a:gd name="T63" fmla="*/ 2147483647 h 662"/>
                  <a:gd name="T64" fmla="*/ 2147483647 w 797"/>
                  <a:gd name="T65" fmla="*/ 2147483647 h 662"/>
                  <a:gd name="T66" fmla="*/ 2147483647 w 797"/>
                  <a:gd name="T67" fmla="*/ 2147483647 h 662"/>
                  <a:gd name="T68" fmla="*/ 2147483647 w 797"/>
                  <a:gd name="T69" fmla="*/ 2147483647 h 662"/>
                  <a:gd name="T70" fmla="*/ 2147483647 w 797"/>
                  <a:gd name="T71" fmla="*/ 2147483647 h 662"/>
                  <a:gd name="T72" fmla="*/ 2147483647 w 797"/>
                  <a:gd name="T73" fmla="*/ 2147483647 h 662"/>
                  <a:gd name="T74" fmla="*/ 2147483647 w 797"/>
                  <a:gd name="T75" fmla="*/ 2147483647 h 662"/>
                  <a:gd name="T76" fmla="*/ 2147483647 w 797"/>
                  <a:gd name="T77" fmla="*/ 2147483647 h 662"/>
                  <a:gd name="T78" fmla="*/ 2147483647 w 797"/>
                  <a:gd name="T79" fmla="*/ 2147483647 h 662"/>
                  <a:gd name="T80" fmla="*/ 2147483647 w 797"/>
                  <a:gd name="T81" fmla="*/ 2147483647 h 662"/>
                  <a:gd name="T82" fmla="*/ 2147483647 w 797"/>
                  <a:gd name="T83" fmla="*/ 2147483647 h 662"/>
                  <a:gd name="T84" fmla="*/ 2147483647 w 797"/>
                  <a:gd name="T85" fmla="*/ 2147483647 h 662"/>
                  <a:gd name="T86" fmla="*/ 2147483647 w 797"/>
                  <a:gd name="T87" fmla="*/ 2147483647 h 662"/>
                  <a:gd name="T88" fmla="*/ 2147483647 w 797"/>
                  <a:gd name="T89" fmla="*/ 2147483647 h 662"/>
                  <a:gd name="T90" fmla="*/ 2147483647 w 797"/>
                  <a:gd name="T91" fmla="*/ 2147483647 h 662"/>
                  <a:gd name="T92" fmla="*/ 2147483647 w 797"/>
                  <a:gd name="T93" fmla="*/ 2147483647 h 662"/>
                  <a:gd name="T94" fmla="*/ 2147483647 w 797"/>
                  <a:gd name="T95" fmla="*/ 2147483647 h 662"/>
                  <a:gd name="T96" fmla="*/ 2147483647 w 797"/>
                  <a:gd name="T97" fmla="*/ 2147483647 h 662"/>
                  <a:gd name="T98" fmla="*/ 2147483647 w 797"/>
                  <a:gd name="T99" fmla="*/ 2147483647 h 662"/>
                  <a:gd name="T100" fmla="*/ 2147483647 w 797"/>
                  <a:gd name="T101" fmla="*/ 2147483647 h 662"/>
                  <a:gd name="T102" fmla="*/ 2147483647 w 797"/>
                  <a:gd name="T103" fmla="*/ 2147483647 h 662"/>
                  <a:gd name="T104" fmla="*/ 2147483647 w 797"/>
                  <a:gd name="T105" fmla="*/ 2147483647 h 66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97"/>
                  <a:gd name="T160" fmla="*/ 0 h 662"/>
                  <a:gd name="T161" fmla="*/ 797 w 797"/>
                  <a:gd name="T162" fmla="*/ 662 h 66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97" h="662">
                    <a:moveTo>
                      <a:pt x="796" y="125"/>
                    </a:moveTo>
                    <a:lnTo>
                      <a:pt x="796" y="124"/>
                    </a:lnTo>
                    <a:lnTo>
                      <a:pt x="790" y="127"/>
                    </a:lnTo>
                    <a:lnTo>
                      <a:pt x="793" y="136"/>
                    </a:lnTo>
                    <a:lnTo>
                      <a:pt x="786" y="142"/>
                    </a:lnTo>
                    <a:lnTo>
                      <a:pt x="778" y="134"/>
                    </a:lnTo>
                    <a:lnTo>
                      <a:pt x="767" y="132"/>
                    </a:lnTo>
                    <a:lnTo>
                      <a:pt x="757" y="123"/>
                    </a:lnTo>
                    <a:lnTo>
                      <a:pt x="756" y="116"/>
                    </a:lnTo>
                    <a:lnTo>
                      <a:pt x="749" y="114"/>
                    </a:lnTo>
                    <a:lnTo>
                      <a:pt x="744" y="108"/>
                    </a:lnTo>
                    <a:lnTo>
                      <a:pt x="715" y="128"/>
                    </a:lnTo>
                    <a:lnTo>
                      <a:pt x="707" y="139"/>
                    </a:lnTo>
                    <a:lnTo>
                      <a:pt x="705" y="134"/>
                    </a:lnTo>
                    <a:lnTo>
                      <a:pt x="696" y="133"/>
                    </a:lnTo>
                    <a:lnTo>
                      <a:pt x="692" y="138"/>
                    </a:lnTo>
                    <a:lnTo>
                      <a:pt x="681" y="128"/>
                    </a:lnTo>
                    <a:lnTo>
                      <a:pt x="673" y="129"/>
                    </a:lnTo>
                    <a:lnTo>
                      <a:pt x="666" y="133"/>
                    </a:lnTo>
                    <a:lnTo>
                      <a:pt x="660" y="141"/>
                    </a:lnTo>
                    <a:lnTo>
                      <a:pt x="644" y="131"/>
                    </a:lnTo>
                    <a:lnTo>
                      <a:pt x="639" y="122"/>
                    </a:lnTo>
                    <a:lnTo>
                      <a:pt x="642" y="117"/>
                    </a:lnTo>
                    <a:lnTo>
                      <a:pt x="627" y="96"/>
                    </a:lnTo>
                    <a:lnTo>
                      <a:pt x="628" y="89"/>
                    </a:lnTo>
                    <a:lnTo>
                      <a:pt x="618" y="91"/>
                    </a:lnTo>
                    <a:lnTo>
                      <a:pt x="612" y="79"/>
                    </a:lnTo>
                    <a:lnTo>
                      <a:pt x="606" y="80"/>
                    </a:lnTo>
                    <a:lnTo>
                      <a:pt x="594" y="86"/>
                    </a:lnTo>
                    <a:lnTo>
                      <a:pt x="588" y="82"/>
                    </a:lnTo>
                    <a:lnTo>
                      <a:pt x="567" y="86"/>
                    </a:lnTo>
                    <a:lnTo>
                      <a:pt x="570" y="78"/>
                    </a:lnTo>
                    <a:lnTo>
                      <a:pt x="563" y="74"/>
                    </a:lnTo>
                    <a:lnTo>
                      <a:pt x="562" y="62"/>
                    </a:lnTo>
                    <a:lnTo>
                      <a:pt x="553" y="55"/>
                    </a:lnTo>
                    <a:lnTo>
                      <a:pt x="567" y="44"/>
                    </a:lnTo>
                    <a:lnTo>
                      <a:pt x="562" y="36"/>
                    </a:lnTo>
                    <a:lnTo>
                      <a:pt x="547" y="30"/>
                    </a:lnTo>
                    <a:lnTo>
                      <a:pt x="541" y="15"/>
                    </a:lnTo>
                    <a:lnTo>
                      <a:pt x="524" y="0"/>
                    </a:lnTo>
                    <a:lnTo>
                      <a:pt x="517" y="3"/>
                    </a:lnTo>
                    <a:lnTo>
                      <a:pt x="511" y="10"/>
                    </a:lnTo>
                    <a:lnTo>
                      <a:pt x="508" y="4"/>
                    </a:lnTo>
                    <a:lnTo>
                      <a:pt x="505" y="6"/>
                    </a:lnTo>
                    <a:lnTo>
                      <a:pt x="494" y="7"/>
                    </a:lnTo>
                    <a:lnTo>
                      <a:pt x="483" y="21"/>
                    </a:lnTo>
                    <a:lnTo>
                      <a:pt x="457" y="21"/>
                    </a:lnTo>
                    <a:lnTo>
                      <a:pt x="458" y="36"/>
                    </a:lnTo>
                    <a:lnTo>
                      <a:pt x="453" y="44"/>
                    </a:lnTo>
                    <a:lnTo>
                      <a:pt x="440" y="50"/>
                    </a:lnTo>
                    <a:lnTo>
                      <a:pt x="438" y="46"/>
                    </a:lnTo>
                    <a:lnTo>
                      <a:pt x="432" y="46"/>
                    </a:lnTo>
                    <a:lnTo>
                      <a:pt x="411" y="50"/>
                    </a:lnTo>
                    <a:lnTo>
                      <a:pt x="407" y="57"/>
                    </a:lnTo>
                    <a:lnTo>
                      <a:pt x="392" y="58"/>
                    </a:lnTo>
                    <a:lnTo>
                      <a:pt x="394" y="64"/>
                    </a:lnTo>
                    <a:lnTo>
                      <a:pt x="387" y="71"/>
                    </a:lnTo>
                    <a:lnTo>
                      <a:pt x="380" y="103"/>
                    </a:lnTo>
                    <a:lnTo>
                      <a:pt x="391" y="121"/>
                    </a:lnTo>
                    <a:lnTo>
                      <a:pt x="388" y="131"/>
                    </a:lnTo>
                    <a:lnTo>
                      <a:pt x="379" y="128"/>
                    </a:lnTo>
                    <a:lnTo>
                      <a:pt x="375" y="121"/>
                    </a:lnTo>
                    <a:lnTo>
                      <a:pt x="366" y="116"/>
                    </a:lnTo>
                    <a:lnTo>
                      <a:pt x="351" y="123"/>
                    </a:lnTo>
                    <a:lnTo>
                      <a:pt x="341" y="120"/>
                    </a:lnTo>
                    <a:lnTo>
                      <a:pt x="334" y="126"/>
                    </a:lnTo>
                    <a:lnTo>
                      <a:pt x="333" y="131"/>
                    </a:lnTo>
                    <a:lnTo>
                      <a:pt x="327" y="134"/>
                    </a:lnTo>
                    <a:lnTo>
                      <a:pt x="320" y="128"/>
                    </a:lnTo>
                    <a:lnTo>
                      <a:pt x="315" y="116"/>
                    </a:lnTo>
                    <a:lnTo>
                      <a:pt x="309" y="115"/>
                    </a:lnTo>
                    <a:lnTo>
                      <a:pt x="306" y="121"/>
                    </a:lnTo>
                    <a:lnTo>
                      <a:pt x="299" y="124"/>
                    </a:lnTo>
                    <a:lnTo>
                      <a:pt x="297" y="137"/>
                    </a:lnTo>
                    <a:lnTo>
                      <a:pt x="292" y="134"/>
                    </a:lnTo>
                    <a:lnTo>
                      <a:pt x="289" y="125"/>
                    </a:lnTo>
                    <a:lnTo>
                      <a:pt x="281" y="126"/>
                    </a:lnTo>
                    <a:lnTo>
                      <a:pt x="276" y="131"/>
                    </a:lnTo>
                    <a:lnTo>
                      <a:pt x="269" y="121"/>
                    </a:lnTo>
                    <a:lnTo>
                      <a:pt x="262" y="130"/>
                    </a:lnTo>
                    <a:lnTo>
                      <a:pt x="250" y="128"/>
                    </a:lnTo>
                    <a:lnTo>
                      <a:pt x="247" y="142"/>
                    </a:lnTo>
                    <a:lnTo>
                      <a:pt x="244" y="140"/>
                    </a:lnTo>
                    <a:lnTo>
                      <a:pt x="244" y="135"/>
                    </a:lnTo>
                    <a:lnTo>
                      <a:pt x="244" y="131"/>
                    </a:lnTo>
                    <a:lnTo>
                      <a:pt x="232" y="130"/>
                    </a:lnTo>
                    <a:lnTo>
                      <a:pt x="222" y="135"/>
                    </a:lnTo>
                    <a:lnTo>
                      <a:pt x="222" y="130"/>
                    </a:lnTo>
                    <a:lnTo>
                      <a:pt x="217" y="130"/>
                    </a:lnTo>
                    <a:lnTo>
                      <a:pt x="214" y="122"/>
                    </a:lnTo>
                    <a:lnTo>
                      <a:pt x="202" y="126"/>
                    </a:lnTo>
                    <a:lnTo>
                      <a:pt x="188" y="122"/>
                    </a:lnTo>
                    <a:lnTo>
                      <a:pt x="178" y="124"/>
                    </a:lnTo>
                    <a:lnTo>
                      <a:pt x="177" y="121"/>
                    </a:lnTo>
                    <a:lnTo>
                      <a:pt x="164" y="122"/>
                    </a:lnTo>
                    <a:lnTo>
                      <a:pt x="159" y="119"/>
                    </a:lnTo>
                    <a:lnTo>
                      <a:pt x="132" y="122"/>
                    </a:lnTo>
                    <a:lnTo>
                      <a:pt x="113" y="122"/>
                    </a:lnTo>
                    <a:lnTo>
                      <a:pt x="101" y="130"/>
                    </a:lnTo>
                    <a:lnTo>
                      <a:pt x="77" y="134"/>
                    </a:lnTo>
                    <a:lnTo>
                      <a:pt x="72" y="148"/>
                    </a:lnTo>
                    <a:lnTo>
                      <a:pt x="62" y="160"/>
                    </a:lnTo>
                    <a:lnTo>
                      <a:pt x="58" y="163"/>
                    </a:lnTo>
                    <a:lnTo>
                      <a:pt x="54" y="159"/>
                    </a:lnTo>
                    <a:lnTo>
                      <a:pt x="43" y="161"/>
                    </a:lnTo>
                    <a:lnTo>
                      <a:pt x="41" y="163"/>
                    </a:lnTo>
                    <a:lnTo>
                      <a:pt x="44" y="170"/>
                    </a:lnTo>
                    <a:lnTo>
                      <a:pt x="42" y="170"/>
                    </a:lnTo>
                    <a:lnTo>
                      <a:pt x="48" y="181"/>
                    </a:lnTo>
                    <a:lnTo>
                      <a:pt x="46" y="188"/>
                    </a:lnTo>
                    <a:lnTo>
                      <a:pt x="60" y="201"/>
                    </a:lnTo>
                    <a:lnTo>
                      <a:pt x="65" y="213"/>
                    </a:lnTo>
                    <a:lnTo>
                      <a:pt x="77" y="223"/>
                    </a:lnTo>
                    <a:lnTo>
                      <a:pt x="68" y="227"/>
                    </a:lnTo>
                    <a:lnTo>
                      <a:pt x="67" y="229"/>
                    </a:lnTo>
                    <a:lnTo>
                      <a:pt x="77" y="243"/>
                    </a:lnTo>
                    <a:lnTo>
                      <a:pt x="80" y="250"/>
                    </a:lnTo>
                    <a:lnTo>
                      <a:pt x="75" y="254"/>
                    </a:lnTo>
                    <a:lnTo>
                      <a:pt x="75" y="262"/>
                    </a:lnTo>
                    <a:lnTo>
                      <a:pt x="61" y="266"/>
                    </a:lnTo>
                    <a:lnTo>
                      <a:pt x="54" y="280"/>
                    </a:lnTo>
                    <a:lnTo>
                      <a:pt x="36" y="305"/>
                    </a:lnTo>
                    <a:lnTo>
                      <a:pt x="18" y="342"/>
                    </a:lnTo>
                    <a:lnTo>
                      <a:pt x="16" y="347"/>
                    </a:lnTo>
                    <a:lnTo>
                      <a:pt x="24" y="365"/>
                    </a:lnTo>
                    <a:lnTo>
                      <a:pt x="23" y="377"/>
                    </a:lnTo>
                    <a:lnTo>
                      <a:pt x="32" y="382"/>
                    </a:lnTo>
                    <a:lnTo>
                      <a:pt x="34" y="389"/>
                    </a:lnTo>
                    <a:lnTo>
                      <a:pt x="16" y="385"/>
                    </a:lnTo>
                    <a:lnTo>
                      <a:pt x="16" y="392"/>
                    </a:lnTo>
                    <a:lnTo>
                      <a:pt x="12" y="394"/>
                    </a:lnTo>
                    <a:lnTo>
                      <a:pt x="9" y="406"/>
                    </a:lnTo>
                    <a:lnTo>
                      <a:pt x="8" y="419"/>
                    </a:lnTo>
                    <a:lnTo>
                      <a:pt x="0" y="430"/>
                    </a:lnTo>
                    <a:lnTo>
                      <a:pt x="2" y="445"/>
                    </a:lnTo>
                    <a:lnTo>
                      <a:pt x="3" y="444"/>
                    </a:lnTo>
                    <a:lnTo>
                      <a:pt x="8" y="444"/>
                    </a:lnTo>
                    <a:lnTo>
                      <a:pt x="7" y="448"/>
                    </a:lnTo>
                    <a:lnTo>
                      <a:pt x="11" y="448"/>
                    </a:lnTo>
                    <a:lnTo>
                      <a:pt x="16" y="457"/>
                    </a:lnTo>
                    <a:lnTo>
                      <a:pt x="22" y="456"/>
                    </a:lnTo>
                    <a:lnTo>
                      <a:pt x="30" y="467"/>
                    </a:lnTo>
                    <a:lnTo>
                      <a:pt x="39" y="465"/>
                    </a:lnTo>
                    <a:lnTo>
                      <a:pt x="45" y="471"/>
                    </a:lnTo>
                    <a:lnTo>
                      <a:pt x="43" y="476"/>
                    </a:lnTo>
                    <a:lnTo>
                      <a:pt x="46" y="478"/>
                    </a:lnTo>
                    <a:lnTo>
                      <a:pt x="48" y="472"/>
                    </a:lnTo>
                    <a:lnTo>
                      <a:pt x="55" y="472"/>
                    </a:lnTo>
                    <a:lnTo>
                      <a:pt x="59" y="463"/>
                    </a:lnTo>
                    <a:lnTo>
                      <a:pt x="64" y="464"/>
                    </a:lnTo>
                    <a:lnTo>
                      <a:pt x="71" y="471"/>
                    </a:lnTo>
                    <a:lnTo>
                      <a:pt x="78" y="471"/>
                    </a:lnTo>
                    <a:lnTo>
                      <a:pt x="93" y="469"/>
                    </a:lnTo>
                    <a:lnTo>
                      <a:pt x="98" y="473"/>
                    </a:lnTo>
                    <a:lnTo>
                      <a:pt x="106" y="470"/>
                    </a:lnTo>
                    <a:lnTo>
                      <a:pt x="118" y="472"/>
                    </a:lnTo>
                    <a:lnTo>
                      <a:pt x="127" y="466"/>
                    </a:lnTo>
                    <a:lnTo>
                      <a:pt x="135" y="466"/>
                    </a:lnTo>
                    <a:lnTo>
                      <a:pt x="161" y="481"/>
                    </a:lnTo>
                    <a:lnTo>
                      <a:pt x="167" y="478"/>
                    </a:lnTo>
                    <a:lnTo>
                      <a:pt x="171" y="466"/>
                    </a:lnTo>
                    <a:lnTo>
                      <a:pt x="176" y="462"/>
                    </a:lnTo>
                    <a:lnTo>
                      <a:pt x="216" y="450"/>
                    </a:lnTo>
                    <a:lnTo>
                      <a:pt x="220" y="448"/>
                    </a:lnTo>
                    <a:lnTo>
                      <a:pt x="224" y="431"/>
                    </a:lnTo>
                    <a:lnTo>
                      <a:pt x="235" y="427"/>
                    </a:lnTo>
                    <a:lnTo>
                      <a:pt x="240" y="422"/>
                    </a:lnTo>
                    <a:lnTo>
                      <a:pt x="249" y="407"/>
                    </a:lnTo>
                    <a:lnTo>
                      <a:pt x="269" y="407"/>
                    </a:lnTo>
                    <a:lnTo>
                      <a:pt x="274" y="400"/>
                    </a:lnTo>
                    <a:lnTo>
                      <a:pt x="279" y="401"/>
                    </a:lnTo>
                    <a:lnTo>
                      <a:pt x="283" y="396"/>
                    </a:lnTo>
                    <a:lnTo>
                      <a:pt x="287" y="394"/>
                    </a:lnTo>
                    <a:lnTo>
                      <a:pt x="315" y="404"/>
                    </a:lnTo>
                    <a:lnTo>
                      <a:pt x="324" y="411"/>
                    </a:lnTo>
                    <a:lnTo>
                      <a:pt x="330" y="407"/>
                    </a:lnTo>
                    <a:lnTo>
                      <a:pt x="339" y="419"/>
                    </a:lnTo>
                    <a:lnTo>
                      <a:pt x="342" y="411"/>
                    </a:lnTo>
                    <a:lnTo>
                      <a:pt x="356" y="412"/>
                    </a:lnTo>
                    <a:lnTo>
                      <a:pt x="362" y="420"/>
                    </a:lnTo>
                    <a:lnTo>
                      <a:pt x="369" y="425"/>
                    </a:lnTo>
                    <a:lnTo>
                      <a:pt x="376" y="419"/>
                    </a:lnTo>
                    <a:lnTo>
                      <a:pt x="384" y="428"/>
                    </a:lnTo>
                    <a:lnTo>
                      <a:pt x="381" y="434"/>
                    </a:lnTo>
                    <a:lnTo>
                      <a:pt x="386" y="437"/>
                    </a:lnTo>
                    <a:lnTo>
                      <a:pt x="383" y="457"/>
                    </a:lnTo>
                    <a:lnTo>
                      <a:pt x="387" y="465"/>
                    </a:lnTo>
                    <a:lnTo>
                      <a:pt x="402" y="475"/>
                    </a:lnTo>
                    <a:lnTo>
                      <a:pt x="406" y="474"/>
                    </a:lnTo>
                    <a:lnTo>
                      <a:pt x="406" y="469"/>
                    </a:lnTo>
                    <a:lnTo>
                      <a:pt x="410" y="470"/>
                    </a:lnTo>
                    <a:lnTo>
                      <a:pt x="416" y="490"/>
                    </a:lnTo>
                    <a:lnTo>
                      <a:pt x="417" y="502"/>
                    </a:lnTo>
                    <a:lnTo>
                      <a:pt x="440" y="508"/>
                    </a:lnTo>
                    <a:lnTo>
                      <a:pt x="443" y="520"/>
                    </a:lnTo>
                    <a:lnTo>
                      <a:pt x="445" y="529"/>
                    </a:lnTo>
                    <a:lnTo>
                      <a:pt x="456" y="539"/>
                    </a:lnTo>
                    <a:lnTo>
                      <a:pt x="442" y="549"/>
                    </a:lnTo>
                    <a:lnTo>
                      <a:pt x="434" y="539"/>
                    </a:lnTo>
                    <a:lnTo>
                      <a:pt x="430" y="550"/>
                    </a:lnTo>
                    <a:lnTo>
                      <a:pt x="420" y="541"/>
                    </a:lnTo>
                    <a:lnTo>
                      <a:pt x="412" y="544"/>
                    </a:lnTo>
                    <a:lnTo>
                      <a:pt x="412" y="550"/>
                    </a:lnTo>
                    <a:lnTo>
                      <a:pt x="408" y="555"/>
                    </a:lnTo>
                    <a:lnTo>
                      <a:pt x="404" y="540"/>
                    </a:lnTo>
                    <a:lnTo>
                      <a:pt x="392" y="552"/>
                    </a:lnTo>
                    <a:lnTo>
                      <a:pt x="395" y="566"/>
                    </a:lnTo>
                    <a:lnTo>
                      <a:pt x="402" y="571"/>
                    </a:lnTo>
                    <a:lnTo>
                      <a:pt x="401" y="587"/>
                    </a:lnTo>
                    <a:lnTo>
                      <a:pt x="390" y="594"/>
                    </a:lnTo>
                    <a:lnTo>
                      <a:pt x="392" y="604"/>
                    </a:lnTo>
                    <a:lnTo>
                      <a:pt x="380" y="621"/>
                    </a:lnTo>
                    <a:lnTo>
                      <a:pt x="386" y="627"/>
                    </a:lnTo>
                    <a:lnTo>
                      <a:pt x="385" y="633"/>
                    </a:lnTo>
                    <a:lnTo>
                      <a:pt x="371" y="635"/>
                    </a:lnTo>
                    <a:lnTo>
                      <a:pt x="369" y="643"/>
                    </a:lnTo>
                    <a:lnTo>
                      <a:pt x="373" y="643"/>
                    </a:lnTo>
                    <a:lnTo>
                      <a:pt x="379" y="652"/>
                    </a:lnTo>
                    <a:lnTo>
                      <a:pt x="400" y="656"/>
                    </a:lnTo>
                    <a:lnTo>
                      <a:pt x="429" y="632"/>
                    </a:lnTo>
                    <a:lnTo>
                      <a:pt x="440" y="631"/>
                    </a:lnTo>
                    <a:lnTo>
                      <a:pt x="452" y="639"/>
                    </a:lnTo>
                    <a:lnTo>
                      <a:pt x="455" y="645"/>
                    </a:lnTo>
                    <a:lnTo>
                      <a:pt x="449" y="614"/>
                    </a:lnTo>
                    <a:lnTo>
                      <a:pt x="473" y="584"/>
                    </a:lnTo>
                    <a:lnTo>
                      <a:pt x="491" y="536"/>
                    </a:lnTo>
                    <a:lnTo>
                      <a:pt x="489" y="520"/>
                    </a:lnTo>
                    <a:lnTo>
                      <a:pt x="510" y="509"/>
                    </a:lnTo>
                    <a:lnTo>
                      <a:pt x="530" y="506"/>
                    </a:lnTo>
                    <a:lnTo>
                      <a:pt x="533" y="502"/>
                    </a:lnTo>
                    <a:lnTo>
                      <a:pt x="543" y="502"/>
                    </a:lnTo>
                    <a:lnTo>
                      <a:pt x="547" y="499"/>
                    </a:lnTo>
                    <a:lnTo>
                      <a:pt x="536" y="462"/>
                    </a:lnTo>
                    <a:lnTo>
                      <a:pt x="549" y="491"/>
                    </a:lnTo>
                    <a:lnTo>
                      <a:pt x="553" y="498"/>
                    </a:lnTo>
                    <a:lnTo>
                      <a:pt x="562" y="502"/>
                    </a:lnTo>
                    <a:lnTo>
                      <a:pt x="566" y="498"/>
                    </a:lnTo>
                    <a:lnTo>
                      <a:pt x="577" y="501"/>
                    </a:lnTo>
                    <a:lnTo>
                      <a:pt x="576" y="508"/>
                    </a:lnTo>
                    <a:lnTo>
                      <a:pt x="547" y="509"/>
                    </a:lnTo>
                    <a:lnTo>
                      <a:pt x="528" y="509"/>
                    </a:lnTo>
                    <a:lnTo>
                      <a:pt x="540" y="520"/>
                    </a:lnTo>
                    <a:lnTo>
                      <a:pt x="540" y="514"/>
                    </a:lnTo>
                    <a:lnTo>
                      <a:pt x="546" y="514"/>
                    </a:lnTo>
                    <a:lnTo>
                      <a:pt x="557" y="514"/>
                    </a:lnTo>
                    <a:lnTo>
                      <a:pt x="561" y="518"/>
                    </a:lnTo>
                    <a:lnTo>
                      <a:pt x="547" y="528"/>
                    </a:lnTo>
                    <a:lnTo>
                      <a:pt x="553" y="530"/>
                    </a:lnTo>
                    <a:lnTo>
                      <a:pt x="553" y="526"/>
                    </a:lnTo>
                    <a:lnTo>
                      <a:pt x="571" y="533"/>
                    </a:lnTo>
                    <a:lnTo>
                      <a:pt x="576" y="532"/>
                    </a:lnTo>
                    <a:lnTo>
                      <a:pt x="577" y="538"/>
                    </a:lnTo>
                    <a:lnTo>
                      <a:pt x="591" y="538"/>
                    </a:lnTo>
                    <a:lnTo>
                      <a:pt x="605" y="530"/>
                    </a:lnTo>
                    <a:lnTo>
                      <a:pt x="618" y="527"/>
                    </a:lnTo>
                    <a:lnTo>
                      <a:pt x="618" y="524"/>
                    </a:lnTo>
                    <a:lnTo>
                      <a:pt x="646" y="527"/>
                    </a:lnTo>
                    <a:lnTo>
                      <a:pt x="648" y="516"/>
                    </a:lnTo>
                    <a:lnTo>
                      <a:pt x="650" y="519"/>
                    </a:lnTo>
                    <a:lnTo>
                      <a:pt x="654" y="534"/>
                    </a:lnTo>
                    <a:lnTo>
                      <a:pt x="663" y="533"/>
                    </a:lnTo>
                    <a:lnTo>
                      <a:pt x="659" y="536"/>
                    </a:lnTo>
                    <a:lnTo>
                      <a:pt x="660" y="540"/>
                    </a:lnTo>
                    <a:lnTo>
                      <a:pt x="648" y="544"/>
                    </a:lnTo>
                    <a:lnTo>
                      <a:pt x="637" y="556"/>
                    </a:lnTo>
                    <a:lnTo>
                      <a:pt x="633" y="553"/>
                    </a:lnTo>
                    <a:lnTo>
                      <a:pt x="635" y="556"/>
                    </a:lnTo>
                    <a:lnTo>
                      <a:pt x="622" y="568"/>
                    </a:lnTo>
                    <a:lnTo>
                      <a:pt x="619" y="577"/>
                    </a:lnTo>
                    <a:lnTo>
                      <a:pt x="615" y="577"/>
                    </a:lnTo>
                    <a:lnTo>
                      <a:pt x="606" y="589"/>
                    </a:lnTo>
                    <a:lnTo>
                      <a:pt x="604" y="595"/>
                    </a:lnTo>
                    <a:lnTo>
                      <a:pt x="615" y="599"/>
                    </a:lnTo>
                    <a:lnTo>
                      <a:pt x="618" y="595"/>
                    </a:lnTo>
                    <a:lnTo>
                      <a:pt x="630" y="593"/>
                    </a:lnTo>
                    <a:lnTo>
                      <a:pt x="652" y="603"/>
                    </a:lnTo>
                    <a:lnTo>
                      <a:pt x="658" y="599"/>
                    </a:lnTo>
                    <a:lnTo>
                      <a:pt x="669" y="604"/>
                    </a:lnTo>
                    <a:lnTo>
                      <a:pt x="677" y="618"/>
                    </a:lnTo>
                    <a:lnTo>
                      <a:pt x="674" y="631"/>
                    </a:lnTo>
                    <a:lnTo>
                      <a:pt x="677" y="643"/>
                    </a:lnTo>
                    <a:lnTo>
                      <a:pt x="680" y="645"/>
                    </a:lnTo>
                    <a:lnTo>
                      <a:pt x="670" y="650"/>
                    </a:lnTo>
                    <a:lnTo>
                      <a:pt x="693" y="661"/>
                    </a:lnTo>
                    <a:lnTo>
                      <a:pt x="709" y="656"/>
                    </a:lnTo>
                    <a:lnTo>
                      <a:pt x="724" y="639"/>
                    </a:lnTo>
                    <a:lnTo>
                      <a:pt x="727" y="622"/>
                    </a:lnTo>
                    <a:lnTo>
                      <a:pt x="752" y="605"/>
                    </a:lnTo>
                    <a:lnTo>
                      <a:pt x="759" y="608"/>
                    </a:lnTo>
                    <a:lnTo>
                      <a:pt x="766" y="591"/>
                    </a:lnTo>
                    <a:lnTo>
                      <a:pt x="771" y="591"/>
                    </a:lnTo>
                    <a:lnTo>
                      <a:pt x="773" y="584"/>
                    </a:lnTo>
                    <a:lnTo>
                      <a:pt x="772" y="579"/>
                    </a:lnTo>
                    <a:lnTo>
                      <a:pt x="776" y="573"/>
                    </a:lnTo>
                    <a:lnTo>
                      <a:pt x="788" y="573"/>
                    </a:lnTo>
                    <a:lnTo>
                      <a:pt x="796" y="578"/>
                    </a:lnTo>
                    <a:lnTo>
                      <a:pt x="796" y="544"/>
                    </a:lnTo>
                    <a:lnTo>
                      <a:pt x="796" y="546"/>
                    </a:lnTo>
                    <a:lnTo>
                      <a:pt x="787" y="544"/>
                    </a:lnTo>
                    <a:lnTo>
                      <a:pt x="784" y="540"/>
                    </a:lnTo>
                    <a:lnTo>
                      <a:pt x="781" y="552"/>
                    </a:lnTo>
                    <a:lnTo>
                      <a:pt x="770" y="560"/>
                    </a:lnTo>
                    <a:lnTo>
                      <a:pt x="758" y="555"/>
                    </a:lnTo>
                    <a:lnTo>
                      <a:pt x="735" y="532"/>
                    </a:lnTo>
                    <a:lnTo>
                      <a:pt x="731" y="530"/>
                    </a:lnTo>
                    <a:lnTo>
                      <a:pt x="713" y="497"/>
                    </a:lnTo>
                    <a:lnTo>
                      <a:pt x="715" y="490"/>
                    </a:lnTo>
                    <a:lnTo>
                      <a:pt x="719" y="491"/>
                    </a:lnTo>
                    <a:lnTo>
                      <a:pt x="726" y="483"/>
                    </a:lnTo>
                    <a:lnTo>
                      <a:pt x="729" y="472"/>
                    </a:lnTo>
                    <a:lnTo>
                      <a:pt x="725" y="464"/>
                    </a:lnTo>
                    <a:lnTo>
                      <a:pt x="732" y="469"/>
                    </a:lnTo>
                    <a:lnTo>
                      <a:pt x="733" y="477"/>
                    </a:lnTo>
                    <a:lnTo>
                      <a:pt x="737" y="474"/>
                    </a:lnTo>
                    <a:lnTo>
                      <a:pt x="736" y="484"/>
                    </a:lnTo>
                    <a:lnTo>
                      <a:pt x="743" y="465"/>
                    </a:lnTo>
                    <a:lnTo>
                      <a:pt x="755" y="445"/>
                    </a:lnTo>
                    <a:lnTo>
                      <a:pt x="774" y="436"/>
                    </a:lnTo>
                    <a:lnTo>
                      <a:pt x="780" y="440"/>
                    </a:lnTo>
                    <a:lnTo>
                      <a:pt x="783" y="430"/>
                    </a:lnTo>
                    <a:lnTo>
                      <a:pt x="794" y="420"/>
                    </a:lnTo>
                    <a:lnTo>
                      <a:pt x="796" y="420"/>
                    </a:lnTo>
                    <a:lnTo>
                      <a:pt x="796" y="125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3" name="Freeform 47" descr="25%"/>
              <p:cNvSpPr>
                <a:spLocks/>
              </p:cNvSpPr>
              <p:nvPr/>
            </p:nvSpPr>
            <p:spPr bwMode="auto">
              <a:xfrm>
                <a:off x="9645650" y="4416425"/>
                <a:ext cx="187325" cy="103188"/>
              </a:xfrm>
              <a:custGeom>
                <a:avLst/>
                <a:gdLst>
                  <a:gd name="T0" fmla="*/ 0 w 118"/>
                  <a:gd name="T1" fmla="*/ 2147483647 h 65"/>
                  <a:gd name="T2" fmla="*/ 2147483647 w 118"/>
                  <a:gd name="T3" fmla="*/ 2147483647 h 65"/>
                  <a:gd name="T4" fmla="*/ 2147483647 w 118"/>
                  <a:gd name="T5" fmla="*/ 2147483647 h 65"/>
                  <a:gd name="T6" fmla="*/ 2147483647 w 118"/>
                  <a:gd name="T7" fmla="*/ 2147483647 h 65"/>
                  <a:gd name="T8" fmla="*/ 2147483647 w 118"/>
                  <a:gd name="T9" fmla="*/ 2147483647 h 65"/>
                  <a:gd name="T10" fmla="*/ 2147483647 w 118"/>
                  <a:gd name="T11" fmla="*/ 2147483647 h 65"/>
                  <a:gd name="T12" fmla="*/ 2147483647 w 118"/>
                  <a:gd name="T13" fmla="*/ 2147483647 h 65"/>
                  <a:gd name="T14" fmla="*/ 2147483647 w 118"/>
                  <a:gd name="T15" fmla="*/ 2147483647 h 65"/>
                  <a:gd name="T16" fmla="*/ 2147483647 w 118"/>
                  <a:gd name="T17" fmla="*/ 2147483647 h 65"/>
                  <a:gd name="T18" fmla="*/ 2147483647 w 118"/>
                  <a:gd name="T19" fmla="*/ 2147483647 h 65"/>
                  <a:gd name="T20" fmla="*/ 2147483647 w 118"/>
                  <a:gd name="T21" fmla="*/ 2147483647 h 65"/>
                  <a:gd name="T22" fmla="*/ 2147483647 w 118"/>
                  <a:gd name="T23" fmla="*/ 2147483647 h 65"/>
                  <a:gd name="T24" fmla="*/ 2147483647 w 118"/>
                  <a:gd name="T25" fmla="*/ 2147483647 h 65"/>
                  <a:gd name="T26" fmla="*/ 2147483647 w 118"/>
                  <a:gd name="T27" fmla="*/ 2147483647 h 65"/>
                  <a:gd name="T28" fmla="*/ 2147483647 w 118"/>
                  <a:gd name="T29" fmla="*/ 2147483647 h 65"/>
                  <a:gd name="T30" fmla="*/ 2147483647 w 118"/>
                  <a:gd name="T31" fmla="*/ 2147483647 h 65"/>
                  <a:gd name="T32" fmla="*/ 2147483647 w 118"/>
                  <a:gd name="T33" fmla="*/ 2147483647 h 65"/>
                  <a:gd name="T34" fmla="*/ 2147483647 w 118"/>
                  <a:gd name="T35" fmla="*/ 0 h 65"/>
                  <a:gd name="T36" fmla="*/ 2147483647 w 118"/>
                  <a:gd name="T37" fmla="*/ 2147483647 h 65"/>
                  <a:gd name="T38" fmla="*/ 2147483647 w 118"/>
                  <a:gd name="T39" fmla="*/ 2147483647 h 65"/>
                  <a:gd name="T40" fmla="*/ 2147483647 w 118"/>
                  <a:gd name="T41" fmla="*/ 2147483647 h 65"/>
                  <a:gd name="T42" fmla="*/ 2147483647 w 118"/>
                  <a:gd name="T43" fmla="*/ 2147483647 h 65"/>
                  <a:gd name="T44" fmla="*/ 2147483647 w 118"/>
                  <a:gd name="T45" fmla="*/ 2147483647 h 65"/>
                  <a:gd name="T46" fmla="*/ 2147483647 w 118"/>
                  <a:gd name="T47" fmla="*/ 2147483647 h 65"/>
                  <a:gd name="T48" fmla="*/ 2147483647 w 118"/>
                  <a:gd name="T49" fmla="*/ 2147483647 h 65"/>
                  <a:gd name="T50" fmla="*/ 2147483647 w 118"/>
                  <a:gd name="T51" fmla="*/ 2147483647 h 65"/>
                  <a:gd name="T52" fmla="*/ 2147483647 w 118"/>
                  <a:gd name="T53" fmla="*/ 2147483647 h 65"/>
                  <a:gd name="T54" fmla="*/ 2147483647 w 118"/>
                  <a:gd name="T55" fmla="*/ 2147483647 h 65"/>
                  <a:gd name="T56" fmla="*/ 2147483647 w 118"/>
                  <a:gd name="T57" fmla="*/ 2147483647 h 65"/>
                  <a:gd name="T58" fmla="*/ 2147483647 w 118"/>
                  <a:gd name="T59" fmla="*/ 2147483647 h 65"/>
                  <a:gd name="T60" fmla="*/ 2147483647 w 118"/>
                  <a:gd name="T61" fmla="*/ 2147483647 h 65"/>
                  <a:gd name="T62" fmla="*/ 2147483647 w 118"/>
                  <a:gd name="T63" fmla="*/ 2147483647 h 65"/>
                  <a:gd name="T64" fmla="*/ 2147483647 w 118"/>
                  <a:gd name="T65" fmla="*/ 2147483647 h 65"/>
                  <a:gd name="T66" fmla="*/ 2147483647 w 118"/>
                  <a:gd name="T67" fmla="*/ 2147483647 h 65"/>
                  <a:gd name="T68" fmla="*/ 2147483647 w 118"/>
                  <a:gd name="T69" fmla="*/ 2147483647 h 65"/>
                  <a:gd name="T70" fmla="*/ 2147483647 w 118"/>
                  <a:gd name="T71" fmla="*/ 2147483647 h 65"/>
                  <a:gd name="T72" fmla="*/ 2147483647 w 118"/>
                  <a:gd name="T73" fmla="*/ 2147483647 h 65"/>
                  <a:gd name="T74" fmla="*/ 2147483647 w 118"/>
                  <a:gd name="T75" fmla="*/ 2147483647 h 65"/>
                  <a:gd name="T76" fmla="*/ 2147483647 w 118"/>
                  <a:gd name="T77" fmla="*/ 2147483647 h 65"/>
                  <a:gd name="T78" fmla="*/ 2147483647 w 118"/>
                  <a:gd name="T79" fmla="*/ 2147483647 h 65"/>
                  <a:gd name="T80" fmla="*/ 2147483647 w 118"/>
                  <a:gd name="T81" fmla="*/ 2147483647 h 65"/>
                  <a:gd name="T82" fmla="*/ 2147483647 w 118"/>
                  <a:gd name="T83" fmla="*/ 2147483647 h 65"/>
                  <a:gd name="T84" fmla="*/ 2147483647 w 118"/>
                  <a:gd name="T85" fmla="*/ 2147483647 h 65"/>
                  <a:gd name="T86" fmla="*/ 2147483647 w 118"/>
                  <a:gd name="T87" fmla="*/ 2147483647 h 65"/>
                  <a:gd name="T88" fmla="*/ 2147483647 w 118"/>
                  <a:gd name="T89" fmla="*/ 2147483647 h 65"/>
                  <a:gd name="T90" fmla="*/ 2147483647 w 118"/>
                  <a:gd name="T91" fmla="*/ 2147483647 h 65"/>
                  <a:gd name="T92" fmla="*/ 2147483647 w 118"/>
                  <a:gd name="T93" fmla="*/ 2147483647 h 65"/>
                  <a:gd name="T94" fmla="*/ 2147483647 w 118"/>
                  <a:gd name="T95" fmla="*/ 2147483647 h 65"/>
                  <a:gd name="T96" fmla="*/ 2147483647 w 118"/>
                  <a:gd name="T97" fmla="*/ 2147483647 h 65"/>
                  <a:gd name="T98" fmla="*/ 2147483647 w 118"/>
                  <a:gd name="T99" fmla="*/ 2147483647 h 65"/>
                  <a:gd name="T100" fmla="*/ 2147483647 w 118"/>
                  <a:gd name="T101" fmla="*/ 2147483647 h 65"/>
                  <a:gd name="T102" fmla="*/ 2147483647 w 118"/>
                  <a:gd name="T103" fmla="*/ 2147483647 h 65"/>
                  <a:gd name="T104" fmla="*/ 2147483647 w 118"/>
                  <a:gd name="T105" fmla="*/ 2147483647 h 65"/>
                  <a:gd name="T106" fmla="*/ 0 w 118"/>
                  <a:gd name="T107" fmla="*/ 2147483647 h 6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8"/>
                  <a:gd name="T163" fmla="*/ 0 h 65"/>
                  <a:gd name="T164" fmla="*/ 118 w 118"/>
                  <a:gd name="T165" fmla="*/ 65 h 6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8" h="65">
                    <a:moveTo>
                      <a:pt x="0" y="9"/>
                    </a:moveTo>
                    <a:lnTo>
                      <a:pt x="11" y="6"/>
                    </a:lnTo>
                    <a:lnTo>
                      <a:pt x="21" y="12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44" y="5"/>
                    </a:lnTo>
                    <a:lnTo>
                      <a:pt x="48" y="1"/>
                    </a:lnTo>
                    <a:lnTo>
                      <a:pt x="50" y="7"/>
                    </a:lnTo>
                    <a:lnTo>
                      <a:pt x="45" y="7"/>
                    </a:lnTo>
                    <a:lnTo>
                      <a:pt x="46" y="14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8" y="20"/>
                    </a:lnTo>
                    <a:lnTo>
                      <a:pt x="53" y="16"/>
                    </a:lnTo>
                    <a:lnTo>
                      <a:pt x="52" y="1"/>
                    </a:lnTo>
                    <a:lnTo>
                      <a:pt x="58" y="0"/>
                    </a:lnTo>
                    <a:lnTo>
                      <a:pt x="62" y="5"/>
                    </a:lnTo>
                    <a:lnTo>
                      <a:pt x="56" y="7"/>
                    </a:lnTo>
                    <a:lnTo>
                      <a:pt x="65" y="11"/>
                    </a:lnTo>
                    <a:lnTo>
                      <a:pt x="70" y="27"/>
                    </a:lnTo>
                    <a:lnTo>
                      <a:pt x="73" y="23"/>
                    </a:lnTo>
                    <a:lnTo>
                      <a:pt x="83" y="33"/>
                    </a:lnTo>
                    <a:lnTo>
                      <a:pt x="104" y="55"/>
                    </a:lnTo>
                    <a:lnTo>
                      <a:pt x="117" y="61"/>
                    </a:lnTo>
                    <a:lnTo>
                      <a:pt x="116" y="64"/>
                    </a:lnTo>
                    <a:lnTo>
                      <a:pt x="93" y="60"/>
                    </a:lnTo>
                    <a:lnTo>
                      <a:pt x="90" y="56"/>
                    </a:lnTo>
                    <a:lnTo>
                      <a:pt x="93" y="51"/>
                    </a:lnTo>
                    <a:lnTo>
                      <a:pt x="87" y="41"/>
                    </a:lnTo>
                    <a:lnTo>
                      <a:pt x="74" y="36"/>
                    </a:lnTo>
                    <a:lnTo>
                      <a:pt x="75" y="32"/>
                    </a:lnTo>
                    <a:lnTo>
                      <a:pt x="67" y="36"/>
                    </a:lnTo>
                    <a:lnTo>
                      <a:pt x="68" y="32"/>
                    </a:lnTo>
                    <a:lnTo>
                      <a:pt x="65" y="21"/>
                    </a:lnTo>
                    <a:lnTo>
                      <a:pt x="52" y="36"/>
                    </a:lnTo>
                    <a:lnTo>
                      <a:pt x="55" y="31"/>
                    </a:lnTo>
                    <a:lnTo>
                      <a:pt x="41" y="17"/>
                    </a:lnTo>
                    <a:lnTo>
                      <a:pt x="38" y="20"/>
                    </a:lnTo>
                    <a:lnTo>
                      <a:pt x="36" y="16"/>
                    </a:lnTo>
                    <a:lnTo>
                      <a:pt x="27" y="17"/>
                    </a:lnTo>
                    <a:lnTo>
                      <a:pt x="34" y="25"/>
                    </a:lnTo>
                    <a:lnTo>
                      <a:pt x="32" y="26"/>
                    </a:lnTo>
                    <a:lnTo>
                      <a:pt x="21" y="15"/>
                    </a:lnTo>
                    <a:lnTo>
                      <a:pt x="17" y="17"/>
                    </a:lnTo>
                    <a:lnTo>
                      <a:pt x="21" y="18"/>
                    </a:lnTo>
                    <a:lnTo>
                      <a:pt x="21" y="22"/>
                    </a:lnTo>
                    <a:lnTo>
                      <a:pt x="16" y="20"/>
                    </a:lnTo>
                    <a:lnTo>
                      <a:pt x="15" y="23"/>
                    </a:lnTo>
                    <a:lnTo>
                      <a:pt x="10" y="13"/>
                    </a:lnTo>
                    <a:lnTo>
                      <a:pt x="8" y="12"/>
                    </a:lnTo>
                    <a:lnTo>
                      <a:pt x="8" y="17"/>
                    </a:lnTo>
                    <a:lnTo>
                      <a:pt x="0" y="9"/>
                    </a:lnTo>
                  </a:path>
                </a:pathLst>
              </a:custGeom>
              <a:pattFill prst="pct25">
                <a:fgClr>
                  <a:srgbClr val="00CCCC"/>
                </a:fgClr>
                <a:bgClr>
                  <a:srgbClr val="CCFFCC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4" name="Freeform 48" descr="25%"/>
              <p:cNvSpPr>
                <a:spLocks/>
              </p:cNvSpPr>
              <p:nvPr/>
            </p:nvSpPr>
            <p:spPr bwMode="auto">
              <a:xfrm>
                <a:off x="9763125" y="4391025"/>
                <a:ext cx="26988" cy="30163"/>
              </a:xfrm>
              <a:custGeom>
                <a:avLst/>
                <a:gdLst>
                  <a:gd name="T0" fmla="*/ 2147483647 w 17"/>
                  <a:gd name="T1" fmla="*/ 0 h 19"/>
                  <a:gd name="T2" fmla="*/ 0 w 17"/>
                  <a:gd name="T3" fmla="*/ 2147483647 h 19"/>
                  <a:gd name="T4" fmla="*/ 2147483647 w 17"/>
                  <a:gd name="T5" fmla="*/ 2147483647 h 19"/>
                  <a:gd name="T6" fmla="*/ 2147483647 w 1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9"/>
                  <a:gd name="T14" fmla="*/ 17 w 17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9">
                    <a:moveTo>
                      <a:pt x="16" y="0"/>
                    </a:moveTo>
                    <a:lnTo>
                      <a:pt x="0" y="18"/>
                    </a:lnTo>
                    <a:lnTo>
                      <a:pt x="11" y="11"/>
                    </a:lnTo>
                    <a:lnTo>
                      <a:pt x="16" y="0"/>
                    </a:lnTo>
                  </a:path>
                </a:pathLst>
              </a:custGeom>
              <a:pattFill prst="pct25">
                <a:fgClr>
                  <a:srgbClr val="00CCCC"/>
                </a:fgClr>
                <a:bgClr>
                  <a:srgbClr val="CCFFCC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5" name="Freeform 49" descr="25%"/>
              <p:cNvSpPr>
                <a:spLocks/>
              </p:cNvSpPr>
              <p:nvPr/>
            </p:nvSpPr>
            <p:spPr bwMode="auto">
              <a:xfrm>
                <a:off x="8624888" y="3221038"/>
                <a:ext cx="706437" cy="673100"/>
              </a:xfrm>
              <a:custGeom>
                <a:avLst/>
                <a:gdLst>
                  <a:gd name="T0" fmla="*/ 2147483647 w 445"/>
                  <a:gd name="T1" fmla="*/ 2147483647 h 424"/>
                  <a:gd name="T2" fmla="*/ 2147483647 w 445"/>
                  <a:gd name="T3" fmla="*/ 2147483647 h 424"/>
                  <a:gd name="T4" fmla="*/ 2147483647 w 445"/>
                  <a:gd name="T5" fmla="*/ 2147483647 h 424"/>
                  <a:gd name="T6" fmla="*/ 2147483647 w 445"/>
                  <a:gd name="T7" fmla="*/ 2147483647 h 424"/>
                  <a:gd name="T8" fmla="*/ 2147483647 w 445"/>
                  <a:gd name="T9" fmla="*/ 2147483647 h 424"/>
                  <a:gd name="T10" fmla="*/ 2147483647 w 445"/>
                  <a:gd name="T11" fmla="*/ 2147483647 h 424"/>
                  <a:gd name="T12" fmla="*/ 2147483647 w 445"/>
                  <a:gd name="T13" fmla="*/ 2147483647 h 424"/>
                  <a:gd name="T14" fmla="*/ 2147483647 w 445"/>
                  <a:gd name="T15" fmla="*/ 2147483647 h 424"/>
                  <a:gd name="T16" fmla="*/ 2147483647 w 445"/>
                  <a:gd name="T17" fmla="*/ 2147483647 h 424"/>
                  <a:gd name="T18" fmla="*/ 2147483647 w 445"/>
                  <a:gd name="T19" fmla="*/ 2147483647 h 424"/>
                  <a:gd name="T20" fmla="*/ 2147483647 w 445"/>
                  <a:gd name="T21" fmla="*/ 2147483647 h 424"/>
                  <a:gd name="T22" fmla="*/ 2147483647 w 445"/>
                  <a:gd name="T23" fmla="*/ 2147483647 h 424"/>
                  <a:gd name="T24" fmla="*/ 2147483647 w 445"/>
                  <a:gd name="T25" fmla="*/ 2147483647 h 424"/>
                  <a:gd name="T26" fmla="*/ 2147483647 w 445"/>
                  <a:gd name="T27" fmla="*/ 2147483647 h 424"/>
                  <a:gd name="T28" fmla="*/ 2147483647 w 445"/>
                  <a:gd name="T29" fmla="*/ 2147483647 h 424"/>
                  <a:gd name="T30" fmla="*/ 2147483647 w 445"/>
                  <a:gd name="T31" fmla="*/ 2147483647 h 424"/>
                  <a:gd name="T32" fmla="*/ 2147483647 w 445"/>
                  <a:gd name="T33" fmla="*/ 2147483647 h 424"/>
                  <a:gd name="T34" fmla="*/ 2147483647 w 445"/>
                  <a:gd name="T35" fmla="*/ 0 h 424"/>
                  <a:gd name="T36" fmla="*/ 2147483647 w 445"/>
                  <a:gd name="T37" fmla="*/ 2147483647 h 424"/>
                  <a:gd name="T38" fmla="*/ 2147483647 w 445"/>
                  <a:gd name="T39" fmla="*/ 2147483647 h 424"/>
                  <a:gd name="T40" fmla="*/ 2147483647 w 445"/>
                  <a:gd name="T41" fmla="*/ 2147483647 h 424"/>
                  <a:gd name="T42" fmla="*/ 2147483647 w 445"/>
                  <a:gd name="T43" fmla="*/ 2147483647 h 424"/>
                  <a:gd name="T44" fmla="*/ 2147483647 w 445"/>
                  <a:gd name="T45" fmla="*/ 2147483647 h 424"/>
                  <a:gd name="T46" fmla="*/ 2147483647 w 445"/>
                  <a:gd name="T47" fmla="*/ 2147483647 h 424"/>
                  <a:gd name="T48" fmla="*/ 2147483647 w 445"/>
                  <a:gd name="T49" fmla="*/ 2147483647 h 424"/>
                  <a:gd name="T50" fmla="*/ 2147483647 w 445"/>
                  <a:gd name="T51" fmla="*/ 2147483647 h 424"/>
                  <a:gd name="T52" fmla="*/ 2147483647 w 445"/>
                  <a:gd name="T53" fmla="*/ 2147483647 h 424"/>
                  <a:gd name="T54" fmla="*/ 2147483647 w 445"/>
                  <a:gd name="T55" fmla="*/ 2147483647 h 424"/>
                  <a:gd name="T56" fmla="*/ 2147483647 w 445"/>
                  <a:gd name="T57" fmla="*/ 2147483647 h 424"/>
                  <a:gd name="T58" fmla="*/ 2147483647 w 445"/>
                  <a:gd name="T59" fmla="*/ 2147483647 h 424"/>
                  <a:gd name="T60" fmla="*/ 2147483647 w 445"/>
                  <a:gd name="T61" fmla="*/ 2147483647 h 424"/>
                  <a:gd name="T62" fmla="*/ 2147483647 w 445"/>
                  <a:gd name="T63" fmla="*/ 2147483647 h 424"/>
                  <a:gd name="T64" fmla="*/ 0 w 445"/>
                  <a:gd name="T65" fmla="*/ 2147483647 h 424"/>
                  <a:gd name="T66" fmla="*/ 2147483647 w 445"/>
                  <a:gd name="T67" fmla="*/ 2147483647 h 424"/>
                  <a:gd name="T68" fmla="*/ 2147483647 w 445"/>
                  <a:gd name="T69" fmla="*/ 2147483647 h 424"/>
                  <a:gd name="T70" fmla="*/ 2147483647 w 445"/>
                  <a:gd name="T71" fmla="*/ 2147483647 h 424"/>
                  <a:gd name="T72" fmla="*/ 2147483647 w 445"/>
                  <a:gd name="T73" fmla="*/ 2147483647 h 424"/>
                  <a:gd name="T74" fmla="*/ 2147483647 w 445"/>
                  <a:gd name="T75" fmla="*/ 2147483647 h 424"/>
                  <a:gd name="T76" fmla="*/ 2147483647 w 445"/>
                  <a:gd name="T77" fmla="*/ 2147483647 h 424"/>
                  <a:gd name="T78" fmla="*/ 2147483647 w 445"/>
                  <a:gd name="T79" fmla="*/ 2147483647 h 424"/>
                  <a:gd name="T80" fmla="*/ 2147483647 w 445"/>
                  <a:gd name="T81" fmla="*/ 2147483647 h 424"/>
                  <a:gd name="T82" fmla="*/ 2147483647 w 445"/>
                  <a:gd name="T83" fmla="*/ 2147483647 h 424"/>
                  <a:gd name="T84" fmla="*/ 2147483647 w 445"/>
                  <a:gd name="T85" fmla="*/ 2147483647 h 424"/>
                  <a:gd name="T86" fmla="*/ 2147483647 w 445"/>
                  <a:gd name="T87" fmla="*/ 2147483647 h 424"/>
                  <a:gd name="T88" fmla="*/ 2147483647 w 445"/>
                  <a:gd name="T89" fmla="*/ 2147483647 h 424"/>
                  <a:gd name="T90" fmla="*/ 2147483647 w 445"/>
                  <a:gd name="T91" fmla="*/ 2147483647 h 424"/>
                  <a:gd name="T92" fmla="*/ 2147483647 w 445"/>
                  <a:gd name="T93" fmla="*/ 2147483647 h 424"/>
                  <a:gd name="T94" fmla="*/ 2147483647 w 445"/>
                  <a:gd name="T95" fmla="*/ 2147483647 h 424"/>
                  <a:gd name="T96" fmla="*/ 2147483647 w 445"/>
                  <a:gd name="T97" fmla="*/ 2147483647 h 424"/>
                  <a:gd name="T98" fmla="*/ 2147483647 w 445"/>
                  <a:gd name="T99" fmla="*/ 2147483647 h 424"/>
                  <a:gd name="T100" fmla="*/ 2147483647 w 445"/>
                  <a:gd name="T101" fmla="*/ 2147483647 h 424"/>
                  <a:gd name="T102" fmla="*/ 2147483647 w 445"/>
                  <a:gd name="T103" fmla="*/ 2147483647 h 424"/>
                  <a:gd name="T104" fmla="*/ 2147483647 w 445"/>
                  <a:gd name="T105" fmla="*/ 2147483647 h 424"/>
                  <a:gd name="T106" fmla="*/ 2147483647 w 445"/>
                  <a:gd name="T107" fmla="*/ 2147483647 h 424"/>
                  <a:gd name="T108" fmla="*/ 2147483647 w 445"/>
                  <a:gd name="T109" fmla="*/ 2147483647 h 424"/>
                  <a:gd name="T110" fmla="*/ 2147483647 w 445"/>
                  <a:gd name="T111" fmla="*/ 2147483647 h 424"/>
                  <a:gd name="T112" fmla="*/ 2147483647 w 445"/>
                  <a:gd name="T113" fmla="*/ 2147483647 h 424"/>
                  <a:gd name="T114" fmla="*/ 2147483647 w 445"/>
                  <a:gd name="T115" fmla="*/ 2147483647 h 424"/>
                  <a:gd name="T116" fmla="*/ 2147483647 w 445"/>
                  <a:gd name="T117" fmla="*/ 2147483647 h 424"/>
                  <a:gd name="T118" fmla="*/ 2147483647 w 445"/>
                  <a:gd name="T119" fmla="*/ 2147483647 h 424"/>
                  <a:gd name="T120" fmla="*/ 2147483647 w 445"/>
                  <a:gd name="T121" fmla="*/ 2147483647 h 4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45"/>
                  <a:gd name="T184" fmla="*/ 0 h 424"/>
                  <a:gd name="T185" fmla="*/ 445 w 445"/>
                  <a:gd name="T186" fmla="*/ 424 h 4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45" h="424">
                    <a:moveTo>
                      <a:pt x="384" y="220"/>
                    </a:moveTo>
                    <a:lnTo>
                      <a:pt x="384" y="212"/>
                    </a:lnTo>
                    <a:lnTo>
                      <a:pt x="394" y="209"/>
                    </a:lnTo>
                    <a:lnTo>
                      <a:pt x="402" y="209"/>
                    </a:lnTo>
                    <a:lnTo>
                      <a:pt x="404" y="214"/>
                    </a:lnTo>
                    <a:lnTo>
                      <a:pt x="411" y="216"/>
                    </a:lnTo>
                    <a:lnTo>
                      <a:pt x="425" y="212"/>
                    </a:lnTo>
                    <a:lnTo>
                      <a:pt x="432" y="201"/>
                    </a:lnTo>
                    <a:lnTo>
                      <a:pt x="432" y="192"/>
                    </a:lnTo>
                    <a:lnTo>
                      <a:pt x="444" y="186"/>
                    </a:lnTo>
                    <a:lnTo>
                      <a:pt x="442" y="178"/>
                    </a:lnTo>
                    <a:lnTo>
                      <a:pt x="426" y="171"/>
                    </a:lnTo>
                    <a:lnTo>
                      <a:pt x="422" y="165"/>
                    </a:lnTo>
                    <a:lnTo>
                      <a:pt x="426" y="161"/>
                    </a:lnTo>
                    <a:lnTo>
                      <a:pt x="423" y="158"/>
                    </a:lnTo>
                    <a:lnTo>
                      <a:pt x="405" y="154"/>
                    </a:lnTo>
                    <a:lnTo>
                      <a:pt x="396" y="160"/>
                    </a:lnTo>
                    <a:lnTo>
                      <a:pt x="389" y="159"/>
                    </a:lnTo>
                    <a:lnTo>
                      <a:pt x="390" y="142"/>
                    </a:lnTo>
                    <a:lnTo>
                      <a:pt x="383" y="134"/>
                    </a:lnTo>
                    <a:lnTo>
                      <a:pt x="361" y="128"/>
                    </a:lnTo>
                    <a:lnTo>
                      <a:pt x="350" y="111"/>
                    </a:lnTo>
                    <a:lnTo>
                      <a:pt x="344" y="108"/>
                    </a:lnTo>
                    <a:lnTo>
                      <a:pt x="346" y="96"/>
                    </a:lnTo>
                    <a:lnTo>
                      <a:pt x="338" y="97"/>
                    </a:lnTo>
                    <a:lnTo>
                      <a:pt x="337" y="92"/>
                    </a:lnTo>
                    <a:lnTo>
                      <a:pt x="325" y="88"/>
                    </a:lnTo>
                    <a:lnTo>
                      <a:pt x="325" y="75"/>
                    </a:lnTo>
                    <a:lnTo>
                      <a:pt x="329" y="71"/>
                    </a:lnTo>
                    <a:lnTo>
                      <a:pt x="327" y="66"/>
                    </a:lnTo>
                    <a:lnTo>
                      <a:pt x="331" y="65"/>
                    </a:lnTo>
                    <a:lnTo>
                      <a:pt x="328" y="57"/>
                    </a:lnTo>
                    <a:lnTo>
                      <a:pt x="317" y="47"/>
                    </a:lnTo>
                    <a:lnTo>
                      <a:pt x="320" y="36"/>
                    </a:lnTo>
                    <a:lnTo>
                      <a:pt x="316" y="19"/>
                    </a:lnTo>
                    <a:lnTo>
                      <a:pt x="308" y="22"/>
                    </a:lnTo>
                    <a:lnTo>
                      <a:pt x="293" y="8"/>
                    </a:lnTo>
                    <a:lnTo>
                      <a:pt x="280" y="5"/>
                    </a:lnTo>
                    <a:lnTo>
                      <a:pt x="274" y="9"/>
                    </a:lnTo>
                    <a:lnTo>
                      <a:pt x="267" y="9"/>
                    </a:lnTo>
                    <a:lnTo>
                      <a:pt x="264" y="17"/>
                    </a:lnTo>
                    <a:lnTo>
                      <a:pt x="259" y="17"/>
                    </a:lnTo>
                    <a:lnTo>
                      <a:pt x="250" y="27"/>
                    </a:lnTo>
                    <a:lnTo>
                      <a:pt x="242" y="19"/>
                    </a:lnTo>
                    <a:lnTo>
                      <a:pt x="245" y="8"/>
                    </a:lnTo>
                    <a:lnTo>
                      <a:pt x="242" y="6"/>
                    </a:lnTo>
                    <a:lnTo>
                      <a:pt x="225" y="2"/>
                    </a:lnTo>
                    <a:lnTo>
                      <a:pt x="217" y="12"/>
                    </a:lnTo>
                    <a:lnTo>
                      <a:pt x="212" y="12"/>
                    </a:lnTo>
                    <a:lnTo>
                      <a:pt x="206" y="1"/>
                    </a:lnTo>
                    <a:lnTo>
                      <a:pt x="194" y="3"/>
                    </a:lnTo>
                    <a:lnTo>
                      <a:pt x="193" y="8"/>
                    </a:lnTo>
                    <a:lnTo>
                      <a:pt x="183" y="0"/>
                    </a:lnTo>
                    <a:lnTo>
                      <a:pt x="181" y="0"/>
                    </a:lnTo>
                    <a:lnTo>
                      <a:pt x="173" y="6"/>
                    </a:lnTo>
                    <a:lnTo>
                      <a:pt x="164" y="24"/>
                    </a:lnTo>
                    <a:lnTo>
                      <a:pt x="164" y="35"/>
                    </a:lnTo>
                    <a:lnTo>
                      <a:pt x="152" y="35"/>
                    </a:lnTo>
                    <a:lnTo>
                      <a:pt x="150" y="38"/>
                    </a:lnTo>
                    <a:lnTo>
                      <a:pt x="143" y="34"/>
                    </a:lnTo>
                    <a:lnTo>
                      <a:pt x="135" y="36"/>
                    </a:lnTo>
                    <a:lnTo>
                      <a:pt x="131" y="48"/>
                    </a:lnTo>
                    <a:lnTo>
                      <a:pt x="123" y="50"/>
                    </a:lnTo>
                    <a:lnTo>
                      <a:pt x="121" y="53"/>
                    </a:lnTo>
                    <a:lnTo>
                      <a:pt x="123" y="71"/>
                    </a:lnTo>
                    <a:lnTo>
                      <a:pt x="119" y="82"/>
                    </a:lnTo>
                    <a:lnTo>
                      <a:pt x="134" y="82"/>
                    </a:lnTo>
                    <a:lnTo>
                      <a:pt x="136" y="84"/>
                    </a:lnTo>
                    <a:lnTo>
                      <a:pt x="130" y="90"/>
                    </a:lnTo>
                    <a:lnTo>
                      <a:pt x="129" y="99"/>
                    </a:lnTo>
                    <a:lnTo>
                      <a:pt x="114" y="100"/>
                    </a:lnTo>
                    <a:lnTo>
                      <a:pt x="111" y="114"/>
                    </a:lnTo>
                    <a:lnTo>
                      <a:pt x="98" y="119"/>
                    </a:lnTo>
                    <a:lnTo>
                      <a:pt x="95" y="126"/>
                    </a:lnTo>
                    <a:lnTo>
                      <a:pt x="97" y="131"/>
                    </a:lnTo>
                    <a:lnTo>
                      <a:pt x="93" y="134"/>
                    </a:lnTo>
                    <a:lnTo>
                      <a:pt x="98" y="151"/>
                    </a:lnTo>
                    <a:lnTo>
                      <a:pt x="93" y="157"/>
                    </a:lnTo>
                    <a:lnTo>
                      <a:pt x="91" y="173"/>
                    </a:lnTo>
                    <a:lnTo>
                      <a:pt x="99" y="172"/>
                    </a:lnTo>
                    <a:lnTo>
                      <a:pt x="105" y="178"/>
                    </a:lnTo>
                    <a:lnTo>
                      <a:pt x="105" y="186"/>
                    </a:lnTo>
                    <a:lnTo>
                      <a:pt x="93" y="189"/>
                    </a:lnTo>
                    <a:lnTo>
                      <a:pt x="92" y="183"/>
                    </a:lnTo>
                    <a:lnTo>
                      <a:pt x="94" y="181"/>
                    </a:lnTo>
                    <a:lnTo>
                      <a:pt x="88" y="176"/>
                    </a:lnTo>
                    <a:lnTo>
                      <a:pt x="85" y="181"/>
                    </a:lnTo>
                    <a:lnTo>
                      <a:pt x="77" y="181"/>
                    </a:lnTo>
                    <a:lnTo>
                      <a:pt x="77" y="184"/>
                    </a:lnTo>
                    <a:lnTo>
                      <a:pt x="72" y="193"/>
                    </a:lnTo>
                    <a:lnTo>
                      <a:pt x="61" y="195"/>
                    </a:lnTo>
                    <a:lnTo>
                      <a:pt x="59" y="198"/>
                    </a:lnTo>
                    <a:lnTo>
                      <a:pt x="62" y="208"/>
                    </a:lnTo>
                    <a:lnTo>
                      <a:pt x="52" y="208"/>
                    </a:lnTo>
                    <a:lnTo>
                      <a:pt x="43" y="219"/>
                    </a:lnTo>
                    <a:lnTo>
                      <a:pt x="38" y="219"/>
                    </a:lnTo>
                    <a:lnTo>
                      <a:pt x="32" y="214"/>
                    </a:lnTo>
                    <a:lnTo>
                      <a:pt x="9" y="222"/>
                    </a:lnTo>
                    <a:lnTo>
                      <a:pt x="0" y="220"/>
                    </a:lnTo>
                    <a:lnTo>
                      <a:pt x="8" y="241"/>
                    </a:lnTo>
                    <a:lnTo>
                      <a:pt x="23" y="276"/>
                    </a:lnTo>
                    <a:lnTo>
                      <a:pt x="29" y="283"/>
                    </a:lnTo>
                    <a:lnTo>
                      <a:pt x="28" y="292"/>
                    </a:lnTo>
                    <a:lnTo>
                      <a:pt x="32" y="296"/>
                    </a:lnTo>
                    <a:lnTo>
                      <a:pt x="35" y="315"/>
                    </a:lnTo>
                    <a:lnTo>
                      <a:pt x="35" y="321"/>
                    </a:lnTo>
                    <a:lnTo>
                      <a:pt x="28" y="331"/>
                    </a:lnTo>
                    <a:lnTo>
                      <a:pt x="20" y="333"/>
                    </a:lnTo>
                    <a:lnTo>
                      <a:pt x="11" y="342"/>
                    </a:lnTo>
                    <a:lnTo>
                      <a:pt x="4" y="363"/>
                    </a:lnTo>
                    <a:lnTo>
                      <a:pt x="6" y="367"/>
                    </a:lnTo>
                    <a:lnTo>
                      <a:pt x="21" y="369"/>
                    </a:lnTo>
                    <a:lnTo>
                      <a:pt x="29" y="377"/>
                    </a:lnTo>
                    <a:lnTo>
                      <a:pt x="32" y="400"/>
                    </a:lnTo>
                    <a:lnTo>
                      <a:pt x="28" y="404"/>
                    </a:lnTo>
                    <a:lnTo>
                      <a:pt x="28" y="413"/>
                    </a:lnTo>
                    <a:lnTo>
                      <a:pt x="34" y="423"/>
                    </a:lnTo>
                    <a:lnTo>
                      <a:pt x="36" y="423"/>
                    </a:lnTo>
                    <a:lnTo>
                      <a:pt x="33" y="416"/>
                    </a:lnTo>
                    <a:lnTo>
                      <a:pt x="35" y="414"/>
                    </a:lnTo>
                    <a:lnTo>
                      <a:pt x="46" y="412"/>
                    </a:lnTo>
                    <a:lnTo>
                      <a:pt x="50" y="416"/>
                    </a:lnTo>
                    <a:lnTo>
                      <a:pt x="54" y="413"/>
                    </a:lnTo>
                    <a:lnTo>
                      <a:pt x="64" y="401"/>
                    </a:lnTo>
                    <a:lnTo>
                      <a:pt x="69" y="387"/>
                    </a:lnTo>
                    <a:lnTo>
                      <a:pt x="93" y="383"/>
                    </a:lnTo>
                    <a:lnTo>
                      <a:pt x="105" y="375"/>
                    </a:lnTo>
                    <a:lnTo>
                      <a:pt x="124" y="375"/>
                    </a:lnTo>
                    <a:lnTo>
                      <a:pt x="151" y="372"/>
                    </a:lnTo>
                    <a:lnTo>
                      <a:pt x="156" y="375"/>
                    </a:lnTo>
                    <a:lnTo>
                      <a:pt x="169" y="374"/>
                    </a:lnTo>
                    <a:lnTo>
                      <a:pt x="170" y="377"/>
                    </a:lnTo>
                    <a:lnTo>
                      <a:pt x="180" y="375"/>
                    </a:lnTo>
                    <a:lnTo>
                      <a:pt x="194" y="379"/>
                    </a:lnTo>
                    <a:lnTo>
                      <a:pt x="206" y="375"/>
                    </a:lnTo>
                    <a:lnTo>
                      <a:pt x="209" y="383"/>
                    </a:lnTo>
                    <a:lnTo>
                      <a:pt x="214" y="383"/>
                    </a:lnTo>
                    <a:lnTo>
                      <a:pt x="214" y="388"/>
                    </a:lnTo>
                    <a:lnTo>
                      <a:pt x="224" y="383"/>
                    </a:lnTo>
                    <a:lnTo>
                      <a:pt x="236" y="384"/>
                    </a:lnTo>
                    <a:lnTo>
                      <a:pt x="236" y="388"/>
                    </a:lnTo>
                    <a:lnTo>
                      <a:pt x="236" y="393"/>
                    </a:lnTo>
                    <a:lnTo>
                      <a:pt x="239" y="395"/>
                    </a:lnTo>
                    <a:lnTo>
                      <a:pt x="242" y="381"/>
                    </a:lnTo>
                    <a:lnTo>
                      <a:pt x="254" y="383"/>
                    </a:lnTo>
                    <a:lnTo>
                      <a:pt x="261" y="374"/>
                    </a:lnTo>
                    <a:lnTo>
                      <a:pt x="268" y="384"/>
                    </a:lnTo>
                    <a:lnTo>
                      <a:pt x="273" y="379"/>
                    </a:lnTo>
                    <a:lnTo>
                      <a:pt x="281" y="378"/>
                    </a:lnTo>
                    <a:lnTo>
                      <a:pt x="284" y="387"/>
                    </a:lnTo>
                    <a:lnTo>
                      <a:pt x="289" y="390"/>
                    </a:lnTo>
                    <a:lnTo>
                      <a:pt x="291" y="377"/>
                    </a:lnTo>
                    <a:lnTo>
                      <a:pt x="298" y="374"/>
                    </a:lnTo>
                    <a:lnTo>
                      <a:pt x="301" y="368"/>
                    </a:lnTo>
                    <a:lnTo>
                      <a:pt x="307" y="369"/>
                    </a:lnTo>
                    <a:lnTo>
                      <a:pt x="312" y="381"/>
                    </a:lnTo>
                    <a:lnTo>
                      <a:pt x="319" y="387"/>
                    </a:lnTo>
                    <a:lnTo>
                      <a:pt x="325" y="384"/>
                    </a:lnTo>
                    <a:lnTo>
                      <a:pt x="326" y="379"/>
                    </a:lnTo>
                    <a:lnTo>
                      <a:pt x="333" y="373"/>
                    </a:lnTo>
                    <a:lnTo>
                      <a:pt x="343" y="376"/>
                    </a:lnTo>
                    <a:lnTo>
                      <a:pt x="358" y="369"/>
                    </a:lnTo>
                    <a:lnTo>
                      <a:pt x="367" y="374"/>
                    </a:lnTo>
                    <a:lnTo>
                      <a:pt x="371" y="381"/>
                    </a:lnTo>
                    <a:lnTo>
                      <a:pt x="380" y="384"/>
                    </a:lnTo>
                    <a:lnTo>
                      <a:pt x="383" y="374"/>
                    </a:lnTo>
                    <a:lnTo>
                      <a:pt x="372" y="356"/>
                    </a:lnTo>
                    <a:lnTo>
                      <a:pt x="379" y="324"/>
                    </a:lnTo>
                    <a:lnTo>
                      <a:pt x="386" y="317"/>
                    </a:lnTo>
                    <a:lnTo>
                      <a:pt x="384" y="311"/>
                    </a:lnTo>
                    <a:lnTo>
                      <a:pt x="399" y="310"/>
                    </a:lnTo>
                    <a:lnTo>
                      <a:pt x="403" y="303"/>
                    </a:lnTo>
                    <a:lnTo>
                      <a:pt x="424" y="299"/>
                    </a:lnTo>
                    <a:lnTo>
                      <a:pt x="418" y="287"/>
                    </a:lnTo>
                    <a:lnTo>
                      <a:pt x="410" y="284"/>
                    </a:lnTo>
                    <a:lnTo>
                      <a:pt x="411" y="280"/>
                    </a:lnTo>
                    <a:lnTo>
                      <a:pt x="405" y="268"/>
                    </a:lnTo>
                    <a:lnTo>
                      <a:pt x="408" y="264"/>
                    </a:lnTo>
                    <a:lnTo>
                      <a:pt x="399" y="254"/>
                    </a:lnTo>
                    <a:lnTo>
                      <a:pt x="402" y="250"/>
                    </a:lnTo>
                    <a:lnTo>
                      <a:pt x="400" y="244"/>
                    </a:lnTo>
                    <a:lnTo>
                      <a:pt x="381" y="229"/>
                    </a:lnTo>
                    <a:lnTo>
                      <a:pt x="384" y="220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" name="Freeform 50" descr="25%"/>
              <p:cNvSpPr>
                <a:spLocks/>
              </p:cNvSpPr>
              <p:nvPr/>
            </p:nvSpPr>
            <p:spPr bwMode="auto">
              <a:xfrm>
                <a:off x="8615363" y="1239838"/>
                <a:ext cx="1262062" cy="2609850"/>
              </a:xfrm>
              <a:custGeom>
                <a:avLst/>
                <a:gdLst>
                  <a:gd name="T0" fmla="*/ 2147483647 w 795"/>
                  <a:gd name="T1" fmla="*/ 2147483647 h 1644"/>
                  <a:gd name="T2" fmla="*/ 2147483647 w 795"/>
                  <a:gd name="T3" fmla="*/ 2147483647 h 1644"/>
                  <a:gd name="T4" fmla="*/ 2147483647 w 795"/>
                  <a:gd name="T5" fmla="*/ 2147483647 h 1644"/>
                  <a:gd name="T6" fmla="*/ 2147483647 w 795"/>
                  <a:gd name="T7" fmla="*/ 2147483647 h 1644"/>
                  <a:gd name="T8" fmla="*/ 2147483647 w 795"/>
                  <a:gd name="T9" fmla="*/ 2147483647 h 1644"/>
                  <a:gd name="T10" fmla="*/ 2147483647 w 795"/>
                  <a:gd name="T11" fmla="*/ 2147483647 h 1644"/>
                  <a:gd name="T12" fmla="*/ 2147483647 w 795"/>
                  <a:gd name="T13" fmla="*/ 2147483647 h 1644"/>
                  <a:gd name="T14" fmla="*/ 2147483647 w 795"/>
                  <a:gd name="T15" fmla="*/ 2147483647 h 1644"/>
                  <a:gd name="T16" fmla="*/ 2147483647 w 795"/>
                  <a:gd name="T17" fmla="*/ 2147483647 h 1644"/>
                  <a:gd name="T18" fmla="*/ 2147483647 w 795"/>
                  <a:gd name="T19" fmla="*/ 2147483647 h 1644"/>
                  <a:gd name="T20" fmla="*/ 2147483647 w 795"/>
                  <a:gd name="T21" fmla="*/ 2147483647 h 1644"/>
                  <a:gd name="T22" fmla="*/ 2147483647 w 795"/>
                  <a:gd name="T23" fmla="*/ 2147483647 h 1644"/>
                  <a:gd name="T24" fmla="*/ 2147483647 w 795"/>
                  <a:gd name="T25" fmla="*/ 2147483647 h 1644"/>
                  <a:gd name="T26" fmla="*/ 2147483647 w 795"/>
                  <a:gd name="T27" fmla="*/ 2147483647 h 1644"/>
                  <a:gd name="T28" fmla="*/ 2147483647 w 795"/>
                  <a:gd name="T29" fmla="*/ 2147483647 h 1644"/>
                  <a:gd name="T30" fmla="*/ 2147483647 w 795"/>
                  <a:gd name="T31" fmla="*/ 2147483647 h 1644"/>
                  <a:gd name="T32" fmla="*/ 2147483647 w 795"/>
                  <a:gd name="T33" fmla="*/ 2147483647 h 1644"/>
                  <a:gd name="T34" fmla="*/ 2147483647 w 795"/>
                  <a:gd name="T35" fmla="*/ 2147483647 h 1644"/>
                  <a:gd name="T36" fmla="*/ 2147483647 w 795"/>
                  <a:gd name="T37" fmla="*/ 2147483647 h 1644"/>
                  <a:gd name="T38" fmla="*/ 2147483647 w 795"/>
                  <a:gd name="T39" fmla="*/ 2147483647 h 1644"/>
                  <a:gd name="T40" fmla="*/ 2147483647 w 795"/>
                  <a:gd name="T41" fmla="*/ 2147483647 h 1644"/>
                  <a:gd name="T42" fmla="*/ 2147483647 w 795"/>
                  <a:gd name="T43" fmla="*/ 2147483647 h 1644"/>
                  <a:gd name="T44" fmla="*/ 2147483647 w 795"/>
                  <a:gd name="T45" fmla="*/ 0 h 1644"/>
                  <a:gd name="T46" fmla="*/ 2147483647 w 795"/>
                  <a:gd name="T47" fmla="*/ 2147483647 h 1644"/>
                  <a:gd name="T48" fmla="*/ 2147483647 w 795"/>
                  <a:gd name="T49" fmla="*/ 2147483647 h 1644"/>
                  <a:gd name="T50" fmla="*/ 2147483647 w 795"/>
                  <a:gd name="T51" fmla="*/ 2147483647 h 1644"/>
                  <a:gd name="T52" fmla="*/ 2147483647 w 795"/>
                  <a:gd name="T53" fmla="*/ 2147483647 h 1644"/>
                  <a:gd name="T54" fmla="*/ 2147483647 w 795"/>
                  <a:gd name="T55" fmla="*/ 2147483647 h 1644"/>
                  <a:gd name="T56" fmla="*/ 2147483647 w 795"/>
                  <a:gd name="T57" fmla="*/ 2147483647 h 1644"/>
                  <a:gd name="T58" fmla="*/ 2147483647 w 795"/>
                  <a:gd name="T59" fmla="*/ 2147483647 h 1644"/>
                  <a:gd name="T60" fmla="*/ 2147483647 w 795"/>
                  <a:gd name="T61" fmla="*/ 2147483647 h 1644"/>
                  <a:gd name="T62" fmla="*/ 2147483647 w 795"/>
                  <a:gd name="T63" fmla="*/ 2147483647 h 1644"/>
                  <a:gd name="T64" fmla="*/ 2147483647 w 795"/>
                  <a:gd name="T65" fmla="*/ 2147483647 h 1644"/>
                  <a:gd name="T66" fmla="*/ 2147483647 w 795"/>
                  <a:gd name="T67" fmla="*/ 2147483647 h 1644"/>
                  <a:gd name="T68" fmla="*/ 2147483647 w 795"/>
                  <a:gd name="T69" fmla="*/ 2147483647 h 1644"/>
                  <a:gd name="T70" fmla="*/ 2147483647 w 795"/>
                  <a:gd name="T71" fmla="*/ 2147483647 h 1644"/>
                  <a:gd name="T72" fmla="*/ 2147483647 w 795"/>
                  <a:gd name="T73" fmla="*/ 2147483647 h 1644"/>
                  <a:gd name="T74" fmla="*/ 2147483647 w 795"/>
                  <a:gd name="T75" fmla="*/ 2147483647 h 1644"/>
                  <a:gd name="T76" fmla="*/ 2147483647 w 795"/>
                  <a:gd name="T77" fmla="*/ 2147483647 h 1644"/>
                  <a:gd name="T78" fmla="*/ 2147483647 w 795"/>
                  <a:gd name="T79" fmla="*/ 2147483647 h 1644"/>
                  <a:gd name="T80" fmla="*/ 2147483647 w 795"/>
                  <a:gd name="T81" fmla="*/ 2147483647 h 1644"/>
                  <a:gd name="T82" fmla="*/ 2147483647 w 795"/>
                  <a:gd name="T83" fmla="*/ 2147483647 h 1644"/>
                  <a:gd name="T84" fmla="*/ 2147483647 w 795"/>
                  <a:gd name="T85" fmla="*/ 2147483647 h 1644"/>
                  <a:gd name="T86" fmla="*/ 2147483647 w 795"/>
                  <a:gd name="T87" fmla="*/ 2147483647 h 1644"/>
                  <a:gd name="T88" fmla="*/ 2147483647 w 795"/>
                  <a:gd name="T89" fmla="*/ 2147483647 h 1644"/>
                  <a:gd name="T90" fmla="*/ 2147483647 w 795"/>
                  <a:gd name="T91" fmla="*/ 2147483647 h 1644"/>
                  <a:gd name="T92" fmla="*/ 2147483647 w 795"/>
                  <a:gd name="T93" fmla="*/ 2147483647 h 1644"/>
                  <a:gd name="T94" fmla="*/ 2147483647 w 795"/>
                  <a:gd name="T95" fmla="*/ 2147483647 h 1644"/>
                  <a:gd name="T96" fmla="*/ 2147483647 w 795"/>
                  <a:gd name="T97" fmla="*/ 2147483647 h 1644"/>
                  <a:gd name="T98" fmla="*/ 2147483647 w 795"/>
                  <a:gd name="T99" fmla="*/ 2147483647 h 1644"/>
                  <a:gd name="T100" fmla="*/ 2147483647 w 795"/>
                  <a:gd name="T101" fmla="*/ 2147483647 h 1644"/>
                  <a:gd name="T102" fmla="*/ 2147483647 w 795"/>
                  <a:gd name="T103" fmla="*/ 2147483647 h 1644"/>
                  <a:gd name="T104" fmla="*/ 2147483647 w 795"/>
                  <a:gd name="T105" fmla="*/ 2147483647 h 1644"/>
                  <a:gd name="T106" fmla="*/ 2147483647 w 795"/>
                  <a:gd name="T107" fmla="*/ 2147483647 h 1644"/>
                  <a:gd name="T108" fmla="*/ 2147483647 w 795"/>
                  <a:gd name="T109" fmla="*/ 2147483647 h 1644"/>
                  <a:gd name="T110" fmla="*/ 2147483647 w 795"/>
                  <a:gd name="T111" fmla="*/ 2147483647 h 1644"/>
                  <a:gd name="T112" fmla="*/ 2147483647 w 795"/>
                  <a:gd name="T113" fmla="*/ 2147483647 h 1644"/>
                  <a:gd name="T114" fmla="*/ 2147483647 w 795"/>
                  <a:gd name="T115" fmla="*/ 2147483647 h 1644"/>
                  <a:gd name="T116" fmla="*/ 2147483647 w 795"/>
                  <a:gd name="T117" fmla="*/ 2147483647 h 1644"/>
                  <a:gd name="T118" fmla="*/ 2147483647 w 795"/>
                  <a:gd name="T119" fmla="*/ 2147483647 h 16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5"/>
                  <a:gd name="T181" fmla="*/ 0 h 1644"/>
                  <a:gd name="T182" fmla="*/ 795 w 795"/>
                  <a:gd name="T183" fmla="*/ 1644 h 16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5" h="1644">
                    <a:moveTo>
                      <a:pt x="65" y="400"/>
                    </a:moveTo>
                    <a:lnTo>
                      <a:pt x="69" y="403"/>
                    </a:lnTo>
                    <a:lnTo>
                      <a:pt x="73" y="408"/>
                    </a:lnTo>
                    <a:lnTo>
                      <a:pt x="75" y="413"/>
                    </a:lnTo>
                    <a:lnTo>
                      <a:pt x="76" y="414"/>
                    </a:lnTo>
                    <a:lnTo>
                      <a:pt x="77" y="414"/>
                    </a:lnTo>
                    <a:lnTo>
                      <a:pt x="78" y="415"/>
                    </a:lnTo>
                    <a:lnTo>
                      <a:pt x="81" y="418"/>
                    </a:lnTo>
                    <a:lnTo>
                      <a:pt x="82" y="422"/>
                    </a:lnTo>
                    <a:lnTo>
                      <a:pt x="83" y="423"/>
                    </a:lnTo>
                    <a:lnTo>
                      <a:pt x="87" y="428"/>
                    </a:lnTo>
                    <a:lnTo>
                      <a:pt x="92" y="431"/>
                    </a:lnTo>
                    <a:lnTo>
                      <a:pt x="94" y="435"/>
                    </a:lnTo>
                    <a:lnTo>
                      <a:pt x="97" y="439"/>
                    </a:lnTo>
                    <a:lnTo>
                      <a:pt x="99" y="444"/>
                    </a:lnTo>
                    <a:lnTo>
                      <a:pt x="103" y="451"/>
                    </a:lnTo>
                    <a:lnTo>
                      <a:pt x="105" y="456"/>
                    </a:lnTo>
                    <a:lnTo>
                      <a:pt x="107" y="463"/>
                    </a:lnTo>
                    <a:lnTo>
                      <a:pt x="108" y="466"/>
                    </a:lnTo>
                    <a:lnTo>
                      <a:pt x="106" y="466"/>
                    </a:lnTo>
                    <a:lnTo>
                      <a:pt x="103" y="466"/>
                    </a:lnTo>
                    <a:lnTo>
                      <a:pt x="101" y="468"/>
                    </a:lnTo>
                    <a:lnTo>
                      <a:pt x="99" y="469"/>
                    </a:lnTo>
                    <a:lnTo>
                      <a:pt x="94" y="472"/>
                    </a:lnTo>
                    <a:lnTo>
                      <a:pt x="95" y="475"/>
                    </a:lnTo>
                    <a:lnTo>
                      <a:pt x="98" y="476"/>
                    </a:lnTo>
                    <a:lnTo>
                      <a:pt x="100" y="478"/>
                    </a:lnTo>
                    <a:lnTo>
                      <a:pt x="99" y="481"/>
                    </a:lnTo>
                    <a:lnTo>
                      <a:pt x="99" y="482"/>
                    </a:lnTo>
                    <a:lnTo>
                      <a:pt x="98" y="485"/>
                    </a:lnTo>
                    <a:lnTo>
                      <a:pt x="97" y="487"/>
                    </a:lnTo>
                    <a:lnTo>
                      <a:pt x="98" y="491"/>
                    </a:lnTo>
                    <a:lnTo>
                      <a:pt x="99" y="493"/>
                    </a:lnTo>
                    <a:lnTo>
                      <a:pt x="99" y="495"/>
                    </a:lnTo>
                    <a:lnTo>
                      <a:pt x="99" y="498"/>
                    </a:lnTo>
                    <a:lnTo>
                      <a:pt x="97" y="500"/>
                    </a:lnTo>
                    <a:lnTo>
                      <a:pt x="96" y="504"/>
                    </a:lnTo>
                    <a:lnTo>
                      <a:pt x="97" y="505"/>
                    </a:lnTo>
                    <a:lnTo>
                      <a:pt x="99" y="505"/>
                    </a:lnTo>
                    <a:lnTo>
                      <a:pt x="101" y="505"/>
                    </a:lnTo>
                    <a:lnTo>
                      <a:pt x="104" y="505"/>
                    </a:lnTo>
                    <a:lnTo>
                      <a:pt x="106" y="506"/>
                    </a:lnTo>
                    <a:lnTo>
                      <a:pt x="106" y="509"/>
                    </a:lnTo>
                    <a:lnTo>
                      <a:pt x="105" y="511"/>
                    </a:lnTo>
                    <a:lnTo>
                      <a:pt x="107" y="512"/>
                    </a:lnTo>
                    <a:lnTo>
                      <a:pt x="107" y="513"/>
                    </a:lnTo>
                    <a:lnTo>
                      <a:pt x="105" y="514"/>
                    </a:lnTo>
                    <a:lnTo>
                      <a:pt x="102" y="516"/>
                    </a:lnTo>
                    <a:lnTo>
                      <a:pt x="99" y="517"/>
                    </a:lnTo>
                    <a:lnTo>
                      <a:pt x="99" y="519"/>
                    </a:lnTo>
                    <a:lnTo>
                      <a:pt x="99" y="521"/>
                    </a:lnTo>
                    <a:lnTo>
                      <a:pt x="99" y="524"/>
                    </a:lnTo>
                    <a:lnTo>
                      <a:pt x="100" y="527"/>
                    </a:lnTo>
                    <a:lnTo>
                      <a:pt x="101" y="530"/>
                    </a:lnTo>
                    <a:lnTo>
                      <a:pt x="104" y="535"/>
                    </a:lnTo>
                    <a:lnTo>
                      <a:pt x="105" y="535"/>
                    </a:lnTo>
                    <a:lnTo>
                      <a:pt x="106" y="538"/>
                    </a:lnTo>
                    <a:lnTo>
                      <a:pt x="110" y="538"/>
                    </a:lnTo>
                    <a:lnTo>
                      <a:pt x="112" y="537"/>
                    </a:lnTo>
                    <a:lnTo>
                      <a:pt x="117" y="536"/>
                    </a:lnTo>
                    <a:lnTo>
                      <a:pt x="118" y="536"/>
                    </a:lnTo>
                    <a:lnTo>
                      <a:pt x="120" y="538"/>
                    </a:lnTo>
                    <a:lnTo>
                      <a:pt x="120" y="539"/>
                    </a:lnTo>
                    <a:lnTo>
                      <a:pt x="119" y="541"/>
                    </a:lnTo>
                    <a:lnTo>
                      <a:pt x="120" y="543"/>
                    </a:lnTo>
                    <a:lnTo>
                      <a:pt x="123" y="545"/>
                    </a:lnTo>
                    <a:lnTo>
                      <a:pt x="123" y="547"/>
                    </a:lnTo>
                    <a:lnTo>
                      <a:pt x="123" y="550"/>
                    </a:lnTo>
                    <a:lnTo>
                      <a:pt x="121" y="551"/>
                    </a:lnTo>
                    <a:lnTo>
                      <a:pt x="121" y="553"/>
                    </a:lnTo>
                    <a:lnTo>
                      <a:pt x="121" y="556"/>
                    </a:lnTo>
                    <a:lnTo>
                      <a:pt x="123" y="559"/>
                    </a:lnTo>
                    <a:lnTo>
                      <a:pt x="124" y="562"/>
                    </a:lnTo>
                    <a:lnTo>
                      <a:pt x="124" y="565"/>
                    </a:lnTo>
                    <a:lnTo>
                      <a:pt x="126" y="568"/>
                    </a:lnTo>
                    <a:lnTo>
                      <a:pt x="128" y="568"/>
                    </a:lnTo>
                    <a:lnTo>
                      <a:pt x="131" y="569"/>
                    </a:lnTo>
                    <a:lnTo>
                      <a:pt x="134" y="569"/>
                    </a:lnTo>
                    <a:lnTo>
                      <a:pt x="136" y="570"/>
                    </a:lnTo>
                    <a:lnTo>
                      <a:pt x="139" y="573"/>
                    </a:lnTo>
                    <a:lnTo>
                      <a:pt x="140" y="574"/>
                    </a:lnTo>
                    <a:lnTo>
                      <a:pt x="142" y="573"/>
                    </a:lnTo>
                    <a:lnTo>
                      <a:pt x="144" y="574"/>
                    </a:lnTo>
                    <a:lnTo>
                      <a:pt x="144" y="576"/>
                    </a:lnTo>
                    <a:lnTo>
                      <a:pt x="143" y="577"/>
                    </a:lnTo>
                    <a:lnTo>
                      <a:pt x="144" y="578"/>
                    </a:lnTo>
                    <a:lnTo>
                      <a:pt x="147" y="581"/>
                    </a:lnTo>
                    <a:lnTo>
                      <a:pt x="149" y="583"/>
                    </a:lnTo>
                    <a:lnTo>
                      <a:pt x="149" y="588"/>
                    </a:lnTo>
                    <a:lnTo>
                      <a:pt x="147" y="592"/>
                    </a:lnTo>
                    <a:lnTo>
                      <a:pt x="147" y="595"/>
                    </a:lnTo>
                    <a:lnTo>
                      <a:pt x="145" y="599"/>
                    </a:lnTo>
                    <a:lnTo>
                      <a:pt x="144" y="602"/>
                    </a:lnTo>
                    <a:lnTo>
                      <a:pt x="143" y="606"/>
                    </a:lnTo>
                    <a:lnTo>
                      <a:pt x="143" y="608"/>
                    </a:lnTo>
                    <a:lnTo>
                      <a:pt x="139" y="611"/>
                    </a:lnTo>
                    <a:lnTo>
                      <a:pt x="137" y="612"/>
                    </a:lnTo>
                    <a:lnTo>
                      <a:pt x="134" y="616"/>
                    </a:lnTo>
                    <a:lnTo>
                      <a:pt x="151" y="630"/>
                    </a:lnTo>
                    <a:lnTo>
                      <a:pt x="153" y="632"/>
                    </a:lnTo>
                    <a:lnTo>
                      <a:pt x="159" y="636"/>
                    </a:lnTo>
                    <a:lnTo>
                      <a:pt x="170" y="639"/>
                    </a:lnTo>
                    <a:lnTo>
                      <a:pt x="173" y="642"/>
                    </a:lnTo>
                    <a:lnTo>
                      <a:pt x="176" y="642"/>
                    </a:lnTo>
                    <a:lnTo>
                      <a:pt x="180" y="645"/>
                    </a:lnTo>
                    <a:lnTo>
                      <a:pt x="183" y="646"/>
                    </a:lnTo>
                    <a:lnTo>
                      <a:pt x="186" y="647"/>
                    </a:lnTo>
                    <a:lnTo>
                      <a:pt x="191" y="649"/>
                    </a:lnTo>
                    <a:lnTo>
                      <a:pt x="194" y="657"/>
                    </a:lnTo>
                    <a:lnTo>
                      <a:pt x="203" y="663"/>
                    </a:lnTo>
                    <a:lnTo>
                      <a:pt x="204" y="665"/>
                    </a:lnTo>
                    <a:lnTo>
                      <a:pt x="212" y="672"/>
                    </a:lnTo>
                    <a:lnTo>
                      <a:pt x="205" y="699"/>
                    </a:lnTo>
                    <a:lnTo>
                      <a:pt x="205" y="703"/>
                    </a:lnTo>
                    <a:lnTo>
                      <a:pt x="202" y="707"/>
                    </a:lnTo>
                    <a:lnTo>
                      <a:pt x="203" y="710"/>
                    </a:lnTo>
                    <a:lnTo>
                      <a:pt x="199" y="716"/>
                    </a:lnTo>
                    <a:lnTo>
                      <a:pt x="197" y="720"/>
                    </a:lnTo>
                    <a:lnTo>
                      <a:pt x="195" y="722"/>
                    </a:lnTo>
                    <a:lnTo>
                      <a:pt x="197" y="725"/>
                    </a:lnTo>
                    <a:lnTo>
                      <a:pt x="191" y="730"/>
                    </a:lnTo>
                    <a:lnTo>
                      <a:pt x="188" y="735"/>
                    </a:lnTo>
                    <a:lnTo>
                      <a:pt x="186" y="740"/>
                    </a:lnTo>
                    <a:lnTo>
                      <a:pt x="184" y="746"/>
                    </a:lnTo>
                    <a:lnTo>
                      <a:pt x="182" y="750"/>
                    </a:lnTo>
                    <a:lnTo>
                      <a:pt x="181" y="755"/>
                    </a:lnTo>
                    <a:lnTo>
                      <a:pt x="178" y="761"/>
                    </a:lnTo>
                    <a:lnTo>
                      <a:pt x="175" y="765"/>
                    </a:lnTo>
                    <a:lnTo>
                      <a:pt x="174" y="767"/>
                    </a:lnTo>
                    <a:lnTo>
                      <a:pt x="172" y="771"/>
                    </a:lnTo>
                    <a:lnTo>
                      <a:pt x="172" y="773"/>
                    </a:lnTo>
                    <a:lnTo>
                      <a:pt x="171" y="776"/>
                    </a:lnTo>
                    <a:lnTo>
                      <a:pt x="169" y="779"/>
                    </a:lnTo>
                    <a:lnTo>
                      <a:pt x="166" y="784"/>
                    </a:lnTo>
                    <a:lnTo>
                      <a:pt x="165" y="788"/>
                    </a:lnTo>
                    <a:lnTo>
                      <a:pt x="163" y="792"/>
                    </a:lnTo>
                    <a:lnTo>
                      <a:pt x="162" y="796"/>
                    </a:lnTo>
                    <a:lnTo>
                      <a:pt x="160" y="798"/>
                    </a:lnTo>
                    <a:lnTo>
                      <a:pt x="156" y="801"/>
                    </a:lnTo>
                    <a:lnTo>
                      <a:pt x="156" y="803"/>
                    </a:lnTo>
                    <a:lnTo>
                      <a:pt x="153" y="808"/>
                    </a:lnTo>
                    <a:lnTo>
                      <a:pt x="152" y="812"/>
                    </a:lnTo>
                    <a:lnTo>
                      <a:pt x="150" y="816"/>
                    </a:lnTo>
                    <a:lnTo>
                      <a:pt x="150" y="817"/>
                    </a:lnTo>
                    <a:lnTo>
                      <a:pt x="149" y="817"/>
                    </a:lnTo>
                    <a:lnTo>
                      <a:pt x="147" y="820"/>
                    </a:lnTo>
                    <a:lnTo>
                      <a:pt x="146" y="823"/>
                    </a:lnTo>
                    <a:lnTo>
                      <a:pt x="143" y="826"/>
                    </a:lnTo>
                    <a:lnTo>
                      <a:pt x="141" y="828"/>
                    </a:lnTo>
                    <a:lnTo>
                      <a:pt x="138" y="833"/>
                    </a:lnTo>
                    <a:lnTo>
                      <a:pt x="135" y="837"/>
                    </a:lnTo>
                    <a:lnTo>
                      <a:pt x="133" y="840"/>
                    </a:lnTo>
                    <a:lnTo>
                      <a:pt x="132" y="844"/>
                    </a:lnTo>
                    <a:lnTo>
                      <a:pt x="131" y="848"/>
                    </a:lnTo>
                    <a:lnTo>
                      <a:pt x="129" y="850"/>
                    </a:lnTo>
                    <a:lnTo>
                      <a:pt x="125" y="852"/>
                    </a:lnTo>
                    <a:lnTo>
                      <a:pt x="123" y="856"/>
                    </a:lnTo>
                    <a:lnTo>
                      <a:pt x="120" y="860"/>
                    </a:lnTo>
                    <a:lnTo>
                      <a:pt x="117" y="864"/>
                    </a:lnTo>
                    <a:lnTo>
                      <a:pt x="114" y="868"/>
                    </a:lnTo>
                    <a:lnTo>
                      <a:pt x="111" y="874"/>
                    </a:lnTo>
                    <a:lnTo>
                      <a:pt x="109" y="879"/>
                    </a:lnTo>
                    <a:lnTo>
                      <a:pt x="104" y="889"/>
                    </a:lnTo>
                    <a:lnTo>
                      <a:pt x="102" y="890"/>
                    </a:lnTo>
                    <a:lnTo>
                      <a:pt x="108" y="892"/>
                    </a:lnTo>
                    <a:lnTo>
                      <a:pt x="121" y="888"/>
                    </a:lnTo>
                    <a:lnTo>
                      <a:pt x="127" y="877"/>
                    </a:lnTo>
                    <a:lnTo>
                      <a:pt x="134" y="874"/>
                    </a:lnTo>
                    <a:lnTo>
                      <a:pt x="137" y="868"/>
                    </a:lnTo>
                    <a:lnTo>
                      <a:pt x="140" y="873"/>
                    </a:lnTo>
                    <a:lnTo>
                      <a:pt x="139" y="879"/>
                    </a:lnTo>
                    <a:lnTo>
                      <a:pt x="134" y="877"/>
                    </a:lnTo>
                    <a:lnTo>
                      <a:pt x="135" y="883"/>
                    </a:lnTo>
                    <a:lnTo>
                      <a:pt x="138" y="881"/>
                    </a:lnTo>
                    <a:lnTo>
                      <a:pt x="142" y="891"/>
                    </a:lnTo>
                    <a:lnTo>
                      <a:pt x="129" y="885"/>
                    </a:lnTo>
                    <a:lnTo>
                      <a:pt x="139" y="897"/>
                    </a:lnTo>
                    <a:lnTo>
                      <a:pt x="147" y="900"/>
                    </a:lnTo>
                    <a:lnTo>
                      <a:pt x="147" y="897"/>
                    </a:lnTo>
                    <a:lnTo>
                      <a:pt x="159" y="910"/>
                    </a:lnTo>
                    <a:lnTo>
                      <a:pt x="176" y="909"/>
                    </a:lnTo>
                    <a:lnTo>
                      <a:pt x="181" y="905"/>
                    </a:lnTo>
                    <a:lnTo>
                      <a:pt x="188" y="903"/>
                    </a:lnTo>
                    <a:lnTo>
                      <a:pt x="195" y="906"/>
                    </a:lnTo>
                    <a:lnTo>
                      <a:pt x="200" y="915"/>
                    </a:lnTo>
                    <a:lnTo>
                      <a:pt x="212" y="916"/>
                    </a:lnTo>
                    <a:lnTo>
                      <a:pt x="211" y="927"/>
                    </a:lnTo>
                    <a:lnTo>
                      <a:pt x="169" y="923"/>
                    </a:lnTo>
                    <a:lnTo>
                      <a:pt x="162" y="932"/>
                    </a:lnTo>
                    <a:lnTo>
                      <a:pt x="165" y="935"/>
                    </a:lnTo>
                    <a:lnTo>
                      <a:pt x="162" y="941"/>
                    </a:lnTo>
                    <a:lnTo>
                      <a:pt x="153" y="945"/>
                    </a:lnTo>
                    <a:lnTo>
                      <a:pt x="144" y="941"/>
                    </a:lnTo>
                    <a:lnTo>
                      <a:pt x="141" y="945"/>
                    </a:lnTo>
                    <a:lnTo>
                      <a:pt x="141" y="958"/>
                    </a:lnTo>
                    <a:lnTo>
                      <a:pt x="135" y="957"/>
                    </a:lnTo>
                    <a:lnTo>
                      <a:pt x="132" y="952"/>
                    </a:lnTo>
                    <a:lnTo>
                      <a:pt x="127" y="950"/>
                    </a:lnTo>
                    <a:lnTo>
                      <a:pt x="125" y="958"/>
                    </a:lnTo>
                    <a:lnTo>
                      <a:pt x="130" y="968"/>
                    </a:lnTo>
                    <a:lnTo>
                      <a:pt x="129" y="976"/>
                    </a:lnTo>
                    <a:lnTo>
                      <a:pt x="135" y="989"/>
                    </a:lnTo>
                    <a:lnTo>
                      <a:pt x="128" y="993"/>
                    </a:lnTo>
                    <a:lnTo>
                      <a:pt x="125" y="1018"/>
                    </a:lnTo>
                    <a:lnTo>
                      <a:pt x="138" y="1059"/>
                    </a:lnTo>
                    <a:lnTo>
                      <a:pt x="131" y="1071"/>
                    </a:lnTo>
                    <a:lnTo>
                      <a:pt x="133" y="1075"/>
                    </a:lnTo>
                    <a:lnTo>
                      <a:pt x="128" y="1075"/>
                    </a:lnTo>
                    <a:lnTo>
                      <a:pt x="128" y="1082"/>
                    </a:lnTo>
                    <a:lnTo>
                      <a:pt x="131" y="1082"/>
                    </a:lnTo>
                    <a:lnTo>
                      <a:pt x="134" y="1089"/>
                    </a:lnTo>
                    <a:lnTo>
                      <a:pt x="141" y="1083"/>
                    </a:lnTo>
                    <a:lnTo>
                      <a:pt x="147" y="1083"/>
                    </a:lnTo>
                    <a:lnTo>
                      <a:pt x="159" y="1095"/>
                    </a:lnTo>
                    <a:lnTo>
                      <a:pt x="161" y="1102"/>
                    </a:lnTo>
                    <a:lnTo>
                      <a:pt x="160" y="1109"/>
                    </a:lnTo>
                    <a:lnTo>
                      <a:pt x="153" y="1110"/>
                    </a:lnTo>
                    <a:lnTo>
                      <a:pt x="147" y="1105"/>
                    </a:lnTo>
                    <a:lnTo>
                      <a:pt x="149" y="1103"/>
                    </a:lnTo>
                    <a:lnTo>
                      <a:pt x="141" y="1097"/>
                    </a:lnTo>
                    <a:lnTo>
                      <a:pt x="138" y="1099"/>
                    </a:lnTo>
                    <a:lnTo>
                      <a:pt x="140" y="1105"/>
                    </a:lnTo>
                    <a:lnTo>
                      <a:pt x="147" y="1110"/>
                    </a:lnTo>
                    <a:lnTo>
                      <a:pt x="136" y="1116"/>
                    </a:lnTo>
                    <a:lnTo>
                      <a:pt x="136" y="1124"/>
                    </a:lnTo>
                    <a:lnTo>
                      <a:pt x="132" y="1128"/>
                    </a:lnTo>
                    <a:lnTo>
                      <a:pt x="131" y="1135"/>
                    </a:lnTo>
                    <a:lnTo>
                      <a:pt x="133" y="1141"/>
                    </a:lnTo>
                    <a:lnTo>
                      <a:pt x="141" y="1139"/>
                    </a:lnTo>
                    <a:lnTo>
                      <a:pt x="141" y="1147"/>
                    </a:lnTo>
                    <a:lnTo>
                      <a:pt x="158" y="1156"/>
                    </a:lnTo>
                    <a:lnTo>
                      <a:pt x="159" y="1167"/>
                    </a:lnTo>
                    <a:lnTo>
                      <a:pt x="153" y="1172"/>
                    </a:lnTo>
                    <a:lnTo>
                      <a:pt x="158" y="1176"/>
                    </a:lnTo>
                    <a:lnTo>
                      <a:pt x="155" y="1195"/>
                    </a:lnTo>
                    <a:lnTo>
                      <a:pt x="162" y="1191"/>
                    </a:lnTo>
                    <a:lnTo>
                      <a:pt x="168" y="1195"/>
                    </a:lnTo>
                    <a:lnTo>
                      <a:pt x="167" y="1201"/>
                    </a:lnTo>
                    <a:lnTo>
                      <a:pt x="174" y="1205"/>
                    </a:lnTo>
                    <a:lnTo>
                      <a:pt x="176" y="1212"/>
                    </a:lnTo>
                    <a:lnTo>
                      <a:pt x="182" y="1215"/>
                    </a:lnTo>
                    <a:lnTo>
                      <a:pt x="182" y="1219"/>
                    </a:lnTo>
                    <a:lnTo>
                      <a:pt x="191" y="1238"/>
                    </a:lnTo>
                    <a:lnTo>
                      <a:pt x="189" y="1248"/>
                    </a:lnTo>
                    <a:lnTo>
                      <a:pt x="199" y="1256"/>
                    </a:lnTo>
                    <a:lnTo>
                      <a:pt x="200" y="1251"/>
                    </a:lnTo>
                    <a:lnTo>
                      <a:pt x="212" y="1249"/>
                    </a:lnTo>
                    <a:lnTo>
                      <a:pt x="218" y="1260"/>
                    </a:lnTo>
                    <a:lnTo>
                      <a:pt x="223" y="1260"/>
                    </a:lnTo>
                    <a:lnTo>
                      <a:pt x="231" y="1250"/>
                    </a:lnTo>
                    <a:lnTo>
                      <a:pt x="248" y="1254"/>
                    </a:lnTo>
                    <a:lnTo>
                      <a:pt x="251" y="1256"/>
                    </a:lnTo>
                    <a:lnTo>
                      <a:pt x="248" y="1267"/>
                    </a:lnTo>
                    <a:lnTo>
                      <a:pt x="256" y="1275"/>
                    </a:lnTo>
                    <a:lnTo>
                      <a:pt x="265" y="1265"/>
                    </a:lnTo>
                    <a:lnTo>
                      <a:pt x="270" y="1265"/>
                    </a:lnTo>
                    <a:lnTo>
                      <a:pt x="273" y="1257"/>
                    </a:lnTo>
                    <a:lnTo>
                      <a:pt x="280" y="1257"/>
                    </a:lnTo>
                    <a:lnTo>
                      <a:pt x="286" y="1253"/>
                    </a:lnTo>
                    <a:lnTo>
                      <a:pt x="299" y="1256"/>
                    </a:lnTo>
                    <a:lnTo>
                      <a:pt x="314" y="1270"/>
                    </a:lnTo>
                    <a:lnTo>
                      <a:pt x="322" y="1267"/>
                    </a:lnTo>
                    <a:lnTo>
                      <a:pt x="326" y="1284"/>
                    </a:lnTo>
                    <a:lnTo>
                      <a:pt x="323" y="1295"/>
                    </a:lnTo>
                    <a:lnTo>
                      <a:pt x="334" y="1305"/>
                    </a:lnTo>
                    <a:lnTo>
                      <a:pt x="337" y="1313"/>
                    </a:lnTo>
                    <a:lnTo>
                      <a:pt x="333" y="1314"/>
                    </a:lnTo>
                    <a:lnTo>
                      <a:pt x="335" y="1319"/>
                    </a:lnTo>
                    <a:lnTo>
                      <a:pt x="331" y="1323"/>
                    </a:lnTo>
                    <a:lnTo>
                      <a:pt x="331" y="1336"/>
                    </a:lnTo>
                    <a:lnTo>
                      <a:pt x="343" y="1340"/>
                    </a:lnTo>
                    <a:lnTo>
                      <a:pt x="344" y="1345"/>
                    </a:lnTo>
                    <a:lnTo>
                      <a:pt x="352" y="1344"/>
                    </a:lnTo>
                    <a:lnTo>
                      <a:pt x="350" y="1356"/>
                    </a:lnTo>
                    <a:lnTo>
                      <a:pt x="356" y="1359"/>
                    </a:lnTo>
                    <a:lnTo>
                      <a:pt x="367" y="1376"/>
                    </a:lnTo>
                    <a:lnTo>
                      <a:pt x="389" y="1382"/>
                    </a:lnTo>
                    <a:lnTo>
                      <a:pt x="396" y="1390"/>
                    </a:lnTo>
                    <a:lnTo>
                      <a:pt x="395" y="1407"/>
                    </a:lnTo>
                    <a:lnTo>
                      <a:pt x="402" y="1408"/>
                    </a:lnTo>
                    <a:lnTo>
                      <a:pt x="411" y="1402"/>
                    </a:lnTo>
                    <a:lnTo>
                      <a:pt x="429" y="1406"/>
                    </a:lnTo>
                    <a:lnTo>
                      <a:pt x="432" y="1409"/>
                    </a:lnTo>
                    <a:lnTo>
                      <a:pt x="428" y="1413"/>
                    </a:lnTo>
                    <a:lnTo>
                      <a:pt x="432" y="1419"/>
                    </a:lnTo>
                    <a:lnTo>
                      <a:pt x="448" y="1426"/>
                    </a:lnTo>
                    <a:lnTo>
                      <a:pt x="450" y="1434"/>
                    </a:lnTo>
                    <a:lnTo>
                      <a:pt x="438" y="1440"/>
                    </a:lnTo>
                    <a:lnTo>
                      <a:pt x="438" y="1449"/>
                    </a:lnTo>
                    <a:lnTo>
                      <a:pt x="431" y="1460"/>
                    </a:lnTo>
                    <a:lnTo>
                      <a:pt x="417" y="1464"/>
                    </a:lnTo>
                    <a:lnTo>
                      <a:pt x="410" y="1462"/>
                    </a:lnTo>
                    <a:lnTo>
                      <a:pt x="408" y="1457"/>
                    </a:lnTo>
                    <a:lnTo>
                      <a:pt x="400" y="1457"/>
                    </a:lnTo>
                    <a:lnTo>
                      <a:pt x="390" y="1460"/>
                    </a:lnTo>
                    <a:lnTo>
                      <a:pt x="390" y="1468"/>
                    </a:lnTo>
                    <a:lnTo>
                      <a:pt x="387" y="1477"/>
                    </a:lnTo>
                    <a:lnTo>
                      <a:pt x="406" y="1492"/>
                    </a:lnTo>
                    <a:lnTo>
                      <a:pt x="408" y="1498"/>
                    </a:lnTo>
                    <a:lnTo>
                      <a:pt x="405" y="1502"/>
                    </a:lnTo>
                    <a:lnTo>
                      <a:pt x="414" y="1512"/>
                    </a:lnTo>
                    <a:lnTo>
                      <a:pt x="411" y="1516"/>
                    </a:lnTo>
                    <a:lnTo>
                      <a:pt x="417" y="1528"/>
                    </a:lnTo>
                    <a:lnTo>
                      <a:pt x="416" y="1532"/>
                    </a:lnTo>
                    <a:lnTo>
                      <a:pt x="424" y="1535"/>
                    </a:lnTo>
                    <a:lnTo>
                      <a:pt x="430" y="1547"/>
                    </a:lnTo>
                    <a:lnTo>
                      <a:pt x="436" y="1547"/>
                    </a:lnTo>
                    <a:lnTo>
                      <a:pt x="438" y="1551"/>
                    </a:lnTo>
                    <a:lnTo>
                      <a:pt x="451" y="1545"/>
                    </a:lnTo>
                    <a:lnTo>
                      <a:pt x="456" y="1537"/>
                    </a:lnTo>
                    <a:lnTo>
                      <a:pt x="455" y="1522"/>
                    </a:lnTo>
                    <a:lnTo>
                      <a:pt x="481" y="1522"/>
                    </a:lnTo>
                    <a:lnTo>
                      <a:pt x="492" y="1508"/>
                    </a:lnTo>
                    <a:lnTo>
                      <a:pt x="503" y="1507"/>
                    </a:lnTo>
                    <a:lnTo>
                      <a:pt x="506" y="1505"/>
                    </a:lnTo>
                    <a:lnTo>
                      <a:pt x="509" y="1511"/>
                    </a:lnTo>
                    <a:lnTo>
                      <a:pt x="515" y="1504"/>
                    </a:lnTo>
                    <a:lnTo>
                      <a:pt x="522" y="1501"/>
                    </a:lnTo>
                    <a:lnTo>
                      <a:pt x="539" y="1516"/>
                    </a:lnTo>
                    <a:lnTo>
                      <a:pt x="545" y="1531"/>
                    </a:lnTo>
                    <a:lnTo>
                      <a:pt x="560" y="1537"/>
                    </a:lnTo>
                    <a:lnTo>
                      <a:pt x="565" y="1545"/>
                    </a:lnTo>
                    <a:lnTo>
                      <a:pt x="551" y="1556"/>
                    </a:lnTo>
                    <a:lnTo>
                      <a:pt x="560" y="1563"/>
                    </a:lnTo>
                    <a:lnTo>
                      <a:pt x="561" y="1575"/>
                    </a:lnTo>
                    <a:lnTo>
                      <a:pt x="568" y="1579"/>
                    </a:lnTo>
                    <a:lnTo>
                      <a:pt x="565" y="1587"/>
                    </a:lnTo>
                    <a:lnTo>
                      <a:pt x="586" y="1583"/>
                    </a:lnTo>
                    <a:lnTo>
                      <a:pt x="592" y="1587"/>
                    </a:lnTo>
                    <a:lnTo>
                      <a:pt x="604" y="1581"/>
                    </a:lnTo>
                    <a:lnTo>
                      <a:pt x="610" y="1580"/>
                    </a:lnTo>
                    <a:lnTo>
                      <a:pt x="616" y="1592"/>
                    </a:lnTo>
                    <a:lnTo>
                      <a:pt x="626" y="1590"/>
                    </a:lnTo>
                    <a:lnTo>
                      <a:pt x="625" y="1597"/>
                    </a:lnTo>
                    <a:lnTo>
                      <a:pt x="640" y="1618"/>
                    </a:lnTo>
                    <a:lnTo>
                      <a:pt x="637" y="1623"/>
                    </a:lnTo>
                    <a:lnTo>
                      <a:pt x="642" y="1632"/>
                    </a:lnTo>
                    <a:lnTo>
                      <a:pt x="658" y="1642"/>
                    </a:lnTo>
                    <a:lnTo>
                      <a:pt x="664" y="1634"/>
                    </a:lnTo>
                    <a:lnTo>
                      <a:pt x="671" y="1630"/>
                    </a:lnTo>
                    <a:lnTo>
                      <a:pt x="679" y="1629"/>
                    </a:lnTo>
                    <a:lnTo>
                      <a:pt x="690" y="1639"/>
                    </a:lnTo>
                    <a:lnTo>
                      <a:pt x="694" y="1634"/>
                    </a:lnTo>
                    <a:lnTo>
                      <a:pt x="703" y="1635"/>
                    </a:lnTo>
                    <a:lnTo>
                      <a:pt x="705" y="1640"/>
                    </a:lnTo>
                    <a:lnTo>
                      <a:pt x="713" y="1629"/>
                    </a:lnTo>
                    <a:lnTo>
                      <a:pt x="742" y="1609"/>
                    </a:lnTo>
                    <a:lnTo>
                      <a:pt x="747" y="1615"/>
                    </a:lnTo>
                    <a:lnTo>
                      <a:pt x="754" y="1617"/>
                    </a:lnTo>
                    <a:lnTo>
                      <a:pt x="755" y="1624"/>
                    </a:lnTo>
                    <a:lnTo>
                      <a:pt x="765" y="1633"/>
                    </a:lnTo>
                    <a:lnTo>
                      <a:pt x="776" y="1635"/>
                    </a:lnTo>
                    <a:lnTo>
                      <a:pt x="784" y="1643"/>
                    </a:lnTo>
                    <a:lnTo>
                      <a:pt x="791" y="1637"/>
                    </a:lnTo>
                    <a:lnTo>
                      <a:pt x="788" y="1628"/>
                    </a:lnTo>
                    <a:lnTo>
                      <a:pt x="794" y="1625"/>
                    </a:lnTo>
                    <a:lnTo>
                      <a:pt x="794" y="1626"/>
                    </a:lnTo>
                    <a:lnTo>
                      <a:pt x="794" y="2"/>
                    </a:lnTo>
                    <a:lnTo>
                      <a:pt x="791" y="3"/>
                    </a:lnTo>
                    <a:lnTo>
                      <a:pt x="792" y="0"/>
                    </a:lnTo>
                    <a:lnTo>
                      <a:pt x="771" y="0"/>
                    </a:lnTo>
                    <a:lnTo>
                      <a:pt x="765" y="11"/>
                    </a:lnTo>
                    <a:lnTo>
                      <a:pt x="761" y="16"/>
                    </a:lnTo>
                    <a:lnTo>
                      <a:pt x="756" y="13"/>
                    </a:lnTo>
                    <a:lnTo>
                      <a:pt x="759" y="3"/>
                    </a:lnTo>
                    <a:lnTo>
                      <a:pt x="753" y="4"/>
                    </a:lnTo>
                    <a:lnTo>
                      <a:pt x="749" y="7"/>
                    </a:lnTo>
                    <a:lnTo>
                      <a:pt x="750" y="0"/>
                    </a:lnTo>
                    <a:lnTo>
                      <a:pt x="749" y="0"/>
                    </a:lnTo>
                    <a:lnTo>
                      <a:pt x="741" y="11"/>
                    </a:lnTo>
                    <a:lnTo>
                      <a:pt x="735" y="14"/>
                    </a:lnTo>
                    <a:lnTo>
                      <a:pt x="737" y="17"/>
                    </a:lnTo>
                    <a:lnTo>
                      <a:pt x="725" y="30"/>
                    </a:lnTo>
                    <a:lnTo>
                      <a:pt x="718" y="35"/>
                    </a:lnTo>
                    <a:lnTo>
                      <a:pt x="715" y="34"/>
                    </a:lnTo>
                    <a:lnTo>
                      <a:pt x="702" y="68"/>
                    </a:lnTo>
                    <a:lnTo>
                      <a:pt x="699" y="71"/>
                    </a:lnTo>
                    <a:lnTo>
                      <a:pt x="700" y="65"/>
                    </a:lnTo>
                    <a:lnTo>
                      <a:pt x="684" y="91"/>
                    </a:lnTo>
                    <a:lnTo>
                      <a:pt x="676" y="97"/>
                    </a:lnTo>
                    <a:lnTo>
                      <a:pt x="664" y="96"/>
                    </a:lnTo>
                    <a:lnTo>
                      <a:pt x="673" y="100"/>
                    </a:lnTo>
                    <a:lnTo>
                      <a:pt x="675" y="107"/>
                    </a:lnTo>
                    <a:lnTo>
                      <a:pt x="679" y="106"/>
                    </a:lnTo>
                    <a:lnTo>
                      <a:pt x="689" y="109"/>
                    </a:lnTo>
                    <a:lnTo>
                      <a:pt x="672" y="110"/>
                    </a:lnTo>
                    <a:lnTo>
                      <a:pt x="670" y="115"/>
                    </a:lnTo>
                    <a:lnTo>
                      <a:pt x="661" y="119"/>
                    </a:lnTo>
                    <a:lnTo>
                      <a:pt x="658" y="127"/>
                    </a:lnTo>
                    <a:lnTo>
                      <a:pt x="654" y="124"/>
                    </a:lnTo>
                    <a:lnTo>
                      <a:pt x="651" y="130"/>
                    </a:lnTo>
                    <a:lnTo>
                      <a:pt x="659" y="138"/>
                    </a:lnTo>
                    <a:lnTo>
                      <a:pt x="657" y="148"/>
                    </a:lnTo>
                    <a:lnTo>
                      <a:pt x="660" y="155"/>
                    </a:lnTo>
                    <a:lnTo>
                      <a:pt x="658" y="160"/>
                    </a:lnTo>
                    <a:lnTo>
                      <a:pt x="665" y="170"/>
                    </a:lnTo>
                    <a:lnTo>
                      <a:pt x="666" y="185"/>
                    </a:lnTo>
                    <a:lnTo>
                      <a:pt x="664" y="183"/>
                    </a:lnTo>
                    <a:lnTo>
                      <a:pt x="657" y="184"/>
                    </a:lnTo>
                    <a:lnTo>
                      <a:pt x="635" y="202"/>
                    </a:lnTo>
                    <a:lnTo>
                      <a:pt x="632" y="211"/>
                    </a:lnTo>
                    <a:lnTo>
                      <a:pt x="634" y="199"/>
                    </a:lnTo>
                    <a:lnTo>
                      <a:pt x="618" y="209"/>
                    </a:lnTo>
                    <a:lnTo>
                      <a:pt x="607" y="206"/>
                    </a:lnTo>
                    <a:lnTo>
                      <a:pt x="593" y="191"/>
                    </a:lnTo>
                    <a:lnTo>
                      <a:pt x="567" y="188"/>
                    </a:lnTo>
                    <a:lnTo>
                      <a:pt x="563" y="179"/>
                    </a:lnTo>
                    <a:lnTo>
                      <a:pt x="566" y="169"/>
                    </a:lnTo>
                    <a:lnTo>
                      <a:pt x="572" y="164"/>
                    </a:lnTo>
                    <a:lnTo>
                      <a:pt x="568" y="157"/>
                    </a:lnTo>
                    <a:lnTo>
                      <a:pt x="570" y="153"/>
                    </a:lnTo>
                    <a:lnTo>
                      <a:pt x="597" y="135"/>
                    </a:lnTo>
                    <a:lnTo>
                      <a:pt x="609" y="130"/>
                    </a:lnTo>
                    <a:lnTo>
                      <a:pt x="606" y="123"/>
                    </a:lnTo>
                    <a:lnTo>
                      <a:pt x="598" y="119"/>
                    </a:lnTo>
                    <a:lnTo>
                      <a:pt x="595" y="113"/>
                    </a:lnTo>
                    <a:lnTo>
                      <a:pt x="592" y="113"/>
                    </a:lnTo>
                    <a:lnTo>
                      <a:pt x="592" y="110"/>
                    </a:lnTo>
                    <a:lnTo>
                      <a:pt x="572" y="104"/>
                    </a:lnTo>
                    <a:lnTo>
                      <a:pt x="566" y="95"/>
                    </a:lnTo>
                    <a:lnTo>
                      <a:pt x="541" y="96"/>
                    </a:lnTo>
                    <a:lnTo>
                      <a:pt x="507" y="113"/>
                    </a:lnTo>
                    <a:lnTo>
                      <a:pt x="492" y="112"/>
                    </a:lnTo>
                    <a:lnTo>
                      <a:pt x="480" y="112"/>
                    </a:lnTo>
                    <a:lnTo>
                      <a:pt x="477" y="114"/>
                    </a:lnTo>
                    <a:lnTo>
                      <a:pt x="478" y="117"/>
                    </a:lnTo>
                    <a:lnTo>
                      <a:pt x="517" y="130"/>
                    </a:lnTo>
                    <a:lnTo>
                      <a:pt x="522" y="148"/>
                    </a:lnTo>
                    <a:lnTo>
                      <a:pt x="527" y="144"/>
                    </a:lnTo>
                    <a:lnTo>
                      <a:pt x="523" y="151"/>
                    </a:lnTo>
                    <a:lnTo>
                      <a:pt x="526" y="151"/>
                    </a:lnTo>
                    <a:lnTo>
                      <a:pt x="525" y="157"/>
                    </a:lnTo>
                    <a:lnTo>
                      <a:pt x="529" y="154"/>
                    </a:lnTo>
                    <a:lnTo>
                      <a:pt x="525" y="160"/>
                    </a:lnTo>
                    <a:lnTo>
                      <a:pt x="529" y="172"/>
                    </a:lnTo>
                    <a:lnTo>
                      <a:pt x="532" y="173"/>
                    </a:lnTo>
                    <a:lnTo>
                      <a:pt x="529" y="177"/>
                    </a:lnTo>
                    <a:lnTo>
                      <a:pt x="530" y="206"/>
                    </a:lnTo>
                    <a:lnTo>
                      <a:pt x="538" y="214"/>
                    </a:lnTo>
                    <a:lnTo>
                      <a:pt x="545" y="210"/>
                    </a:lnTo>
                    <a:lnTo>
                      <a:pt x="553" y="214"/>
                    </a:lnTo>
                    <a:lnTo>
                      <a:pt x="557" y="212"/>
                    </a:lnTo>
                    <a:lnTo>
                      <a:pt x="555" y="216"/>
                    </a:lnTo>
                    <a:lnTo>
                      <a:pt x="566" y="223"/>
                    </a:lnTo>
                    <a:lnTo>
                      <a:pt x="568" y="230"/>
                    </a:lnTo>
                    <a:lnTo>
                      <a:pt x="565" y="235"/>
                    </a:lnTo>
                    <a:lnTo>
                      <a:pt x="574" y="241"/>
                    </a:lnTo>
                    <a:lnTo>
                      <a:pt x="571" y="246"/>
                    </a:lnTo>
                    <a:lnTo>
                      <a:pt x="573" y="255"/>
                    </a:lnTo>
                    <a:lnTo>
                      <a:pt x="571" y="264"/>
                    </a:lnTo>
                    <a:lnTo>
                      <a:pt x="573" y="281"/>
                    </a:lnTo>
                    <a:lnTo>
                      <a:pt x="586" y="304"/>
                    </a:lnTo>
                    <a:lnTo>
                      <a:pt x="577" y="296"/>
                    </a:lnTo>
                    <a:lnTo>
                      <a:pt x="575" y="290"/>
                    </a:lnTo>
                    <a:lnTo>
                      <a:pt x="566" y="285"/>
                    </a:lnTo>
                    <a:lnTo>
                      <a:pt x="561" y="287"/>
                    </a:lnTo>
                    <a:lnTo>
                      <a:pt x="553" y="298"/>
                    </a:lnTo>
                    <a:lnTo>
                      <a:pt x="559" y="300"/>
                    </a:lnTo>
                    <a:lnTo>
                      <a:pt x="561" y="305"/>
                    </a:lnTo>
                    <a:lnTo>
                      <a:pt x="557" y="301"/>
                    </a:lnTo>
                    <a:lnTo>
                      <a:pt x="553" y="302"/>
                    </a:lnTo>
                    <a:lnTo>
                      <a:pt x="550" y="298"/>
                    </a:lnTo>
                    <a:lnTo>
                      <a:pt x="559" y="283"/>
                    </a:lnTo>
                    <a:lnTo>
                      <a:pt x="552" y="279"/>
                    </a:lnTo>
                    <a:lnTo>
                      <a:pt x="545" y="280"/>
                    </a:lnTo>
                    <a:lnTo>
                      <a:pt x="540" y="274"/>
                    </a:lnTo>
                    <a:lnTo>
                      <a:pt x="517" y="287"/>
                    </a:lnTo>
                    <a:lnTo>
                      <a:pt x="519" y="281"/>
                    </a:lnTo>
                    <a:lnTo>
                      <a:pt x="501" y="281"/>
                    </a:lnTo>
                    <a:lnTo>
                      <a:pt x="493" y="315"/>
                    </a:lnTo>
                    <a:lnTo>
                      <a:pt x="486" y="326"/>
                    </a:lnTo>
                    <a:lnTo>
                      <a:pt x="467" y="340"/>
                    </a:lnTo>
                    <a:lnTo>
                      <a:pt x="462" y="358"/>
                    </a:lnTo>
                    <a:lnTo>
                      <a:pt x="447" y="377"/>
                    </a:lnTo>
                    <a:lnTo>
                      <a:pt x="445" y="385"/>
                    </a:lnTo>
                    <a:lnTo>
                      <a:pt x="450" y="398"/>
                    </a:lnTo>
                    <a:lnTo>
                      <a:pt x="472" y="416"/>
                    </a:lnTo>
                    <a:lnTo>
                      <a:pt x="478" y="416"/>
                    </a:lnTo>
                    <a:lnTo>
                      <a:pt x="492" y="432"/>
                    </a:lnTo>
                    <a:lnTo>
                      <a:pt x="489" y="435"/>
                    </a:lnTo>
                    <a:lnTo>
                      <a:pt x="498" y="449"/>
                    </a:lnTo>
                    <a:lnTo>
                      <a:pt x="485" y="452"/>
                    </a:lnTo>
                    <a:lnTo>
                      <a:pt x="471" y="447"/>
                    </a:lnTo>
                    <a:lnTo>
                      <a:pt x="471" y="454"/>
                    </a:lnTo>
                    <a:lnTo>
                      <a:pt x="476" y="451"/>
                    </a:lnTo>
                    <a:lnTo>
                      <a:pt x="471" y="457"/>
                    </a:lnTo>
                    <a:lnTo>
                      <a:pt x="464" y="459"/>
                    </a:lnTo>
                    <a:lnTo>
                      <a:pt x="438" y="452"/>
                    </a:lnTo>
                    <a:lnTo>
                      <a:pt x="421" y="453"/>
                    </a:lnTo>
                    <a:lnTo>
                      <a:pt x="421" y="458"/>
                    </a:lnTo>
                    <a:lnTo>
                      <a:pt x="416" y="459"/>
                    </a:lnTo>
                    <a:lnTo>
                      <a:pt x="410" y="466"/>
                    </a:lnTo>
                    <a:lnTo>
                      <a:pt x="406" y="461"/>
                    </a:lnTo>
                    <a:lnTo>
                      <a:pt x="414" y="456"/>
                    </a:lnTo>
                    <a:lnTo>
                      <a:pt x="416" y="450"/>
                    </a:lnTo>
                    <a:lnTo>
                      <a:pt x="402" y="454"/>
                    </a:lnTo>
                    <a:lnTo>
                      <a:pt x="391" y="450"/>
                    </a:lnTo>
                    <a:lnTo>
                      <a:pt x="386" y="443"/>
                    </a:lnTo>
                    <a:lnTo>
                      <a:pt x="360" y="439"/>
                    </a:lnTo>
                    <a:lnTo>
                      <a:pt x="354" y="445"/>
                    </a:lnTo>
                    <a:lnTo>
                      <a:pt x="358" y="457"/>
                    </a:lnTo>
                    <a:lnTo>
                      <a:pt x="353" y="465"/>
                    </a:lnTo>
                    <a:lnTo>
                      <a:pt x="345" y="465"/>
                    </a:lnTo>
                    <a:lnTo>
                      <a:pt x="353" y="473"/>
                    </a:lnTo>
                    <a:lnTo>
                      <a:pt x="350" y="473"/>
                    </a:lnTo>
                    <a:lnTo>
                      <a:pt x="354" y="479"/>
                    </a:lnTo>
                    <a:lnTo>
                      <a:pt x="361" y="480"/>
                    </a:lnTo>
                    <a:lnTo>
                      <a:pt x="383" y="499"/>
                    </a:lnTo>
                    <a:lnTo>
                      <a:pt x="391" y="500"/>
                    </a:lnTo>
                    <a:lnTo>
                      <a:pt x="396" y="496"/>
                    </a:lnTo>
                    <a:lnTo>
                      <a:pt x="401" y="496"/>
                    </a:lnTo>
                    <a:lnTo>
                      <a:pt x="402" y="490"/>
                    </a:lnTo>
                    <a:lnTo>
                      <a:pt x="405" y="488"/>
                    </a:lnTo>
                    <a:lnTo>
                      <a:pt x="407" y="493"/>
                    </a:lnTo>
                    <a:lnTo>
                      <a:pt x="416" y="496"/>
                    </a:lnTo>
                    <a:lnTo>
                      <a:pt x="415" y="505"/>
                    </a:lnTo>
                    <a:lnTo>
                      <a:pt x="420" y="508"/>
                    </a:lnTo>
                    <a:lnTo>
                      <a:pt x="426" y="517"/>
                    </a:lnTo>
                    <a:lnTo>
                      <a:pt x="424" y="524"/>
                    </a:lnTo>
                    <a:lnTo>
                      <a:pt x="419" y="529"/>
                    </a:lnTo>
                    <a:lnTo>
                      <a:pt x="413" y="529"/>
                    </a:lnTo>
                    <a:lnTo>
                      <a:pt x="409" y="540"/>
                    </a:lnTo>
                    <a:lnTo>
                      <a:pt x="402" y="542"/>
                    </a:lnTo>
                    <a:lnTo>
                      <a:pt x="396" y="538"/>
                    </a:lnTo>
                    <a:lnTo>
                      <a:pt x="378" y="541"/>
                    </a:lnTo>
                    <a:lnTo>
                      <a:pt x="371" y="539"/>
                    </a:lnTo>
                    <a:lnTo>
                      <a:pt x="361" y="538"/>
                    </a:lnTo>
                    <a:lnTo>
                      <a:pt x="360" y="534"/>
                    </a:lnTo>
                    <a:lnTo>
                      <a:pt x="356" y="532"/>
                    </a:lnTo>
                    <a:lnTo>
                      <a:pt x="358" y="528"/>
                    </a:lnTo>
                    <a:lnTo>
                      <a:pt x="349" y="522"/>
                    </a:lnTo>
                    <a:lnTo>
                      <a:pt x="346" y="528"/>
                    </a:lnTo>
                    <a:lnTo>
                      <a:pt x="339" y="519"/>
                    </a:lnTo>
                    <a:lnTo>
                      <a:pt x="326" y="516"/>
                    </a:lnTo>
                    <a:lnTo>
                      <a:pt x="329" y="520"/>
                    </a:lnTo>
                    <a:lnTo>
                      <a:pt x="319" y="524"/>
                    </a:lnTo>
                    <a:lnTo>
                      <a:pt x="318" y="521"/>
                    </a:lnTo>
                    <a:lnTo>
                      <a:pt x="312" y="522"/>
                    </a:lnTo>
                    <a:lnTo>
                      <a:pt x="309" y="518"/>
                    </a:lnTo>
                    <a:lnTo>
                      <a:pt x="304" y="518"/>
                    </a:lnTo>
                    <a:lnTo>
                      <a:pt x="302" y="513"/>
                    </a:lnTo>
                    <a:lnTo>
                      <a:pt x="294" y="512"/>
                    </a:lnTo>
                    <a:lnTo>
                      <a:pt x="300" y="504"/>
                    </a:lnTo>
                    <a:lnTo>
                      <a:pt x="293" y="499"/>
                    </a:lnTo>
                    <a:lnTo>
                      <a:pt x="299" y="493"/>
                    </a:lnTo>
                    <a:lnTo>
                      <a:pt x="289" y="496"/>
                    </a:lnTo>
                    <a:lnTo>
                      <a:pt x="294" y="491"/>
                    </a:lnTo>
                    <a:lnTo>
                      <a:pt x="295" y="488"/>
                    </a:lnTo>
                    <a:lnTo>
                      <a:pt x="290" y="484"/>
                    </a:lnTo>
                    <a:lnTo>
                      <a:pt x="283" y="481"/>
                    </a:lnTo>
                    <a:lnTo>
                      <a:pt x="286" y="475"/>
                    </a:lnTo>
                    <a:lnTo>
                      <a:pt x="283" y="475"/>
                    </a:lnTo>
                    <a:lnTo>
                      <a:pt x="283" y="469"/>
                    </a:lnTo>
                    <a:lnTo>
                      <a:pt x="279" y="470"/>
                    </a:lnTo>
                    <a:lnTo>
                      <a:pt x="277" y="467"/>
                    </a:lnTo>
                    <a:lnTo>
                      <a:pt x="278" y="464"/>
                    </a:lnTo>
                    <a:lnTo>
                      <a:pt x="275" y="461"/>
                    </a:lnTo>
                    <a:lnTo>
                      <a:pt x="269" y="459"/>
                    </a:lnTo>
                    <a:lnTo>
                      <a:pt x="267" y="453"/>
                    </a:lnTo>
                    <a:lnTo>
                      <a:pt x="260" y="453"/>
                    </a:lnTo>
                    <a:lnTo>
                      <a:pt x="267" y="450"/>
                    </a:lnTo>
                    <a:lnTo>
                      <a:pt x="266" y="446"/>
                    </a:lnTo>
                    <a:lnTo>
                      <a:pt x="272" y="445"/>
                    </a:lnTo>
                    <a:lnTo>
                      <a:pt x="270" y="442"/>
                    </a:lnTo>
                    <a:lnTo>
                      <a:pt x="273" y="433"/>
                    </a:lnTo>
                    <a:lnTo>
                      <a:pt x="266" y="417"/>
                    </a:lnTo>
                    <a:lnTo>
                      <a:pt x="276" y="423"/>
                    </a:lnTo>
                    <a:lnTo>
                      <a:pt x="277" y="422"/>
                    </a:lnTo>
                    <a:lnTo>
                      <a:pt x="272" y="418"/>
                    </a:lnTo>
                    <a:lnTo>
                      <a:pt x="272" y="414"/>
                    </a:lnTo>
                    <a:lnTo>
                      <a:pt x="270" y="415"/>
                    </a:lnTo>
                    <a:lnTo>
                      <a:pt x="269" y="409"/>
                    </a:lnTo>
                    <a:lnTo>
                      <a:pt x="264" y="410"/>
                    </a:lnTo>
                    <a:lnTo>
                      <a:pt x="263" y="404"/>
                    </a:lnTo>
                    <a:lnTo>
                      <a:pt x="254" y="397"/>
                    </a:lnTo>
                    <a:lnTo>
                      <a:pt x="239" y="394"/>
                    </a:lnTo>
                    <a:lnTo>
                      <a:pt x="236" y="389"/>
                    </a:lnTo>
                    <a:lnTo>
                      <a:pt x="230" y="393"/>
                    </a:lnTo>
                    <a:lnTo>
                      <a:pt x="217" y="385"/>
                    </a:lnTo>
                    <a:lnTo>
                      <a:pt x="213" y="383"/>
                    </a:lnTo>
                    <a:lnTo>
                      <a:pt x="220" y="380"/>
                    </a:lnTo>
                    <a:lnTo>
                      <a:pt x="214" y="379"/>
                    </a:lnTo>
                    <a:lnTo>
                      <a:pt x="214" y="376"/>
                    </a:lnTo>
                    <a:lnTo>
                      <a:pt x="209" y="379"/>
                    </a:lnTo>
                    <a:lnTo>
                      <a:pt x="200" y="376"/>
                    </a:lnTo>
                    <a:lnTo>
                      <a:pt x="197" y="379"/>
                    </a:lnTo>
                    <a:lnTo>
                      <a:pt x="191" y="380"/>
                    </a:lnTo>
                    <a:lnTo>
                      <a:pt x="199" y="374"/>
                    </a:lnTo>
                    <a:lnTo>
                      <a:pt x="194" y="374"/>
                    </a:lnTo>
                    <a:lnTo>
                      <a:pt x="187" y="375"/>
                    </a:lnTo>
                    <a:lnTo>
                      <a:pt x="194" y="373"/>
                    </a:lnTo>
                    <a:lnTo>
                      <a:pt x="195" y="368"/>
                    </a:lnTo>
                    <a:lnTo>
                      <a:pt x="201" y="368"/>
                    </a:lnTo>
                    <a:lnTo>
                      <a:pt x="201" y="367"/>
                    </a:lnTo>
                    <a:lnTo>
                      <a:pt x="182" y="366"/>
                    </a:lnTo>
                    <a:lnTo>
                      <a:pt x="181" y="364"/>
                    </a:lnTo>
                    <a:lnTo>
                      <a:pt x="187" y="363"/>
                    </a:lnTo>
                    <a:lnTo>
                      <a:pt x="185" y="361"/>
                    </a:lnTo>
                    <a:lnTo>
                      <a:pt x="166" y="356"/>
                    </a:lnTo>
                    <a:lnTo>
                      <a:pt x="168" y="352"/>
                    </a:lnTo>
                    <a:lnTo>
                      <a:pt x="169" y="350"/>
                    </a:lnTo>
                    <a:lnTo>
                      <a:pt x="170" y="348"/>
                    </a:lnTo>
                    <a:lnTo>
                      <a:pt x="166" y="344"/>
                    </a:lnTo>
                    <a:lnTo>
                      <a:pt x="146" y="343"/>
                    </a:lnTo>
                    <a:lnTo>
                      <a:pt x="142" y="341"/>
                    </a:lnTo>
                    <a:lnTo>
                      <a:pt x="150" y="341"/>
                    </a:lnTo>
                    <a:lnTo>
                      <a:pt x="159" y="336"/>
                    </a:lnTo>
                    <a:lnTo>
                      <a:pt x="175" y="338"/>
                    </a:lnTo>
                    <a:lnTo>
                      <a:pt x="178" y="345"/>
                    </a:lnTo>
                    <a:lnTo>
                      <a:pt x="206" y="360"/>
                    </a:lnTo>
                    <a:lnTo>
                      <a:pt x="205" y="351"/>
                    </a:lnTo>
                    <a:lnTo>
                      <a:pt x="207" y="350"/>
                    </a:lnTo>
                    <a:lnTo>
                      <a:pt x="210" y="351"/>
                    </a:lnTo>
                    <a:lnTo>
                      <a:pt x="218" y="358"/>
                    </a:lnTo>
                    <a:lnTo>
                      <a:pt x="227" y="358"/>
                    </a:lnTo>
                    <a:lnTo>
                      <a:pt x="242" y="355"/>
                    </a:lnTo>
                    <a:lnTo>
                      <a:pt x="237" y="359"/>
                    </a:lnTo>
                    <a:lnTo>
                      <a:pt x="242" y="365"/>
                    </a:lnTo>
                    <a:lnTo>
                      <a:pt x="252" y="356"/>
                    </a:lnTo>
                    <a:lnTo>
                      <a:pt x="260" y="358"/>
                    </a:lnTo>
                    <a:lnTo>
                      <a:pt x="282" y="366"/>
                    </a:lnTo>
                    <a:lnTo>
                      <a:pt x="340" y="359"/>
                    </a:lnTo>
                    <a:lnTo>
                      <a:pt x="358" y="363"/>
                    </a:lnTo>
                    <a:lnTo>
                      <a:pt x="372" y="363"/>
                    </a:lnTo>
                    <a:lnTo>
                      <a:pt x="393" y="358"/>
                    </a:lnTo>
                    <a:lnTo>
                      <a:pt x="414" y="346"/>
                    </a:lnTo>
                    <a:lnTo>
                      <a:pt x="438" y="326"/>
                    </a:lnTo>
                    <a:lnTo>
                      <a:pt x="447" y="311"/>
                    </a:lnTo>
                    <a:lnTo>
                      <a:pt x="460" y="275"/>
                    </a:lnTo>
                    <a:lnTo>
                      <a:pt x="459" y="248"/>
                    </a:lnTo>
                    <a:lnTo>
                      <a:pt x="454" y="241"/>
                    </a:lnTo>
                    <a:lnTo>
                      <a:pt x="447" y="243"/>
                    </a:lnTo>
                    <a:lnTo>
                      <a:pt x="445" y="236"/>
                    </a:lnTo>
                    <a:lnTo>
                      <a:pt x="444" y="229"/>
                    </a:lnTo>
                    <a:lnTo>
                      <a:pt x="438" y="228"/>
                    </a:lnTo>
                    <a:lnTo>
                      <a:pt x="435" y="215"/>
                    </a:lnTo>
                    <a:lnTo>
                      <a:pt x="431" y="209"/>
                    </a:lnTo>
                    <a:lnTo>
                      <a:pt x="425" y="211"/>
                    </a:lnTo>
                    <a:lnTo>
                      <a:pt x="418" y="207"/>
                    </a:lnTo>
                    <a:lnTo>
                      <a:pt x="414" y="208"/>
                    </a:lnTo>
                    <a:lnTo>
                      <a:pt x="415" y="212"/>
                    </a:lnTo>
                    <a:lnTo>
                      <a:pt x="413" y="213"/>
                    </a:lnTo>
                    <a:lnTo>
                      <a:pt x="406" y="208"/>
                    </a:lnTo>
                    <a:lnTo>
                      <a:pt x="408" y="206"/>
                    </a:lnTo>
                    <a:lnTo>
                      <a:pt x="406" y="203"/>
                    </a:lnTo>
                    <a:lnTo>
                      <a:pt x="397" y="202"/>
                    </a:lnTo>
                    <a:lnTo>
                      <a:pt x="380" y="191"/>
                    </a:lnTo>
                    <a:lnTo>
                      <a:pt x="378" y="192"/>
                    </a:lnTo>
                    <a:lnTo>
                      <a:pt x="386" y="199"/>
                    </a:lnTo>
                    <a:lnTo>
                      <a:pt x="378" y="201"/>
                    </a:lnTo>
                    <a:lnTo>
                      <a:pt x="338" y="188"/>
                    </a:lnTo>
                    <a:lnTo>
                      <a:pt x="335" y="190"/>
                    </a:lnTo>
                    <a:lnTo>
                      <a:pt x="345" y="193"/>
                    </a:lnTo>
                    <a:lnTo>
                      <a:pt x="333" y="191"/>
                    </a:lnTo>
                    <a:lnTo>
                      <a:pt x="332" y="193"/>
                    </a:lnTo>
                    <a:lnTo>
                      <a:pt x="328" y="187"/>
                    </a:lnTo>
                    <a:lnTo>
                      <a:pt x="318" y="184"/>
                    </a:lnTo>
                    <a:lnTo>
                      <a:pt x="307" y="176"/>
                    </a:lnTo>
                    <a:lnTo>
                      <a:pt x="260" y="162"/>
                    </a:lnTo>
                    <a:lnTo>
                      <a:pt x="251" y="162"/>
                    </a:lnTo>
                    <a:lnTo>
                      <a:pt x="248" y="160"/>
                    </a:lnTo>
                    <a:lnTo>
                      <a:pt x="241" y="160"/>
                    </a:lnTo>
                    <a:lnTo>
                      <a:pt x="237" y="157"/>
                    </a:lnTo>
                    <a:lnTo>
                      <a:pt x="214" y="156"/>
                    </a:lnTo>
                    <a:lnTo>
                      <a:pt x="209" y="157"/>
                    </a:lnTo>
                    <a:lnTo>
                      <a:pt x="213" y="160"/>
                    </a:lnTo>
                    <a:lnTo>
                      <a:pt x="212" y="164"/>
                    </a:lnTo>
                    <a:lnTo>
                      <a:pt x="209" y="161"/>
                    </a:lnTo>
                    <a:lnTo>
                      <a:pt x="206" y="163"/>
                    </a:lnTo>
                    <a:lnTo>
                      <a:pt x="194" y="164"/>
                    </a:lnTo>
                    <a:lnTo>
                      <a:pt x="182" y="161"/>
                    </a:lnTo>
                    <a:lnTo>
                      <a:pt x="170" y="163"/>
                    </a:lnTo>
                    <a:lnTo>
                      <a:pt x="148" y="173"/>
                    </a:lnTo>
                    <a:lnTo>
                      <a:pt x="153" y="165"/>
                    </a:lnTo>
                    <a:lnTo>
                      <a:pt x="154" y="160"/>
                    </a:lnTo>
                    <a:lnTo>
                      <a:pt x="148" y="160"/>
                    </a:lnTo>
                    <a:lnTo>
                      <a:pt x="135" y="163"/>
                    </a:lnTo>
                    <a:lnTo>
                      <a:pt x="134" y="161"/>
                    </a:lnTo>
                    <a:lnTo>
                      <a:pt x="121" y="163"/>
                    </a:lnTo>
                    <a:lnTo>
                      <a:pt x="117" y="161"/>
                    </a:lnTo>
                    <a:lnTo>
                      <a:pt x="117" y="159"/>
                    </a:lnTo>
                    <a:lnTo>
                      <a:pt x="109" y="159"/>
                    </a:lnTo>
                    <a:lnTo>
                      <a:pt x="105" y="162"/>
                    </a:lnTo>
                    <a:lnTo>
                      <a:pt x="102" y="157"/>
                    </a:lnTo>
                    <a:lnTo>
                      <a:pt x="105" y="154"/>
                    </a:lnTo>
                    <a:lnTo>
                      <a:pt x="107" y="154"/>
                    </a:lnTo>
                    <a:lnTo>
                      <a:pt x="131" y="154"/>
                    </a:lnTo>
                    <a:lnTo>
                      <a:pt x="137" y="148"/>
                    </a:lnTo>
                    <a:lnTo>
                      <a:pt x="137" y="142"/>
                    </a:lnTo>
                    <a:lnTo>
                      <a:pt x="129" y="140"/>
                    </a:lnTo>
                    <a:lnTo>
                      <a:pt x="116" y="142"/>
                    </a:lnTo>
                    <a:lnTo>
                      <a:pt x="115" y="138"/>
                    </a:lnTo>
                    <a:lnTo>
                      <a:pt x="106" y="138"/>
                    </a:lnTo>
                    <a:lnTo>
                      <a:pt x="99" y="134"/>
                    </a:lnTo>
                    <a:lnTo>
                      <a:pt x="95" y="134"/>
                    </a:lnTo>
                    <a:lnTo>
                      <a:pt x="95" y="136"/>
                    </a:lnTo>
                    <a:lnTo>
                      <a:pt x="103" y="146"/>
                    </a:lnTo>
                    <a:lnTo>
                      <a:pt x="102" y="148"/>
                    </a:lnTo>
                    <a:lnTo>
                      <a:pt x="92" y="144"/>
                    </a:lnTo>
                    <a:lnTo>
                      <a:pt x="92" y="153"/>
                    </a:lnTo>
                    <a:lnTo>
                      <a:pt x="96" y="155"/>
                    </a:lnTo>
                    <a:lnTo>
                      <a:pt x="82" y="156"/>
                    </a:lnTo>
                    <a:lnTo>
                      <a:pt x="63" y="154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8" y="161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69" y="170"/>
                    </a:lnTo>
                    <a:lnTo>
                      <a:pt x="69" y="172"/>
                    </a:lnTo>
                    <a:lnTo>
                      <a:pt x="66" y="172"/>
                    </a:lnTo>
                    <a:lnTo>
                      <a:pt x="64" y="173"/>
                    </a:lnTo>
                    <a:lnTo>
                      <a:pt x="62" y="173"/>
                    </a:lnTo>
                    <a:lnTo>
                      <a:pt x="61" y="173"/>
                    </a:lnTo>
                    <a:lnTo>
                      <a:pt x="58" y="174"/>
                    </a:lnTo>
                    <a:lnTo>
                      <a:pt x="56" y="172"/>
                    </a:lnTo>
                    <a:lnTo>
                      <a:pt x="54" y="172"/>
                    </a:lnTo>
                    <a:lnTo>
                      <a:pt x="52" y="171"/>
                    </a:lnTo>
                    <a:lnTo>
                      <a:pt x="51" y="170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6" y="169"/>
                    </a:lnTo>
                    <a:lnTo>
                      <a:pt x="43" y="168"/>
                    </a:lnTo>
                    <a:lnTo>
                      <a:pt x="45" y="172"/>
                    </a:lnTo>
                    <a:lnTo>
                      <a:pt x="46" y="174"/>
                    </a:lnTo>
                    <a:lnTo>
                      <a:pt x="46" y="175"/>
                    </a:lnTo>
                    <a:lnTo>
                      <a:pt x="46" y="177"/>
                    </a:lnTo>
                    <a:lnTo>
                      <a:pt x="46" y="178"/>
                    </a:lnTo>
                    <a:lnTo>
                      <a:pt x="45" y="178"/>
                    </a:lnTo>
                    <a:lnTo>
                      <a:pt x="46" y="179"/>
                    </a:lnTo>
                    <a:lnTo>
                      <a:pt x="46" y="181"/>
                    </a:lnTo>
                    <a:lnTo>
                      <a:pt x="46" y="183"/>
                    </a:lnTo>
                    <a:lnTo>
                      <a:pt x="46" y="184"/>
                    </a:lnTo>
                    <a:lnTo>
                      <a:pt x="45" y="185"/>
                    </a:lnTo>
                    <a:lnTo>
                      <a:pt x="43" y="186"/>
                    </a:lnTo>
                    <a:lnTo>
                      <a:pt x="43" y="187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9" y="188"/>
                    </a:lnTo>
                    <a:lnTo>
                      <a:pt x="38" y="189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1" y="196"/>
                    </a:lnTo>
                    <a:lnTo>
                      <a:pt x="29" y="196"/>
                    </a:lnTo>
                    <a:lnTo>
                      <a:pt x="28" y="197"/>
                    </a:lnTo>
                    <a:lnTo>
                      <a:pt x="25" y="198"/>
                    </a:lnTo>
                    <a:lnTo>
                      <a:pt x="23" y="199"/>
                    </a:lnTo>
                    <a:lnTo>
                      <a:pt x="22" y="201"/>
                    </a:lnTo>
                    <a:lnTo>
                      <a:pt x="22" y="202"/>
                    </a:lnTo>
                    <a:lnTo>
                      <a:pt x="22" y="203"/>
                    </a:lnTo>
                    <a:lnTo>
                      <a:pt x="24" y="204"/>
                    </a:lnTo>
                    <a:lnTo>
                      <a:pt x="23" y="208"/>
                    </a:lnTo>
                    <a:lnTo>
                      <a:pt x="23" y="210"/>
                    </a:lnTo>
                    <a:lnTo>
                      <a:pt x="22" y="213"/>
                    </a:lnTo>
                    <a:lnTo>
                      <a:pt x="22" y="215"/>
                    </a:lnTo>
                    <a:lnTo>
                      <a:pt x="22" y="217"/>
                    </a:lnTo>
                    <a:lnTo>
                      <a:pt x="21" y="220"/>
                    </a:lnTo>
                    <a:lnTo>
                      <a:pt x="18" y="222"/>
                    </a:lnTo>
                    <a:lnTo>
                      <a:pt x="16" y="222"/>
                    </a:lnTo>
                    <a:lnTo>
                      <a:pt x="15" y="220"/>
                    </a:lnTo>
                    <a:lnTo>
                      <a:pt x="0" y="233"/>
                    </a:lnTo>
                    <a:lnTo>
                      <a:pt x="3" y="236"/>
                    </a:lnTo>
                    <a:lnTo>
                      <a:pt x="8" y="235"/>
                    </a:lnTo>
                    <a:lnTo>
                      <a:pt x="13" y="235"/>
                    </a:lnTo>
                    <a:lnTo>
                      <a:pt x="12" y="245"/>
                    </a:lnTo>
                    <a:lnTo>
                      <a:pt x="5" y="261"/>
                    </a:lnTo>
                    <a:lnTo>
                      <a:pt x="17" y="286"/>
                    </a:lnTo>
                    <a:lnTo>
                      <a:pt x="42" y="291"/>
                    </a:lnTo>
                    <a:lnTo>
                      <a:pt x="58" y="309"/>
                    </a:lnTo>
                    <a:lnTo>
                      <a:pt x="71" y="316"/>
                    </a:lnTo>
                    <a:lnTo>
                      <a:pt x="70" y="328"/>
                    </a:lnTo>
                    <a:lnTo>
                      <a:pt x="64" y="344"/>
                    </a:lnTo>
                    <a:lnTo>
                      <a:pt x="65" y="344"/>
                    </a:lnTo>
                    <a:lnTo>
                      <a:pt x="60" y="349"/>
                    </a:lnTo>
                    <a:lnTo>
                      <a:pt x="49" y="377"/>
                    </a:lnTo>
                    <a:lnTo>
                      <a:pt x="50" y="380"/>
                    </a:lnTo>
                    <a:lnTo>
                      <a:pt x="52" y="385"/>
                    </a:lnTo>
                    <a:lnTo>
                      <a:pt x="54" y="389"/>
                    </a:lnTo>
                    <a:lnTo>
                      <a:pt x="60" y="396"/>
                    </a:lnTo>
                    <a:lnTo>
                      <a:pt x="65" y="400"/>
                    </a:lnTo>
                    <a:lnTo>
                      <a:pt x="304" y="834"/>
                    </a:lnTo>
                    <a:lnTo>
                      <a:pt x="308" y="838"/>
                    </a:lnTo>
                    <a:lnTo>
                      <a:pt x="306" y="854"/>
                    </a:lnTo>
                    <a:lnTo>
                      <a:pt x="298" y="848"/>
                    </a:lnTo>
                    <a:lnTo>
                      <a:pt x="296" y="850"/>
                    </a:lnTo>
                    <a:lnTo>
                      <a:pt x="302" y="859"/>
                    </a:lnTo>
                    <a:lnTo>
                      <a:pt x="301" y="864"/>
                    </a:lnTo>
                    <a:lnTo>
                      <a:pt x="299" y="864"/>
                    </a:lnTo>
                    <a:lnTo>
                      <a:pt x="303" y="870"/>
                    </a:lnTo>
                    <a:lnTo>
                      <a:pt x="301" y="879"/>
                    </a:lnTo>
                    <a:lnTo>
                      <a:pt x="291" y="885"/>
                    </a:lnTo>
                    <a:lnTo>
                      <a:pt x="285" y="879"/>
                    </a:lnTo>
                    <a:lnTo>
                      <a:pt x="267" y="880"/>
                    </a:lnTo>
                    <a:lnTo>
                      <a:pt x="263" y="891"/>
                    </a:lnTo>
                    <a:lnTo>
                      <a:pt x="265" y="891"/>
                    </a:lnTo>
                    <a:lnTo>
                      <a:pt x="263" y="899"/>
                    </a:lnTo>
                    <a:lnTo>
                      <a:pt x="266" y="905"/>
                    </a:lnTo>
                    <a:lnTo>
                      <a:pt x="265" y="910"/>
                    </a:lnTo>
                    <a:lnTo>
                      <a:pt x="246" y="912"/>
                    </a:lnTo>
                    <a:lnTo>
                      <a:pt x="249" y="905"/>
                    </a:lnTo>
                    <a:lnTo>
                      <a:pt x="245" y="902"/>
                    </a:lnTo>
                    <a:lnTo>
                      <a:pt x="245" y="897"/>
                    </a:lnTo>
                    <a:lnTo>
                      <a:pt x="237" y="891"/>
                    </a:lnTo>
                    <a:lnTo>
                      <a:pt x="220" y="864"/>
                    </a:lnTo>
                    <a:lnTo>
                      <a:pt x="212" y="861"/>
                    </a:lnTo>
                    <a:lnTo>
                      <a:pt x="208" y="845"/>
                    </a:lnTo>
                    <a:lnTo>
                      <a:pt x="194" y="832"/>
                    </a:lnTo>
                    <a:lnTo>
                      <a:pt x="176" y="823"/>
                    </a:lnTo>
                    <a:lnTo>
                      <a:pt x="174" y="817"/>
                    </a:lnTo>
                    <a:lnTo>
                      <a:pt x="175" y="813"/>
                    </a:lnTo>
                    <a:lnTo>
                      <a:pt x="183" y="818"/>
                    </a:lnTo>
                    <a:lnTo>
                      <a:pt x="189" y="809"/>
                    </a:lnTo>
                    <a:lnTo>
                      <a:pt x="184" y="806"/>
                    </a:lnTo>
                    <a:lnTo>
                      <a:pt x="187" y="797"/>
                    </a:lnTo>
                    <a:lnTo>
                      <a:pt x="184" y="793"/>
                    </a:lnTo>
                    <a:lnTo>
                      <a:pt x="194" y="794"/>
                    </a:lnTo>
                    <a:lnTo>
                      <a:pt x="204" y="767"/>
                    </a:lnTo>
                    <a:lnTo>
                      <a:pt x="208" y="770"/>
                    </a:lnTo>
                    <a:lnTo>
                      <a:pt x="213" y="771"/>
                    </a:lnTo>
                    <a:lnTo>
                      <a:pt x="217" y="778"/>
                    </a:lnTo>
                    <a:lnTo>
                      <a:pt x="225" y="778"/>
                    </a:lnTo>
                    <a:lnTo>
                      <a:pt x="227" y="774"/>
                    </a:lnTo>
                    <a:lnTo>
                      <a:pt x="254" y="794"/>
                    </a:lnTo>
                    <a:lnTo>
                      <a:pt x="281" y="803"/>
                    </a:lnTo>
                    <a:lnTo>
                      <a:pt x="286" y="814"/>
                    </a:lnTo>
                    <a:lnTo>
                      <a:pt x="289" y="813"/>
                    </a:lnTo>
                    <a:lnTo>
                      <a:pt x="298" y="822"/>
                    </a:lnTo>
                    <a:lnTo>
                      <a:pt x="301" y="832"/>
                    </a:lnTo>
                    <a:lnTo>
                      <a:pt x="304" y="834"/>
                    </a:lnTo>
                    <a:lnTo>
                      <a:pt x="65" y="400"/>
                    </a:lnTo>
                    <a:lnTo>
                      <a:pt x="427" y="740"/>
                    </a:lnTo>
                    <a:lnTo>
                      <a:pt x="429" y="746"/>
                    </a:lnTo>
                    <a:lnTo>
                      <a:pt x="426" y="752"/>
                    </a:lnTo>
                    <a:lnTo>
                      <a:pt x="433" y="757"/>
                    </a:lnTo>
                    <a:lnTo>
                      <a:pt x="426" y="768"/>
                    </a:lnTo>
                    <a:lnTo>
                      <a:pt x="421" y="768"/>
                    </a:lnTo>
                    <a:lnTo>
                      <a:pt x="420" y="781"/>
                    </a:lnTo>
                    <a:lnTo>
                      <a:pt x="414" y="784"/>
                    </a:lnTo>
                    <a:lnTo>
                      <a:pt x="420" y="783"/>
                    </a:lnTo>
                    <a:lnTo>
                      <a:pt x="420" y="786"/>
                    </a:lnTo>
                    <a:lnTo>
                      <a:pt x="418" y="790"/>
                    </a:lnTo>
                    <a:lnTo>
                      <a:pt x="414" y="787"/>
                    </a:lnTo>
                    <a:lnTo>
                      <a:pt x="413" y="789"/>
                    </a:lnTo>
                    <a:lnTo>
                      <a:pt x="413" y="785"/>
                    </a:lnTo>
                    <a:lnTo>
                      <a:pt x="408" y="789"/>
                    </a:lnTo>
                    <a:lnTo>
                      <a:pt x="402" y="787"/>
                    </a:lnTo>
                    <a:lnTo>
                      <a:pt x="402" y="783"/>
                    </a:lnTo>
                    <a:lnTo>
                      <a:pt x="405" y="770"/>
                    </a:lnTo>
                    <a:lnTo>
                      <a:pt x="400" y="766"/>
                    </a:lnTo>
                    <a:lnTo>
                      <a:pt x="391" y="753"/>
                    </a:lnTo>
                    <a:lnTo>
                      <a:pt x="387" y="754"/>
                    </a:lnTo>
                    <a:lnTo>
                      <a:pt x="372" y="748"/>
                    </a:lnTo>
                    <a:lnTo>
                      <a:pt x="371" y="745"/>
                    </a:lnTo>
                    <a:lnTo>
                      <a:pt x="365" y="747"/>
                    </a:lnTo>
                    <a:lnTo>
                      <a:pt x="357" y="744"/>
                    </a:lnTo>
                    <a:lnTo>
                      <a:pt x="337" y="730"/>
                    </a:lnTo>
                    <a:lnTo>
                      <a:pt x="338" y="729"/>
                    </a:lnTo>
                    <a:lnTo>
                      <a:pt x="347" y="731"/>
                    </a:lnTo>
                    <a:lnTo>
                      <a:pt x="347" y="720"/>
                    </a:lnTo>
                    <a:lnTo>
                      <a:pt x="339" y="711"/>
                    </a:lnTo>
                    <a:lnTo>
                      <a:pt x="329" y="707"/>
                    </a:lnTo>
                    <a:lnTo>
                      <a:pt x="325" y="695"/>
                    </a:lnTo>
                    <a:lnTo>
                      <a:pt x="348" y="709"/>
                    </a:lnTo>
                    <a:lnTo>
                      <a:pt x="337" y="695"/>
                    </a:lnTo>
                    <a:lnTo>
                      <a:pt x="339" y="693"/>
                    </a:lnTo>
                    <a:lnTo>
                      <a:pt x="345" y="699"/>
                    </a:lnTo>
                    <a:lnTo>
                      <a:pt x="342" y="693"/>
                    </a:lnTo>
                    <a:lnTo>
                      <a:pt x="326" y="667"/>
                    </a:lnTo>
                    <a:lnTo>
                      <a:pt x="337" y="676"/>
                    </a:lnTo>
                    <a:lnTo>
                      <a:pt x="351" y="697"/>
                    </a:lnTo>
                    <a:lnTo>
                      <a:pt x="360" y="704"/>
                    </a:lnTo>
                    <a:lnTo>
                      <a:pt x="364" y="705"/>
                    </a:lnTo>
                    <a:lnTo>
                      <a:pt x="364" y="698"/>
                    </a:lnTo>
                    <a:lnTo>
                      <a:pt x="354" y="689"/>
                    </a:lnTo>
                    <a:lnTo>
                      <a:pt x="370" y="695"/>
                    </a:lnTo>
                    <a:lnTo>
                      <a:pt x="372" y="690"/>
                    </a:lnTo>
                    <a:lnTo>
                      <a:pt x="376" y="683"/>
                    </a:lnTo>
                    <a:lnTo>
                      <a:pt x="375" y="680"/>
                    </a:lnTo>
                    <a:lnTo>
                      <a:pt x="358" y="660"/>
                    </a:lnTo>
                    <a:lnTo>
                      <a:pt x="358" y="665"/>
                    </a:lnTo>
                    <a:lnTo>
                      <a:pt x="349" y="664"/>
                    </a:lnTo>
                    <a:lnTo>
                      <a:pt x="343" y="658"/>
                    </a:lnTo>
                    <a:lnTo>
                      <a:pt x="339" y="660"/>
                    </a:lnTo>
                    <a:lnTo>
                      <a:pt x="343" y="665"/>
                    </a:lnTo>
                    <a:lnTo>
                      <a:pt x="337" y="664"/>
                    </a:lnTo>
                    <a:lnTo>
                      <a:pt x="326" y="654"/>
                    </a:lnTo>
                    <a:lnTo>
                      <a:pt x="319" y="642"/>
                    </a:lnTo>
                    <a:lnTo>
                      <a:pt x="322" y="642"/>
                    </a:lnTo>
                    <a:lnTo>
                      <a:pt x="330" y="648"/>
                    </a:lnTo>
                    <a:lnTo>
                      <a:pt x="332" y="644"/>
                    </a:lnTo>
                    <a:lnTo>
                      <a:pt x="336" y="644"/>
                    </a:lnTo>
                    <a:lnTo>
                      <a:pt x="344" y="650"/>
                    </a:lnTo>
                    <a:lnTo>
                      <a:pt x="359" y="652"/>
                    </a:lnTo>
                    <a:lnTo>
                      <a:pt x="367" y="659"/>
                    </a:lnTo>
                    <a:lnTo>
                      <a:pt x="373" y="658"/>
                    </a:lnTo>
                    <a:lnTo>
                      <a:pt x="382" y="667"/>
                    </a:lnTo>
                    <a:lnTo>
                      <a:pt x="383" y="698"/>
                    </a:lnTo>
                    <a:lnTo>
                      <a:pt x="392" y="702"/>
                    </a:lnTo>
                    <a:lnTo>
                      <a:pt x="394" y="712"/>
                    </a:lnTo>
                    <a:lnTo>
                      <a:pt x="400" y="713"/>
                    </a:lnTo>
                    <a:lnTo>
                      <a:pt x="405" y="725"/>
                    </a:lnTo>
                    <a:lnTo>
                      <a:pt x="413" y="728"/>
                    </a:lnTo>
                    <a:lnTo>
                      <a:pt x="418" y="736"/>
                    </a:lnTo>
                    <a:lnTo>
                      <a:pt x="427" y="740"/>
                    </a:lnTo>
                    <a:lnTo>
                      <a:pt x="65" y="400"/>
                    </a:lnTo>
                    <a:lnTo>
                      <a:pt x="515" y="932"/>
                    </a:lnTo>
                    <a:lnTo>
                      <a:pt x="533" y="938"/>
                    </a:lnTo>
                    <a:lnTo>
                      <a:pt x="530" y="945"/>
                    </a:lnTo>
                    <a:lnTo>
                      <a:pt x="538" y="945"/>
                    </a:lnTo>
                    <a:lnTo>
                      <a:pt x="540" y="946"/>
                    </a:lnTo>
                    <a:lnTo>
                      <a:pt x="541" y="952"/>
                    </a:lnTo>
                    <a:lnTo>
                      <a:pt x="545" y="951"/>
                    </a:lnTo>
                    <a:lnTo>
                      <a:pt x="546" y="945"/>
                    </a:lnTo>
                    <a:lnTo>
                      <a:pt x="548" y="943"/>
                    </a:lnTo>
                    <a:lnTo>
                      <a:pt x="563" y="946"/>
                    </a:lnTo>
                    <a:lnTo>
                      <a:pt x="563" y="939"/>
                    </a:lnTo>
                    <a:lnTo>
                      <a:pt x="551" y="933"/>
                    </a:lnTo>
                    <a:lnTo>
                      <a:pt x="551" y="930"/>
                    </a:lnTo>
                    <a:lnTo>
                      <a:pt x="557" y="933"/>
                    </a:lnTo>
                    <a:lnTo>
                      <a:pt x="557" y="930"/>
                    </a:lnTo>
                    <a:lnTo>
                      <a:pt x="547" y="921"/>
                    </a:lnTo>
                    <a:lnTo>
                      <a:pt x="539" y="918"/>
                    </a:lnTo>
                    <a:lnTo>
                      <a:pt x="532" y="923"/>
                    </a:lnTo>
                    <a:lnTo>
                      <a:pt x="533" y="930"/>
                    </a:lnTo>
                    <a:lnTo>
                      <a:pt x="528" y="927"/>
                    </a:lnTo>
                    <a:lnTo>
                      <a:pt x="528" y="921"/>
                    </a:lnTo>
                    <a:lnTo>
                      <a:pt x="537" y="913"/>
                    </a:lnTo>
                    <a:lnTo>
                      <a:pt x="533" y="904"/>
                    </a:lnTo>
                    <a:lnTo>
                      <a:pt x="525" y="901"/>
                    </a:lnTo>
                    <a:lnTo>
                      <a:pt x="539" y="901"/>
                    </a:lnTo>
                    <a:lnTo>
                      <a:pt x="542" y="900"/>
                    </a:lnTo>
                    <a:lnTo>
                      <a:pt x="552" y="902"/>
                    </a:lnTo>
                    <a:lnTo>
                      <a:pt x="551" y="892"/>
                    </a:lnTo>
                    <a:lnTo>
                      <a:pt x="558" y="895"/>
                    </a:lnTo>
                    <a:lnTo>
                      <a:pt x="559" y="901"/>
                    </a:lnTo>
                    <a:lnTo>
                      <a:pt x="552" y="904"/>
                    </a:lnTo>
                    <a:lnTo>
                      <a:pt x="542" y="902"/>
                    </a:lnTo>
                    <a:lnTo>
                      <a:pt x="537" y="907"/>
                    </a:lnTo>
                    <a:lnTo>
                      <a:pt x="549" y="911"/>
                    </a:lnTo>
                    <a:lnTo>
                      <a:pt x="551" y="909"/>
                    </a:lnTo>
                    <a:lnTo>
                      <a:pt x="574" y="927"/>
                    </a:lnTo>
                    <a:lnTo>
                      <a:pt x="598" y="939"/>
                    </a:lnTo>
                    <a:lnTo>
                      <a:pt x="604" y="936"/>
                    </a:lnTo>
                    <a:lnTo>
                      <a:pt x="602" y="943"/>
                    </a:lnTo>
                    <a:lnTo>
                      <a:pt x="610" y="949"/>
                    </a:lnTo>
                    <a:lnTo>
                      <a:pt x="601" y="950"/>
                    </a:lnTo>
                    <a:lnTo>
                      <a:pt x="599" y="958"/>
                    </a:lnTo>
                    <a:lnTo>
                      <a:pt x="605" y="970"/>
                    </a:lnTo>
                    <a:lnTo>
                      <a:pt x="591" y="962"/>
                    </a:lnTo>
                    <a:lnTo>
                      <a:pt x="599" y="971"/>
                    </a:lnTo>
                    <a:lnTo>
                      <a:pt x="594" y="975"/>
                    </a:lnTo>
                    <a:lnTo>
                      <a:pt x="586" y="973"/>
                    </a:lnTo>
                    <a:lnTo>
                      <a:pt x="584" y="978"/>
                    </a:lnTo>
                    <a:lnTo>
                      <a:pt x="591" y="983"/>
                    </a:lnTo>
                    <a:lnTo>
                      <a:pt x="583" y="984"/>
                    </a:lnTo>
                    <a:lnTo>
                      <a:pt x="576" y="967"/>
                    </a:lnTo>
                    <a:lnTo>
                      <a:pt x="571" y="969"/>
                    </a:lnTo>
                    <a:lnTo>
                      <a:pt x="548" y="960"/>
                    </a:lnTo>
                    <a:lnTo>
                      <a:pt x="523" y="943"/>
                    </a:lnTo>
                    <a:lnTo>
                      <a:pt x="515" y="932"/>
                    </a:lnTo>
                    <a:lnTo>
                      <a:pt x="65" y="400"/>
                    </a:lnTo>
                  </a:path>
                </a:pathLst>
              </a:custGeom>
              <a:solidFill>
                <a:srgbClr val="DDDDD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7" name="Freeform 51"/>
              <p:cNvSpPr>
                <a:spLocks/>
              </p:cNvSpPr>
              <p:nvPr/>
            </p:nvSpPr>
            <p:spPr bwMode="auto">
              <a:xfrm>
                <a:off x="8615363" y="1239838"/>
                <a:ext cx="1262062" cy="2609850"/>
              </a:xfrm>
              <a:custGeom>
                <a:avLst/>
                <a:gdLst>
                  <a:gd name="T0" fmla="*/ 2147483647 w 795"/>
                  <a:gd name="T1" fmla="*/ 2147483647 h 1644"/>
                  <a:gd name="T2" fmla="*/ 2147483647 w 795"/>
                  <a:gd name="T3" fmla="*/ 2147483647 h 1644"/>
                  <a:gd name="T4" fmla="*/ 2147483647 w 795"/>
                  <a:gd name="T5" fmla="*/ 2147483647 h 1644"/>
                  <a:gd name="T6" fmla="*/ 2147483647 w 795"/>
                  <a:gd name="T7" fmla="*/ 2147483647 h 1644"/>
                  <a:gd name="T8" fmla="*/ 2147483647 w 795"/>
                  <a:gd name="T9" fmla="*/ 2147483647 h 1644"/>
                  <a:gd name="T10" fmla="*/ 2147483647 w 795"/>
                  <a:gd name="T11" fmla="*/ 2147483647 h 1644"/>
                  <a:gd name="T12" fmla="*/ 2147483647 w 795"/>
                  <a:gd name="T13" fmla="*/ 2147483647 h 1644"/>
                  <a:gd name="T14" fmla="*/ 2147483647 w 795"/>
                  <a:gd name="T15" fmla="*/ 2147483647 h 1644"/>
                  <a:gd name="T16" fmla="*/ 2147483647 w 795"/>
                  <a:gd name="T17" fmla="*/ 2147483647 h 1644"/>
                  <a:gd name="T18" fmla="*/ 2147483647 w 795"/>
                  <a:gd name="T19" fmla="*/ 2147483647 h 1644"/>
                  <a:gd name="T20" fmla="*/ 2147483647 w 795"/>
                  <a:gd name="T21" fmla="*/ 2147483647 h 1644"/>
                  <a:gd name="T22" fmla="*/ 2147483647 w 795"/>
                  <a:gd name="T23" fmla="*/ 2147483647 h 1644"/>
                  <a:gd name="T24" fmla="*/ 2147483647 w 795"/>
                  <a:gd name="T25" fmla="*/ 2147483647 h 1644"/>
                  <a:gd name="T26" fmla="*/ 2147483647 w 795"/>
                  <a:gd name="T27" fmla="*/ 2147483647 h 1644"/>
                  <a:gd name="T28" fmla="*/ 2147483647 w 795"/>
                  <a:gd name="T29" fmla="*/ 2147483647 h 1644"/>
                  <a:gd name="T30" fmla="*/ 2147483647 w 795"/>
                  <a:gd name="T31" fmla="*/ 2147483647 h 1644"/>
                  <a:gd name="T32" fmla="*/ 2147483647 w 795"/>
                  <a:gd name="T33" fmla="*/ 2147483647 h 1644"/>
                  <a:gd name="T34" fmla="*/ 2147483647 w 795"/>
                  <a:gd name="T35" fmla="*/ 2147483647 h 1644"/>
                  <a:gd name="T36" fmla="*/ 2147483647 w 795"/>
                  <a:gd name="T37" fmla="*/ 2147483647 h 1644"/>
                  <a:gd name="T38" fmla="*/ 2147483647 w 795"/>
                  <a:gd name="T39" fmla="*/ 2147483647 h 1644"/>
                  <a:gd name="T40" fmla="*/ 2147483647 w 795"/>
                  <a:gd name="T41" fmla="*/ 2147483647 h 1644"/>
                  <a:gd name="T42" fmla="*/ 2147483647 w 795"/>
                  <a:gd name="T43" fmla="*/ 2147483647 h 1644"/>
                  <a:gd name="T44" fmla="*/ 2147483647 w 795"/>
                  <a:gd name="T45" fmla="*/ 2147483647 h 1644"/>
                  <a:gd name="T46" fmla="*/ 2147483647 w 795"/>
                  <a:gd name="T47" fmla="*/ 2147483647 h 1644"/>
                  <a:gd name="T48" fmla="*/ 2147483647 w 795"/>
                  <a:gd name="T49" fmla="*/ 2147483647 h 1644"/>
                  <a:gd name="T50" fmla="*/ 2147483647 w 795"/>
                  <a:gd name="T51" fmla="*/ 2147483647 h 1644"/>
                  <a:gd name="T52" fmla="*/ 2147483647 w 795"/>
                  <a:gd name="T53" fmla="*/ 2147483647 h 1644"/>
                  <a:gd name="T54" fmla="*/ 2147483647 w 795"/>
                  <a:gd name="T55" fmla="*/ 2147483647 h 1644"/>
                  <a:gd name="T56" fmla="*/ 2147483647 w 795"/>
                  <a:gd name="T57" fmla="*/ 2147483647 h 1644"/>
                  <a:gd name="T58" fmla="*/ 2147483647 w 795"/>
                  <a:gd name="T59" fmla="*/ 2147483647 h 1644"/>
                  <a:gd name="T60" fmla="*/ 2147483647 w 795"/>
                  <a:gd name="T61" fmla="*/ 2147483647 h 1644"/>
                  <a:gd name="T62" fmla="*/ 2147483647 w 795"/>
                  <a:gd name="T63" fmla="*/ 2147483647 h 1644"/>
                  <a:gd name="T64" fmla="*/ 2147483647 w 795"/>
                  <a:gd name="T65" fmla="*/ 2147483647 h 1644"/>
                  <a:gd name="T66" fmla="*/ 2147483647 w 795"/>
                  <a:gd name="T67" fmla="*/ 2147483647 h 1644"/>
                  <a:gd name="T68" fmla="*/ 2147483647 w 795"/>
                  <a:gd name="T69" fmla="*/ 2147483647 h 1644"/>
                  <a:gd name="T70" fmla="*/ 2147483647 w 795"/>
                  <a:gd name="T71" fmla="*/ 2147483647 h 1644"/>
                  <a:gd name="T72" fmla="*/ 2147483647 w 795"/>
                  <a:gd name="T73" fmla="*/ 2147483647 h 1644"/>
                  <a:gd name="T74" fmla="*/ 2147483647 w 795"/>
                  <a:gd name="T75" fmla="*/ 2147483647 h 1644"/>
                  <a:gd name="T76" fmla="*/ 2147483647 w 795"/>
                  <a:gd name="T77" fmla="*/ 2147483647 h 1644"/>
                  <a:gd name="T78" fmla="*/ 2147483647 w 795"/>
                  <a:gd name="T79" fmla="*/ 2147483647 h 1644"/>
                  <a:gd name="T80" fmla="*/ 2147483647 w 795"/>
                  <a:gd name="T81" fmla="*/ 2147483647 h 1644"/>
                  <a:gd name="T82" fmla="*/ 2147483647 w 795"/>
                  <a:gd name="T83" fmla="*/ 2147483647 h 1644"/>
                  <a:gd name="T84" fmla="*/ 2147483647 w 795"/>
                  <a:gd name="T85" fmla="*/ 2147483647 h 1644"/>
                  <a:gd name="T86" fmla="*/ 2147483647 w 795"/>
                  <a:gd name="T87" fmla="*/ 2147483647 h 1644"/>
                  <a:gd name="T88" fmla="*/ 2147483647 w 795"/>
                  <a:gd name="T89" fmla="*/ 2147483647 h 1644"/>
                  <a:gd name="T90" fmla="*/ 2147483647 w 795"/>
                  <a:gd name="T91" fmla="*/ 2147483647 h 1644"/>
                  <a:gd name="T92" fmla="*/ 2147483647 w 795"/>
                  <a:gd name="T93" fmla="*/ 2147483647 h 1644"/>
                  <a:gd name="T94" fmla="*/ 2147483647 w 795"/>
                  <a:gd name="T95" fmla="*/ 2147483647 h 1644"/>
                  <a:gd name="T96" fmla="*/ 2147483647 w 795"/>
                  <a:gd name="T97" fmla="*/ 2147483647 h 1644"/>
                  <a:gd name="T98" fmla="*/ 2147483647 w 795"/>
                  <a:gd name="T99" fmla="*/ 2147483647 h 1644"/>
                  <a:gd name="T100" fmla="*/ 2147483647 w 795"/>
                  <a:gd name="T101" fmla="*/ 2147483647 h 1644"/>
                  <a:gd name="T102" fmla="*/ 2147483647 w 795"/>
                  <a:gd name="T103" fmla="*/ 2147483647 h 1644"/>
                  <a:gd name="T104" fmla="*/ 2147483647 w 795"/>
                  <a:gd name="T105" fmla="*/ 2147483647 h 1644"/>
                  <a:gd name="T106" fmla="*/ 2147483647 w 795"/>
                  <a:gd name="T107" fmla="*/ 2147483647 h 1644"/>
                  <a:gd name="T108" fmla="*/ 2147483647 w 795"/>
                  <a:gd name="T109" fmla="*/ 2147483647 h 1644"/>
                  <a:gd name="T110" fmla="*/ 2147483647 w 795"/>
                  <a:gd name="T111" fmla="*/ 2147483647 h 1644"/>
                  <a:gd name="T112" fmla="*/ 2147483647 w 795"/>
                  <a:gd name="T113" fmla="*/ 2147483647 h 1644"/>
                  <a:gd name="T114" fmla="*/ 2147483647 w 795"/>
                  <a:gd name="T115" fmla="*/ 2147483647 h 1644"/>
                  <a:gd name="T116" fmla="*/ 2147483647 w 795"/>
                  <a:gd name="T117" fmla="*/ 2147483647 h 1644"/>
                  <a:gd name="T118" fmla="*/ 2147483647 w 795"/>
                  <a:gd name="T119" fmla="*/ 2147483647 h 164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95"/>
                  <a:gd name="T181" fmla="*/ 0 h 1644"/>
                  <a:gd name="T182" fmla="*/ 795 w 795"/>
                  <a:gd name="T183" fmla="*/ 1644 h 164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95" h="1644">
                    <a:moveTo>
                      <a:pt x="65" y="400"/>
                    </a:moveTo>
                    <a:lnTo>
                      <a:pt x="69" y="403"/>
                    </a:lnTo>
                    <a:lnTo>
                      <a:pt x="73" y="408"/>
                    </a:lnTo>
                    <a:lnTo>
                      <a:pt x="75" y="413"/>
                    </a:lnTo>
                    <a:lnTo>
                      <a:pt x="76" y="414"/>
                    </a:lnTo>
                    <a:lnTo>
                      <a:pt x="77" y="414"/>
                    </a:lnTo>
                    <a:lnTo>
                      <a:pt x="78" y="415"/>
                    </a:lnTo>
                    <a:lnTo>
                      <a:pt x="81" y="418"/>
                    </a:lnTo>
                    <a:lnTo>
                      <a:pt x="82" y="422"/>
                    </a:lnTo>
                    <a:lnTo>
                      <a:pt x="83" y="423"/>
                    </a:lnTo>
                    <a:lnTo>
                      <a:pt x="87" y="428"/>
                    </a:lnTo>
                    <a:lnTo>
                      <a:pt x="92" y="431"/>
                    </a:lnTo>
                    <a:lnTo>
                      <a:pt x="94" y="435"/>
                    </a:lnTo>
                    <a:lnTo>
                      <a:pt x="97" y="439"/>
                    </a:lnTo>
                    <a:lnTo>
                      <a:pt x="99" y="444"/>
                    </a:lnTo>
                    <a:lnTo>
                      <a:pt x="103" y="451"/>
                    </a:lnTo>
                    <a:lnTo>
                      <a:pt x="105" y="456"/>
                    </a:lnTo>
                    <a:lnTo>
                      <a:pt x="107" y="463"/>
                    </a:lnTo>
                    <a:lnTo>
                      <a:pt x="108" y="466"/>
                    </a:lnTo>
                    <a:lnTo>
                      <a:pt x="106" y="466"/>
                    </a:lnTo>
                    <a:lnTo>
                      <a:pt x="103" y="466"/>
                    </a:lnTo>
                    <a:lnTo>
                      <a:pt x="101" y="468"/>
                    </a:lnTo>
                    <a:lnTo>
                      <a:pt x="99" y="469"/>
                    </a:lnTo>
                    <a:lnTo>
                      <a:pt x="94" y="472"/>
                    </a:lnTo>
                    <a:lnTo>
                      <a:pt x="95" y="475"/>
                    </a:lnTo>
                    <a:lnTo>
                      <a:pt x="98" y="476"/>
                    </a:lnTo>
                    <a:lnTo>
                      <a:pt x="100" y="478"/>
                    </a:lnTo>
                    <a:lnTo>
                      <a:pt x="99" y="481"/>
                    </a:lnTo>
                    <a:lnTo>
                      <a:pt x="99" y="482"/>
                    </a:lnTo>
                    <a:lnTo>
                      <a:pt x="98" y="485"/>
                    </a:lnTo>
                    <a:lnTo>
                      <a:pt x="97" y="487"/>
                    </a:lnTo>
                    <a:lnTo>
                      <a:pt x="98" y="491"/>
                    </a:lnTo>
                    <a:lnTo>
                      <a:pt x="99" y="493"/>
                    </a:lnTo>
                    <a:lnTo>
                      <a:pt x="99" y="495"/>
                    </a:lnTo>
                    <a:lnTo>
                      <a:pt x="99" y="498"/>
                    </a:lnTo>
                    <a:lnTo>
                      <a:pt x="97" y="500"/>
                    </a:lnTo>
                    <a:lnTo>
                      <a:pt x="96" y="504"/>
                    </a:lnTo>
                    <a:lnTo>
                      <a:pt x="97" y="505"/>
                    </a:lnTo>
                    <a:lnTo>
                      <a:pt x="99" y="505"/>
                    </a:lnTo>
                    <a:lnTo>
                      <a:pt x="101" y="505"/>
                    </a:lnTo>
                    <a:lnTo>
                      <a:pt x="104" y="505"/>
                    </a:lnTo>
                    <a:lnTo>
                      <a:pt x="106" y="506"/>
                    </a:lnTo>
                    <a:lnTo>
                      <a:pt x="106" y="509"/>
                    </a:lnTo>
                    <a:lnTo>
                      <a:pt x="105" y="511"/>
                    </a:lnTo>
                    <a:lnTo>
                      <a:pt x="107" y="512"/>
                    </a:lnTo>
                    <a:lnTo>
                      <a:pt x="107" y="513"/>
                    </a:lnTo>
                    <a:lnTo>
                      <a:pt x="105" y="514"/>
                    </a:lnTo>
                    <a:lnTo>
                      <a:pt x="102" y="516"/>
                    </a:lnTo>
                    <a:lnTo>
                      <a:pt x="99" y="517"/>
                    </a:lnTo>
                    <a:lnTo>
                      <a:pt x="99" y="519"/>
                    </a:lnTo>
                    <a:lnTo>
                      <a:pt x="99" y="521"/>
                    </a:lnTo>
                    <a:lnTo>
                      <a:pt x="99" y="524"/>
                    </a:lnTo>
                    <a:lnTo>
                      <a:pt x="100" y="527"/>
                    </a:lnTo>
                    <a:lnTo>
                      <a:pt x="101" y="530"/>
                    </a:lnTo>
                    <a:lnTo>
                      <a:pt x="104" y="535"/>
                    </a:lnTo>
                    <a:lnTo>
                      <a:pt x="105" y="535"/>
                    </a:lnTo>
                    <a:lnTo>
                      <a:pt x="106" y="538"/>
                    </a:lnTo>
                    <a:lnTo>
                      <a:pt x="110" y="538"/>
                    </a:lnTo>
                    <a:lnTo>
                      <a:pt x="112" y="537"/>
                    </a:lnTo>
                    <a:lnTo>
                      <a:pt x="117" y="536"/>
                    </a:lnTo>
                    <a:lnTo>
                      <a:pt x="118" y="536"/>
                    </a:lnTo>
                    <a:lnTo>
                      <a:pt x="120" y="538"/>
                    </a:lnTo>
                    <a:lnTo>
                      <a:pt x="120" y="539"/>
                    </a:lnTo>
                    <a:lnTo>
                      <a:pt x="119" y="541"/>
                    </a:lnTo>
                    <a:lnTo>
                      <a:pt x="120" y="543"/>
                    </a:lnTo>
                    <a:lnTo>
                      <a:pt x="123" y="545"/>
                    </a:lnTo>
                    <a:lnTo>
                      <a:pt x="123" y="547"/>
                    </a:lnTo>
                    <a:lnTo>
                      <a:pt x="123" y="550"/>
                    </a:lnTo>
                    <a:lnTo>
                      <a:pt x="121" y="551"/>
                    </a:lnTo>
                    <a:lnTo>
                      <a:pt x="121" y="553"/>
                    </a:lnTo>
                    <a:lnTo>
                      <a:pt x="121" y="556"/>
                    </a:lnTo>
                    <a:lnTo>
                      <a:pt x="123" y="559"/>
                    </a:lnTo>
                    <a:lnTo>
                      <a:pt x="124" y="562"/>
                    </a:lnTo>
                    <a:lnTo>
                      <a:pt x="124" y="565"/>
                    </a:lnTo>
                    <a:lnTo>
                      <a:pt x="126" y="568"/>
                    </a:lnTo>
                    <a:lnTo>
                      <a:pt x="128" y="568"/>
                    </a:lnTo>
                    <a:lnTo>
                      <a:pt x="131" y="569"/>
                    </a:lnTo>
                    <a:lnTo>
                      <a:pt x="134" y="569"/>
                    </a:lnTo>
                    <a:lnTo>
                      <a:pt x="136" y="570"/>
                    </a:lnTo>
                    <a:lnTo>
                      <a:pt x="139" y="573"/>
                    </a:lnTo>
                    <a:lnTo>
                      <a:pt x="140" y="574"/>
                    </a:lnTo>
                    <a:lnTo>
                      <a:pt x="142" y="573"/>
                    </a:lnTo>
                    <a:lnTo>
                      <a:pt x="144" y="574"/>
                    </a:lnTo>
                    <a:lnTo>
                      <a:pt x="144" y="576"/>
                    </a:lnTo>
                    <a:lnTo>
                      <a:pt x="143" y="577"/>
                    </a:lnTo>
                    <a:lnTo>
                      <a:pt x="144" y="578"/>
                    </a:lnTo>
                    <a:lnTo>
                      <a:pt x="147" y="581"/>
                    </a:lnTo>
                    <a:lnTo>
                      <a:pt x="149" y="583"/>
                    </a:lnTo>
                    <a:lnTo>
                      <a:pt x="149" y="588"/>
                    </a:lnTo>
                    <a:lnTo>
                      <a:pt x="147" y="592"/>
                    </a:lnTo>
                    <a:lnTo>
                      <a:pt x="147" y="595"/>
                    </a:lnTo>
                    <a:lnTo>
                      <a:pt x="145" y="599"/>
                    </a:lnTo>
                    <a:lnTo>
                      <a:pt x="144" y="602"/>
                    </a:lnTo>
                    <a:lnTo>
                      <a:pt x="143" y="606"/>
                    </a:lnTo>
                    <a:lnTo>
                      <a:pt x="143" y="608"/>
                    </a:lnTo>
                    <a:lnTo>
                      <a:pt x="139" y="611"/>
                    </a:lnTo>
                    <a:lnTo>
                      <a:pt x="137" y="612"/>
                    </a:lnTo>
                    <a:lnTo>
                      <a:pt x="134" y="616"/>
                    </a:lnTo>
                    <a:lnTo>
                      <a:pt x="151" y="630"/>
                    </a:lnTo>
                    <a:lnTo>
                      <a:pt x="153" y="632"/>
                    </a:lnTo>
                    <a:lnTo>
                      <a:pt x="159" y="636"/>
                    </a:lnTo>
                    <a:lnTo>
                      <a:pt x="170" y="639"/>
                    </a:lnTo>
                    <a:lnTo>
                      <a:pt x="173" y="642"/>
                    </a:lnTo>
                    <a:lnTo>
                      <a:pt x="176" y="642"/>
                    </a:lnTo>
                    <a:lnTo>
                      <a:pt x="180" y="645"/>
                    </a:lnTo>
                    <a:lnTo>
                      <a:pt x="183" y="646"/>
                    </a:lnTo>
                    <a:lnTo>
                      <a:pt x="186" y="647"/>
                    </a:lnTo>
                    <a:lnTo>
                      <a:pt x="191" y="649"/>
                    </a:lnTo>
                    <a:lnTo>
                      <a:pt x="194" y="657"/>
                    </a:lnTo>
                    <a:lnTo>
                      <a:pt x="203" y="663"/>
                    </a:lnTo>
                    <a:lnTo>
                      <a:pt x="204" y="665"/>
                    </a:lnTo>
                    <a:lnTo>
                      <a:pt x="212" y="672"/>
                    </a:lnTo>
                    <a:lnTo>
                      <a:pt x="205" y="699"/>
                    </a:lnTo>
                    <a:lnTo>
                      <a:pt x="205" y="703"/>
                    </a:lnTo>
                    <a:lnTo>
                      <a:pt x="202" y="707"/>
                    </a:lnTo>
                    <a:lnTo>
                      <a:pt x="203" y="710"/>
                    </a:lnTo>
                    <a:lnTo>
                      <a:pt x="199" y="716"/>
                    </a:lnTo>
                    <a:lnTo>
                      <a:pt x="197" y="720"/>
                    </a:lnTo>
                    <a:lnTo>
                      <a:pt x="195" y="722"/>
                    </a:lnTo>
                    <a:lnTo>
                      <a:pt x="197" y="725"/>
                    </a:lnTo>
                    <a:lnTo>
                      <a:pt x="191" y="730"/>
                    </a:lnTo>
                    <a:lnTo>
                      <a:pt x="188" y="735"/>
                    </a:lnTo>
                    <a:lnTo>
                      <a:pt x="186" y="740"/>
                    </a:lnTo>
                    <a:lnTo>
                      <a:pt x="184" y="746"/>
                    </a:lnTo>
                    <a:lnTo>
                      <a:pt x="182" y="750"/>
                    </a:lnTo>
                    <a:lnTo>
                      <a:pt x="181" y="755"/>
                    </a:lnTo>
                    <a:lnTo>
                      <a:pt x="178" y="761"/>
                    </a:lnTo>
                    <a:lnTo>
                      <a:pt x="175" y="765"/>
                    </a:lnTo>
                    <a:lnTo>
                      <a:pt x="174" y="767"/>
                    </a:lnTo>
                    <a:lnTo>
                      <a:pt x="172" y="771"/>
                    </a:lnTo>
                    <a:lnTo>
                      <a:pt x="172" y="773"/>
                    </a:lnTo>
                    <a:lnTo>
                      <a:pt x="171" y="776"/>
                    </a:lnTo>
                    <a:lnTo>
                      <a:pt x="169" y="779"/>
                    </a:lnTo>
                    <a:lnTo>
                      <a:pt x="166" y="784"/>
                    </a:lnTo>
                    <a:lnTo>
                      <a:pt x="165" y="788"/>
                    </a:lnTo>
                    <a:lnTo>
                      <a:pt x="163" y="792"/>
                    </a:lnTo>
                    <a:lnTo>
                      <a:pt x="162" y="796"/>
                    </a:lnTo>
                    <a:lnTo>
                      <a:pt x="160" y="798"/>
                    </a:lnTo>
                    <a:lnTo>
                      <a:pt x="156" y="801"/>
                    </a:lnTo>
                    <a:lnTo>
                      <a:pt x="156" y="803"/>
                    </a:lnTo>
                    <a:lnTo>
                      <a:pt x="153" y="808"/>
                    </a:lnTo>
                    <a:lnTo>
                      <a:pt x="152" y="812"/>
                    </a:lnTo>
                    <a:lnTo>
                      <a:pt x="150" y="816"/>
                    </a:lnTo>
                    <a:lnTo>
                      <a:pt x="150" y="817"/>
                    </a:lnTo>
                    <a:lnTo>
                      <a:pt x="149" y="817"/>
                    </a:lnTo>
                    <a:lnTo>
                      <a:pt x="147" y="820"/>
                    </a:lnTo>
                    <a:lnTo>
                      <a:pt x="146" y="823"/>
                    </a:lnTo>
                    <a:lnTo>
                      <a:pt x="143" y="826"/>
                    </a:lnTo>
                    <a:lnTo>
                      <a:pt x="141" y="828"/>
                    </a:lnTo>
                    <a:lnTo>
                      <a:pt x="138" y="833"/>
                    </a:lnTo>
                    <a:lnTo>
                      <a:pt x="135" y="837"/>
                    </a:lnTo>
                    <a:lnTo>
                      <a:pt x="133" y="840"/>
                    </a:lnTo>
                    <a:lnTo>
                      <a:pt x="132" y="844"/>
                    </a:lnTo>
                    <a:lnTo>
                      <a:pt x="131" y="848"/>
                    </a:lnTo>
                    <a:lnTo>
                      <a:pt x="129" y="850"/>
                    </a:lnTo>
                    <a:lnTo>
                      <a:pt x="125" y="852"/>
                    </a:lnTo>
                    <a:lnTo>
                      <a:pt x="123" y="856"/>
                    </a:lnTo>
                    <a:lnTo>
                      <a:pt x="120" y="860"/>
                    </a:lnTo>
                    <a:lnTo>
                      <a:pt x="117" y="864"/>
                    </a:lnTo>
                    <a:lnTo>
                      <a:pt x="114" y="868"/>
                    </a:lnTo>
                    <a:lnTo>
                      <a:pt x="111" y="874"/>
                    </a:lnTo>
                    <a:lnTo>
                      <a:pt x="109" y="879"/>
                    </a:lnTo>
                    <a:lnTo>
                      <a:pt x="104" y="889"/>
                    </a:lnTo>
                    <a:lnTo>
                      <a:pt x="102" y="890"/>
                    </a:lnTo>
                    <a:lnTo>
                      <a:pt x="108" y="892"/>
                    </a:lnTo>
                    <a:lnTo>
                      <a:pt x="121" y="888"/>
                    </a:lnTo>
                    <a:lnTo>
                      <a:pt x="127" y="877"/>
                    </a:lnTo>
                    <a:lnTo>
                      <a:pt x="134" y="874"/>
                    </a:lnTo>
                    <a:lnTo>
                      <a:pt x="137" y="868"/>
                    </a:lnTo>
                    <a:lnTo>
                      <a:pt x="140" y="873"/>
                    </a:lnTo>
                    <a:lnTo>
                      <a:pt x="139" y="879"/>
                    </a:lnTo>
                    <a:lnTo>
                      <a:pt x="134" y="877"/>
                    </a:lnTo>
                    <a:lnTo>
                      <a:pt x="135" y="883"/>
                    </a:lnTo>
                    <a:lnTo>
                      <a:pt x="138" y="881"/>
                    </a:lnTo>
                    <a:lnTo>
                      <a:pt x="142" y="891"/>
                    </a:lnTo>
                    <a:lnTo>
                      <a:pt x="129" y="885"/>
                    </a:lnTo>
                    <a:lnTo>
                      <a:pt x="139" y="897"/>
                    </a:lnTo>
                    <a:lnTo>
                      <a:pt x="147" y="900"/>
                    </a:lnTo>
                    <a:lnTo>
                      <a:pt x="147" y="897"/>
                    </a:lnTo>
                    <a:lnTo>
                      <a:pt x="159" y="910"/>
                    </a:lnTo>
                    <a:lnTo>
                      <a:pt x="176" y="909"/>
                    </a:lnTo>
                    <a:lnTo>
                      <a:pt x="181" y="905"/>
                    </a:lnTo>
                    <a:lnTo>
                      <a:pt x="188" y="903"/>
                    </a:lnTo>
                    <a:lnTo>
                      <a:pt x="195" y="906"/>
                    </a:lnTo>
                    <a:lnTo>
                      <a:pt x="200" y="915"/>
                    </a:lnTo>
                    <a:lnTo>
                      <a:pt x="212" y="916"/>
                    </a:lnTo>
                    <a:lnTo>
                      <a:pt x="211" y="927"/>
                    </a:lnTo>
                    <a:lnTo>
                      <a:pt x="169" y="923"/>
                    </a:lnTo>
                    <a:lnTo>
                      <a:pt x="162" y="932"/>
                    </a:lnTo>
                    <a:lnTo>
                      <a:pt x="165" y="935"/>
                    </a:lnTo>
                    <a:lnTo>
                      <a:pt x="162" y="941"/>
                    </a:lnTo>
                    <a:lnTo>
                      <a:pt x="153" y="945"/>
                    </a:lnTo>
                    <a:lnTo>
                      <a:pt x="144" y="941"/>
                    </a:lnTo>
                    <a:lnTo>
                      <a:pt x="141" y="945"/>
                    </a:lnTo>
                    <a:lnTo>
                      <a:pt x="141" y="958"/>
                    </a:lnTo>
                    <a:lnTo>
                      <a:pt x="135" y="957"/>
                    </a:lnTo>
                    <a:lnTo>
                      <a:pt x="132" y="952"/>
                    </a:lnTo>
                    <a:lnTo>
                      <a:pt x="127" y="950"/>
                    </a:lnTo>
                    <a:lnTo>
                      <a:pt x="125" y="958"/>
                    </a:lnTo>
                    <a:lnTo>
                      <a:pt x="130" y="968"/>
                    </a:lnTo>
                    <a:lnTo>
                      <a:pt x="129" y="976"/>
                    </a:lnTo>
                    <a:lnTo>
                      <a:pt x="135" y="989"/>
                    </a:lnTo>
                    <a:lnTo>
                      <a:pt x="128" y="993"/>
                    </a:lnTo>
                    <a:lnTo>
                      <a:pt x="125" y="1018"/>
                    </a:lnTo>
                    <a:lnTo>
                      <a:pt x="138" y="1059"/>
                    </a:lnTo>
                    <a:lnTo>
                      <a:pt x="131" y="1071"/>
                    </a:lnTo>
                    <a:lnTo>
                      <a:pt x="133" y="1075"/>
                    </a:lnTo>
                    <a:lnTo>
                      <a:pt x="128" y="1075"/>
                    </a:lnTo>
                    <a:lnTo>
                      <a:pt x="128" y="1082"/>
                    </a:lnTo>
                    <a:lnTo>
                      <a:pt x="131" y="1082"/>
                    </a:lnTo>
                    <a:lnTo>
                      <a:pt x="134" y="1089"/>
                    </a:lnTo>
                    <a:lnTo>
                      <a:pt x="141" y="1083"/>
                    </a:lnTo>
                    <a:lnTo>
                      <a:pt x="147" y="1083"/>
                    </a:lnTo>
                    <a:lnTo>
                      <a:pt x="159" y="1095"/>
                    </a:lnTo>
                    <a:lnTo>
                      <a:pt x="161" y="1102"/>
                    </a:lnTo>
                    <a:lnTo>
                      <a:pt x="160" y="1109"/>
                    </a:lnTo>
                    <a:lnTo>
                      <a:pt x="153" y="1110"/>
                    </a:lnTo>
                    <a:lnTo>
                      <a:pt x="147" y="1105"/>
                    </a:lnTo>
                    <a:lnTo>
                      <a:pt x="149" y="1103"/>
                    </a:lnTo>
                    <a:lnTo>
                      <a:pt x="141" y="1097"/>
                    </a:lnTo>
                    <a:lnTo>
                      <a:pt x="138" y="1099"/>
                    </a:lnTo>
                    <a:lnTo>
                      <a:pt x="140" y="1105"/>
                    </a:lnTo>
                    <a:lnTo>
                      <a:pt x="147" y="1110"/>
                    </a:lnTo>
                    <a:lnTo>
                      <a:pt x="136" y="1116"/>
                    </a:lnTo>
                    <a:lnTo>
                      <a:pt x="136" y="1124"/>
                    </a:lnTo>
                    <a:lnTo>
                      <a:pt x="132" y="1128"/>
                    </a:lnTo>
                    <a:lnTo>
                      <a:pt x="131" y="1135"/>
                    </a:lnTo>
                    <a:lnTo>
                      <a:pt x="133" y="1141"/>
                    </a:lnTo>
                    <a:lnTo>
                      <a:pt x="141" y="1139"/>
                    </a:lnTo>
                    <a:lnTo>
                      <a:pt x="141" y="1147"/>
                    </a:lnTo>
                    <a:lnTo>
                      <a:pt x="158" y="1156"/>
                    </a:lnTo>
                    <a:lnTo>
                      <a:pt x="159" y="1167"/>
                    </a:lnTo>
                    <a:lnTo>
                      <a:pt x="153" y="1172"/>
                    </a:lnTo>
                    <a:lnTo>
                      <a:pt x="158" y="1176"/>
                    </a:lnTo>
                    <a:lnTo>
                      <a:pt x="155" y="1195"/>
                    </a:lnTo>
                    <a:lnTo>
                      <a:pt x="162" y="1191"/>
                    </a:lnTo>
                    <a:lnTo>
                      <a:pt x="168" y="1195"/>
                    </a:lnTo>
                    <a:lnTo>
                      <a:pt x="167" y="1201"/>
                    </a:lnTo>
                    <a:lnTo>
                      <a:pt x="174" y="1205"/>
                    </a:lnTo>
                    <a:lnTo>
                      <a:pt x="176" y="1212"/>
                    </a:lnTo>
                    <a:lnTo>
                      <a:pt x="182" y="1215"/>
                    </a:lnTo>
                    <a:lnTo>
                      <a:pt x="182" y="1219"/>
                    </a:lnTo>
                    <a:lnTo>
                      <a:pt x="191" y="1238"/>
                    </a:lnTo>
                    <a:lnTo>
                      <a:pt x="189" y="1248"/>
                    </a:lnTo>
                    <a:lnTo>
                      <a:pt x="199" y="1256"/>
                    </a:lnTo>
                    <a:lnTo>
                      <a:pt x="200" y="1251"/>
                    </a:lnTo>
                    <a:lnTo>
                      <a:pt x="212" y="1249"/>
                    </a:lnTo>
                    <a:lnTo>
                      <a:pt x="218" y="1260"/>
                    </a:lnTo>
                    <a:lnTo>
                      <a:pt x="223" y="1260"/>
                    </a:lnTo>
                    <a:lnTo>
                      <a:pt x="231" y="1250"/>
                    </a:lnTo>
                    <a:lnTo>
                      <a:pt x="248" y="1254"/>
                    </a:lnTo>
                    <a:lnTo>
                      <a:pt x="251" y="1256"/>
                    </a:lnTo>
                    <a:lnTo>
                      <a:pt x="248" y="1267"/>
                    </a:lnTo>
                    <a:lnTo>
                      <a:pt x="256" y="1275"/>
                    </a:lnTo>
                    <a:lnTo>
                      <a:pt x="265" y="1265"/>
                    </a:lnTo>
                    <a:lnTo>
                      <a:pt x="270" y="1265"/>
                    </a:lnTo>
                    <a:lnTo>
                      <a:pt x="273" y="1257"/>
                    </a:lnTo>
                    <a:lnTo>
                      <a:pt x="280" y="1257"/>
                    </a:lnTo>
                    <a:lnTo>
                      <a:pt x="286" y="1253"/>
                    </a:lnTo>
                    <a:lnTo>
                      <a:pt x="299" y="1256"/>
                    </a:lnTo>
                    <a:lnTo>
                      <a:pt x="314" y="1270"/>
                    </a:lnTo>
                    <a:lnTo>
                      <a:pt x="322" y="1267"/>
                    </a:lnTo>
                    <a:lnTo>
                      <a:pt x="326" y="1284"/>
                    </a:lnTo>
                    <a:lnTo>
                      <a:pt x="323" y="1295"/>
                    </a:lnTo>
                    <a:lnTo>
                      <a:pt x="334" y="1305"/>
                    </a:lnTo>
                    <a:lnTo>
                      <a:pt x="337" y="1313"/>
                    </a:lnTo>
                    <a:lnTo>
                      <a:pt x="333" y="1314"/>
                    </a:lnTo>
                    <a:lnTo>
                      <a:pt x="335" y="1319"/>
                    </a:lnTo>
                    <a:lnTo>
                      <a:pt x="331" y="1323"/>
                    </a:lnTo>
                    <a:lnTo>
                      <a:pt x="331" y="1336"/>
                    </a:lnTo>
                    <a:lnTo>
                      <a:pt x="343" y="1340"/>
                    </a:lnTo>
                    <a:lnTo>
                      <a:pt x="344" y="1345"/>
                    </a:lnTo>
                    <a:lnTo>
                      <a:pt x="352" y="1344"/>
                    </a:lnTo>
                    <a:lnTo>
                      <a:pt x="350" y="1356"/>
                    </a:lnTo>
                    <a:lnTo>
                      <a:pt x="356" y="1359"/>
                    </a:lnTo>
                    <a:lnTo>
                      <a:pt x="367" y="1376"/>
                    </a:lnTo>
                    <a:lnTo>
                      <a:pt x="389" y="1382"/>
                    </a:lnTo>
                    <a:lnTo>
                      <a:pt x="396" y="1390"/>
                    </a:lnTo>
                    <a:lnTo>
                      <a:pt x="395" y="1407"/>
                    </a:lnTo>
                    <a:lnTo>
                      <a:pt x="402" y="1408"/>
                    </a:lnTo>
                    <a:lnTo>
                      <a:pt x="411" y="1402"/>
                    </a:lnTo>
                    <a:lnTo>
                      <a:pt x="429" y="1406"/>
                    </a:lnTo>
                    <a:lnTo>
                      <a:pt x="432" y="1409"/>
                    </a:lnTo>
                    <a:lnTo>
                      <a:pt x="428" y="1413"/>
                    </a:lnTo>
                    <a:lnTo>
                      <a:pt x="432" y="1419"/>
                    </a:lnTo>
                    <a:lnTo>
                      <a:pt x="448" y="1426"/>
                    </a:lnTo>
                    <a:lnTo>
                      <a:pt x="450" y="1434"/>
                    </a:lnTo>
                    <a:lnTo>
                      <a:pt x="438" y="1440"/>
                    </a:lnTo>
                    <a:lnTo>
                      <a:pt x="438" y="1449"/>
                    </a:lnTo>
                    <a:lnTo>
                      <a:pt x="431" y="1460"/>
                    </a:lnTo>
                    <a:lnTo>
                      <a:pt x="417" y="1464"/>
                    </a:lnTo>
                    <a:lnTo>
                      <a:pt x="410" y="1462"/>
                    </a:lnTo>
                    <a:lnTo>
                      <a:pt x="408" y="1457"/>
                    </a:lnTo>
                    <a:lnTo>
                      <a:pt x="400" y="1457"/>
                    </a:lnTo>
                    <a:lnTo>
                      <a:pt x="390" y="1460"/>
                    </a:lnTo>
                    <a:lnTo>
                      <a:pt x="390" y="1468"/>
                    </a:lnTo>
                    <a:lnTo>
                      <a:pt x="387" y="1477"/>
                    </a:lnTo>
                    <a:lnTo>
                      <a:pt x="406" y="1492"/>
                    </a:lnTo>
                    <a:lnTo>
                      <a:pt x="408" y="1498"/>
                    </a:lnTo>
                    <a:lnTo>
                      <a:pt x="405" y="1502"/>
                    </a:lnTo>
                    <a:lnTo>
                      <a:pt x="414" y="1512"/>
                    </a:lnTo>
                    <a:lnTo>
                      <a:pt x="411" y="1516"/>
                    </a:lnTo>
                    <a:lnTo>
                      <a:pt x="417" y="1528"/>
                    </a:lnTo>
                    <a:lnTo>
                      <a:pt x="416" y="1532"/>
                    </a:lnTo>
                    <a:lnTo>
                      <a:pt x="424" y="1535"/>
                    </a:lnTo>
                    <a:lnTo>
                      <a:pt x="430" y="1547"/>
                    </a:lnTo>
                    <a:lnTo>
                      <a:pt x="436" y="1547"/>
                    </a:lnTo>
                    <a:lnTo>
                      <a:pt x="438" y="1551"/>
                    </a:lnTo>
                    <a:lnTo>
                      <a:pt x="451" y="1545"/>
                    </a:lnTo>
                    <a:lnTo>
                      <a:pt x="456" y="1537"/>
                    </a:lnTo>
                    <a:lnTo>
                      <a:pt x="455" y="1522"/>
                    </a:lnTo>
                    <a:lnTo>
                      <a:pt x="481" y="1522"/>
                    </a:lnTo>
                    <a:lnTo>
                      <a:pt x="492" y="1508"/>
                    </a:lnTo>
                    <a:lnTo>
                      <a:pt x="503" y="1507"/>
                    </a:lnTo>
                    <a:lnTo>
                      <a:pt x="506" y="1505"/>
                    </a:lnTo>
                    <a:lnTo>
                      <a:pt x="509" y="1511"/>
                    </a:lnTo>
                    <a:lnTo>
                      <a:pt x="515" y="1504"/>
                    </a:lnTo>
                    <a:lnTo>
                      <a:pt x="522" y="1501"/>
                    </a:lnTo>
                    <a:lnTo>
                      <a:pt x="539" y="1516"/>
                    </a:lnTo>
                    <a:lnTo>
                      <a:pt x="545" y="1531"/>
                    </a:lnTo>
                    <a:lnTo>
                      <a:pt x="560" y="1537"/>
                    </a:lnTo>
                    <a:lnTo>
                      <a:pt x="565" y="1545"/>
                    </a:lnTo>
                    <a:lnTo>
                      <a:pt x="551" y="1556"/>
                    </a:lnTo>
                    <a:lnTo>
                      <a:pt x="560" y="1563"/>
                    </a:lnTo>
                    <a:lnTo>
                      <a:pt x="561" y="1575"/>
                    </a:lnTo>
                    <a:lnTo>
                      <a:pt x="568" y="1579"/>
                    </a:lnTo>
                    <a:lnTo>
                      <a:pt x="565" y="1587"/>
                    </a:lnTo>
                    <a:lnTo>
                      <a:pt x="586" y="1583"/>
                    </a:lnTo>
                    <a:lnTo>
                      <a:pt x="592" y="1587"/>
                    </a:lnTo>
                    <a:lnTo>
                      <a:pt x="604" y="1581"/>
                    </a:lnTo>
                    <a:lnTo>
                      <a:pt x="610" y="1580"/>
                    </a:lnTo>
                    <a:lnTo>
                      <a:pt x="616" y="1592"/>
                    </a:lnTo>
                    <a:lnTo>
                      <a:pt x="626" y="1590"/>
                    </a:lnTo>
                    <a:lnTo>
                      <a:pt x="625" y="1597"/>
                    </a:lnTo>
                    <a:lnTo>
                      <a:pt x="640" y="1618"/>
                    </a:lnTo>
                    <a:lnTo>
                      <a:pt x="637" y="1623"/>
                    </a:lnTo>
                    <a:lnTo>
                      <a:pt x="642" y="1632"/>
                    </a:lnTo>
                    <a:lnTo>
                      <a:pt x="658" y="1642"/>
                    </a:lnTo>
                    <a:lnTo>
                      <a:pt x="664" y="1634"/>
                    </a:lnTo>
                    <a:lnTo>
                      <a:pt x="671" y="1630"/>
                    </a:lnTo>
                    <a:lnTo>
                      <a:pt x="679" y="1629"/>
                    </a:lnTo>
                    <a:lnTo>
                      <a:pt x="690" y="1639"/>
                    </a:lnTo>
                    <a:lnTo>
                      <a:pt x="694" y="1634"/>
                    </a:lnTo>
                    <a:lnTo>
                      <a:pt x="703" y="1635"/>
                    </a:lnTo>
                    <a:lnTo>
                      <a:pt x="705" y="1640"/>
                    </a:lnTo>
                    <a:lnTo>
                      <a:pt x="713" y="1629"/>
                    </a:lnTo>
                    <a:lnTo>
                      <a:pt x="742" y="1609"/>
                    </a:lnTo>
                    <a:lnTo>
                      <a:pt x="747" y="1615"/>
                    </a:lnTo>
                    <a:lnTo>
                      <a:pt x="754" y="1617"/>
                    </a:lnTo>
                    <a:lnTo>
                      <a:pt x="755" y="1624"/>
                    </a:lnTo>
                    <a:lnTo>
                      <a:pt x="765" y="1633"/>
                    </a:lnTo>
                    <a:lnTo>
                      <a:pt x="776" y="1635"/>
                    </a:lnTo>
                    <a:lnTo>
                      <a:pt x="784" y="1643"/>
                    </a:lnTo>
                    <a:lnTo>
                      <a:pt x="791" y="1637"/>
                    </a:lnTo>
                    <a:lnTo>
                      <a:pt x="788" y="1628"/>
                    </a:lnTo>
                    <a:lnTo>
                      <a:pt x="794" y="1625"/>
                    </a:lnTo>
                    <a:lnTo>
                      <a:pt x="794" y="1626"/>
                    </a:lnTo>
                    <a:lnTo>
                      <a:pt x="794" y="2"/>
                    </a:lnTo>
                    <a:lnTo>
                      <a:pt x="791" y="3"/>
                    </a:lnTo>
                    <a:lnTo>
                      <a:pt x="792" y="0"/>
                    </a:lnTo>
                    <a:lnTo>
                      <a:pt x="771" y="0"/>
                    </a:lnTo>
                    <a:lnTo>
                      <a:pt x="765" y="11"/>
                    </a:lnTo>
                    <a:lnTo>
                      <a:pt x="761" y="16"/>
                    </a:lnTo>
                    <a:lnTo>
                      <a:pt x="756" y="13"/>
                    </a:lnTo>
                    <a:lnTo>
                      <a:pt x="759" y="3"/>
                    </a:lnTo>
                    <a:lnTo>
                      <a:pt x="753" y="4"/>
                    </a:lnTo>
                    <a:lnTo>
                      <a:pt x="749" y="7"/>
                    </a:lnTo>
                    <a:lnTo>
                      <a:pt x="750" y="0"/>
                    </a:lnTo>
                    <a:lnTo>
                      <a:pt x="749" y="0"/>
                    </a:lnTo>
                    <a:lnTo>
                      <a:pt x="741" y="11"/>
                    </a:lnTo>
                    <a:lnTo>
                      <a:pt x="735" y="14"/>
                    </a:lnTo>
                    <a:lnTo>
                      <a:pt x="737" y="17"/>
                    </a:lnTo>
                    <a:lnTo>
                      <a:pt x="725" y="30"/>
                    </a:lnTo>
                    <a:lnTo>
                      <a:pt x="718" y="35"/>
                    </a:lnTo>
                    <a:lnTo>
                      <a:pt x="715" y="34"/>
                    </a:lnTo>
                    <a:lnTo>
                      <a:pt x="702" y="68"/>
                    </a:lnTo>
                    <a:lnTo>
                      <a:pt x="699" y="71"/>
                    </a:lnTo>
                    <a:lnTo>
                      <a:pt x="700" y="65"/>
                    </a:lnTo>
                    <a:lnTo>
                      <a:pt x="684" y="91"/>
                    </a:lnTo>
                    <a:lnTo>
                      <a:pt x="676" y="97"/>
                    </a:lnTo>
                    <a:lnTo>
                      <a:pt x="664" y="96"/>
                    </a:lnTo>
                    <a:lnTo>
                      <a:pt x="673" y="100"/>
                    </a:lnTo>
                    <a:lnTo>
                      <a:pt x="675" y="107"/>
                    </a:lnTo>
                    <a:lnTo>
                      <a:pt x="679" y="106"/>
                    </a:lnTo>
                    <a:lnTo>
                      <a:pt x="689" y="109"/>
                    </a:lnTo>
                    <a:lnTo>
                      <a:pt x="672" y="110"/>
                    </a:lnTo>
                    <a:lnTo>
                      <a:pt x="670" y="115"/>
                    </a:lnTo>
                    <a:lnTo>
                      <a:pt x="661" y="119"/>
                    </a:lnTo>
                    <a:lnTo>
                      <a:pt x="658" y="127"/>
                    </a:lnTo>
                    <a:lnTo>
                      <a:pt x="654" y="124"/>
                    </a:lnTo>
                    <a:lnTo>
                      <a:pt x="651" y="130"/>
                    </a:lnTo>
                    <a:lnTo>
                      <a:pt x="659" y="138"/>
                    </a:lnTo>
                    <a:lnTo>
                      <a:pt x="657" y="148"/>
                    </a:lnTo>
                    <a:lnTo>
                      <a:pt x="660" y="155"/>
                    </a:lnTo>
                    <a:lnTo>
                      <a:pt x="658" y="160"/>
                    </a:lnTo>
                    <a:lnTo>
                      <a:pt x="665" y="170"/>
                    </a:lnTo>
                    <a:lnTo>
                      <a:pt x="666" y="185"/>
                    </a:lnTo>
                    <a:lnTo>
                      <a:pt x="664" y="183"/>
                    </a:lnTo>
                    <a:lnTo>
                      <a:pt x="657" y="184"/>
                    </a:lnTo>
                    <a:lnTo>
                      <a:pt x="635" y="202"/>
                    </a:lnTo>
                    <a:lnTo>
                      <a:pt x="632" y="211"/>
                    </a:lnTo>
                    <a:lnTo>
                      <a:pt x="634" y="199"/>
                    </a:lnTo>
                    <a:lnTo>
                      <a:pt x="618" y="209"/>
                    </a:lnTo>
                    <a:lnTo>
                      <a:pt x="607" y="206"/>
                    </a:lnTo>
                    <a:lnTo>
                      <a:pt x="593" y="191"/>
                    </a:lnTo>
                    <a:lnTo>
                      <a:pt x="567" y="188"/>
                    </a:lnTo>
                    <a:lnTo>
                      <a:pt x="563" y="179"/>
                    </a:lnTo>
                    <a:lnTo>
                      <a:pt x="566" y="169"/>
                    </a:lnTo>
                    <a:lnTo>
                      <a:pt x="572" y="164"/>
                    </a:lnTo>
                    <a:lnTo>
                      <a:pt x="568" y="157"/>
                    </a:lnTo>
                    <a:lnTo>
                      <a:pt x="570" y="153"/>
                    </a:lnTo>
                    <a:lnTo>
                      <a:pt x="597" y="135"/>
                    </a:lnTo>
                    <a:lnTo>
                      <a:pt x="609" y="130"/>
                    </a:lnTo>
                    <a:lnTo>
                      <a:pt x="606" y="123"/>
                    </a:lnTo>
                    <a:lnTo>
                      <a:pt x="598" y="119"/>
                    </a:lnTo>
                    <a:lnTo>
                      <a:pt x="595" y="113"/>
                    </a:lnTo>
                    <a:lnTo>
                      <a:pt x="592" y="113"/>
                    </a:lnTo>
                    <a:lnTo>
                      <a:pt x="592" y="110"/>
                    </a:lnTo>
                    <a:lnTo>
                      <a:pt x="572" y="104"/>
                    </a:lnTo>
                    <a:lnTo>
                      <a:pt x="566" y="95"/>
                    </a:lnTo>
                    <a:lnTo>
                      <a:pt x="541" y="96"/>
                    </a:lnTo>
                    <a:lnTo>
                      <a:pt x="507" y="113"/>
                    </a:lnTo>
                    <a:lnTo>
                      <a:pt x="492" y="112"/>
                    </a:lnTo>
                    <a:lnTo>
                      <a:pt x="480" y="112"/>
                    </a:lnTo>
                    <a:lnTo>
                      <a:pt x="477" y="114"/>
                    </a:lnTo>
                    <a:lnTo>
                      <a:pt x="478" y="117"/>
                    </a:lnTo>
                    <a:lnTo>
                      <a:pt x="517" y="130"/>
                    </a:lnTo>
                    <a:lnTo>
                      <a:pt x="522" y="148"/>
                    </a:lnTo>
                    <a:lnTo>
                      <a:pt x="527" y="144"/>
                    </a:lnTo>
                    <a:lnTo>
                      <a:pt x="523" y="151"/>
                    </a:lnTo>
                    <a:lnTo>
                      <a:pt x="526" y="151"/>
                    </a:lnTo>
                    <a:lnTo>
                      <a:pt x="525" y="157"/>
                    </a:lnTo>
                    <a:lnTo>
                      <a:pt x="529" y="154"/>
                    </a:lnTo>
                    <a:lnTo>
                      <a:pt x="525" y="160"/>
                    </a:lnTo>
                    <a:lnTo>
                      <a:pt x="529" y="172"/>
                    </a:lnTo>
                    <a:lnTo>
                      <a:pt x="532" y="173"/>
                    </a:lnTo>
                    <a:lnTo>
                      <a:pt x="529" y="177"/>
                    </a:lnTo>
                    <a:lnTo>
                      <a:pt x="530" y="206"/>
                    </a:lnTo>
                    <a:lnTo>
                      <a:pt x="538" y="214"/>
                    </a:lnTo>
                    <a:lnTo>
                      <a:pt x="545" y="210"/>
                    </a:lnTo>
                    <a:lnTo>
                      <a:pt x="553" y="214"/>
                    </a:lnTo>
                    <a:lnTo>
                      <a:pt x="557" y="212"/>
                    </a:lnTo>
                    <a:lnTo>
                      <a:pt x="555" y="216"/>
                    </a:lnTo>
                    <a:lnTo>
                      <a:pt x="566" y="223"/>
                    </a:lnTo>
                    <a:lnTo>
                      <a:pt x="568" y="230"/>
                    </a:lnTo>
                    <a:lnTo>
                      <a:pt x="565" y="235"/>
                    </a:lnTo>
                    <a:lnTo>
                      <a:pt x="574" y="241"/>
                    </a:lnTo>
                    <a:lnTo>
                      <a:pt x="571" y="246"/>
                    </a:lnTo>
                    <a:lnTo>
                      <a:pt x="573" y="255"/>
                    </a:lnTo>
                    <a:lnTo>
                      <a:pt x="571" y="264"/>
                    </a:lnTo>
                    <a:lnTo>
                      <a:pt x="573" y="281"/>
                    </a:lnTo>
                    <a:lnTo>
                      <a:pt x="586" y="304"/>
                    </a:lnTo>
                    <a:lnTo>
                      <a:pt x="577" y="296"/>
                    </a:lnTo>
                    <a:lnTo>
                      <a:pt x="575" y="290"/>
                    </a:lnTo>
                    <a:lnTo>
                      <a:pt x="566" y="285"/>
                    </a:lnTo>
                    <a:lnTo>
                      <a:pt x="561" y="287"/>
                    </a:lnTo>
                    <a:lnTo>
                      <a:pt x="553" y="298"/>
                    </a:lnTo>
                    <a:lnTo>
                      <a:pt x="559" y="300"/>
                    </a:lnTo>
                    <a:lnTo>
                      <a:pt x="561" y="305"/>
                    </a:lnTo>
                    <a:lnTo>
                      <a:pt x="557" y="301"/>
                    </a:lnTo>
                    <a:lnTo>
                      <a:pt x="553" y="302"/>
                    </a:lnTo>
                    <a:lnTo>
                      <a:pt x="550" y="298"/>
                    </a:lnTo>
                    <a:lnTo>
                      <a:pt x="559" y="283"/>
                    </a:lnTo>
                    <a:lnTo>
                      <a:pt x="552" y="279"/>
                    </a:lnTo>
                    <a:lnTo>
                      <a:pt x="545" y="280"/>
                    </a:lnTo>
                    <a:lnTo>
                      <a:pt x="540" y="274"/>
                    </a:lnTo>
                    <a:lnTo>
                      <a:pt x="517" y="287"/>
                    </a:lnTo>
                    <a:lnTo>
                      <a:pt x="519" y="281"/>
                    </a:lnTo>
                    <a:lnTo>
                      <a:pt x="501" y="281"/>
                    </a:lnTo>
                    <a:lnTo>
                      <a:pt x="493" y="315"/>
                    </a:lnTo>
                    <a:lnTo>
                      <a:pt x="486" y="326"/>
                    </a:lnTo>
                    <a:lnTo>
                      <a:pt x="467" y="340"/>
                    </a:lnTo>
                    <a:lnTo>
                      <a:pt x="462" y="358"/>
                    </a:lnTo>
                    <a:lnTo>
                      <a:pt x="447" y="377"/>
                    </a:lnTo>
                    <a:lnTo>
                      <a:pt x="445" y="385"/>
                    </a:lnTo>
                    <a:lnTo>
                      <a:pt x="450" y="398"/>
                    </a:lnTo>
                    <a:lnTo>
                      <a:pt x="472" y="416"/>
                    </a:lnTo>
                    <a:lnTo>
                      <a:pt x="478" y="416"/>
                    </a:lnTo>
                    <a:lnTo>
                      <a:pt x="492" y="432"/>
                    </a:lnTo>
                    <a:lnTo>
                      <a:pt x="489" y="435"/>
                    </a:lnTo>
                    <a:lnTo>
                      <a:pt x="498" y="449"/>
                    </a:lnTo>
                    <a:lnTo>
                      <a:pt x="485" y="452"/>
                    </a:lnTo>
                    <a:lnTo>
                      <a:pt x="471" y="447"/>
                    </a:lnTo>
                    <a:lnTo>
                      <a:pt x="471" y="454"/>
                    </a:lnTo>
                    <a:lnTo>
                      <a:pt x="476" y="451"/>
                    </a:lnTo>
                    <a:lnTo>
                      <a:pt x="471" y="457"/>
                    </a:lnTo>
                    <a:lnTo>
                      <a:pt x="464" y="459"/>
                    </a:lnTo>
                    <a:lnTo>
                      <a:pt x="438" y="452"/>
                    </a:lnTo>
                    <a:lnTo>
                      <a:pt x="421" y="453"/>
                    </a:lnTo>
                    <a:lnTo>
                      <a:pt x="421" y="458"/>
                    </a:lnTo>
                    <a:lnTo>
                      <a:pt x="416" y="459"/>
                    </a:lnTo>
                    <a:lnTo>
                      <a:pt x="410" y="466"/>
                    </a:lnTo>
                    <a:lnTo>
                      <a:pt x="406" y="461"/>
                    </a:lnTo>
                    <a:lnTo>
                      <a:pt x="414" y="456"/>
                    </a:lnTo>
                    <a:lnTo>
                      <a:pt x="416" y="450"/>
                    </a:lnTo>
                    <a:lnTo>
                      <a:pt x="402" y="454"/>
                    </a:lnTo>
                    <a:lnTo>
                      <a:pt x="391" y="450"/>
                    </a:lnTo>
                    <a:lnTo>
                      <a:pt x="386" y="443"/>
                    </a:lnTo>
                    <a:lnTo>
                      <a:pt x="360" y="439"/>
                    </a:lnTo>
                    <a:lnTo>
                      <a:pt x="354" y="445"/>
                    </a:lnTo>
                    <a:lnTo>
                      <a:pt x="358" y="457"/>
                    </a:lnTo>
                    <a:lnTo>
                      <a:pt x="353" y="465"/>
                    </a:lnTo>
                    <a:lnTo>
                      <a:pt x="345" y="465"/>
                    </a:lnTo>
                    <a:lnTo>
                      <a:pt x="353" y="473"/>
                    </a:lnTo>
                    <a:lnTo>
                      <a:pt x="350" y="473"/>
                    </a:lnTo>
                    <a:lnTo>
                      <a:pt x="354" y="479"/>
                    </a:lnTo>
                    <a:lnTo>
                      <a:pt x="361" y="480"/>
                    </a:lnTo>
                    <a:lnTo>
                      <a:pt x="383" y="499"/>
                    </a:lnTo>
                    <a:lnTo>
                      <a:pt x="391" y="500"/>
                    </a:lnTo>
                    <a:lnTo>
                      <a:pt x="396" y="496"/>
                    </a:lnTo>
                    <a:lnTo>
                      <a:pt x="401" y="496"/>
                    </a:lnTo>
                    <a:lnTo>
                      <a:pt x="402" y="490"/>
                    </a:lnTo>
                    <a:lnTo>
                      <a:pt x="405" y="488"/>
                    </a:lnTo>
                    <a:lnTo>
                      <a:pt x="407" y="493"/>
                    </a:lnTo>
                    <a:lnTo>
                      <a:pt x="416" y="496"/>
                    </a:lnTo>
                    <a:lnTo>
                      <a:pt x="415" y="505"/>
                    </a:lnTo>
                    <a:lnTo>
                      <a:pt x="420" y="508"/>
                    </a:lnTo>
                    <a:lnTo>
                      <a:pt x="426" y="517"/>
                    </a:lnTo>
                    <a:lnTo>
                      <a:pt x="424" y="524"/>
                    </a:lnTo>
                    <a:lnTo>
                      <a:pt x="419" y="529"/>
                    </a:lnTo>
                    <a:lnTo>
                      <a:pt x="413" y="529"/>
                    </a:lnTo>
                    <a:lnTo>
                      <a:pt x="409" y="540"/>
                    </a:lnTo>
                    <a:lnTo>
                      <a:pt x="402" y="542"/>
                    </a:lnTo>
                    <a:lnTo>
                      <a:pt x="396" y="538"/>
                    </a:lnTo>
                    <a:lnTo>
                      <a:pt x="378" y="541"/>
                    </a:lnTo>
                    <a:lnTo>
                      <a:pt x="371" y="539"/>
                    </a:lnTo>
                    <a:lnTo>
                      <a:pt x="361" y="538"/>
                    </a:lnTo>
                    <a:lnTo>
                      <a:pt x="360" y="534"/>
                    </a:lnTo>
                    <a:lnTo>
                      <a:pt x="356" y="532"/>
                    </a:lnTo>
                    <a:lnTo>
                      <a:pt x="358" y="528"/>
                    </a:lnTo>
                    <a:lnTo>
                      <a:pt x="349" y="522"/>
                    </a:lnTo>
                    <a:lnTo>
                      <a:pt x="346" y="528"/>
                    </a:lnTo>
                    <a:lnTo>
                      <a:pt x="339" y="519"/>
                    </a:lnTo>
                    <a:lnTo>
                      <a:pt x="326" y="516"/>
                    </a:lnTo>
                    <a:lnTo>
                      <a:pt x="329" y="520"/>
                    </a:lnTo>
                    <a:lnTo>
                      <a:pt x="319" y="524"/>
                    </a:lnTo>
                    <a:lnTo>
                      <a:pt x="318" y="521"/>
                    </a:lnTo>
                    <a:lnTo>
                      <a:pt x="312" y="522"/>
                    </a:lnTo>
                    <a:lnTo>
                      <a:pt x="309" y="518"/>
                    </a:lnTo>
                    <a:lnTo>
                      <a:pt x="304" y="518"/>
                    </a:lnTo>
                    <a:lnTo>
                      <a:pt x="302" y="513"/>
                    </a:lnTo>
                    <a:lnTo>
                      <a:pt x="294" y="512"/>
                    </a:lnTo>
                    <a:lnTo>
                      <a:pt x="300" y="504"/>
                    </a:lnTo>
                    <a:lnTo>
                      <a:pt x="293" y="499"/>
                    </a:lnTo>
                    <a:lnTo>
                      <a:pt x="299" y="493"/>
                    </a:lnTo>
                    <a:lnTo>
                      <a:pt x="289" y="496"/>
                    </a:lnTo>
                    <a:lnTo>
                      <a:pt x="294" y="491"/>
                    </a:lnTo>
                    <a:lnTo>
                      <a:pt x="295" y="488"/>
                    </a:lnTo>
                    <a:lnTo>
                      <a:pt x="290" y="484"/>
                    </a:lnTo>
                    <a:lnTo>
                      <a:pt x="283" y="481"/>
                    </a:lnTo>
                    <a:lnTo>
                      <a:pt x="286" y="475"/>
                    </a:lnTo>
                    <a:lnTo>
                      <a:pt x="283" y="475"/>
                    </a:lnTo>
                    <a:lnTo>
                      <a:pt x="283" y="469"/>
                    </a:lnTo>
                    <a:lnTo>
                      <a:pt x="279" y="470"/>
                    </a:lnTo>
                    <a:lnTo>
                      <a:pt x="277" y="467"/>
                    </a:lnTo>
                    <a:lnTo>
                      <a:pt x="278" y="464"/>
                    </a:lnTo>
                    <a:lnTo>
                      <a:pt x="275" y="461"/>
                    </a:lnTo>
                    <a:lnTo>
                      <a:pt x="269" y="459"/>
                    </a:lnTo>
                    <a:lnTo>
                      <a:pt x="267" y="453"/>
                    </a:lnTo>
                    <a:lnTo>
                      <a:pt x="260" y="453"/>
                    </a:lnTo>
                    <a:lnTo>
                      <a:pt x="267" y="450"/>
                    </a:lnTo>
                    <a:lnTo>
                      <a:pt x="266" y="446"/>
                    </a:lnTo>
                    <a:lnTo>
                      <a:pt x="272" y="445"/>
                    </a:lnTo>
                    <a:lnTo>
                      <a:pt x="270" y="442"/>
                    </a:lnTo>
                    <a:lnTo>
                      <a:pt x="273" y="433"/>
                    </a:lnTo>
                    <a:lnTo>
                      <a:pt x="266" y="417"/>
                    </a:lnTo>
                    <a:lnTo>
                      <a:pt x="276" y="423"/>
                    </a:lnTo>
                    <a:lnTo>
                      <a:pt x="277" y="422"/>
                    </a:lnTo>
                    <a:lnTo>
                      <a:pt x="272" y="418"/>
                    </a:lnTo>
                    <a:lnTo>
                      <a:pt x="272" y="414"/>
                    </a:lnTo>
                    <a:lnTo>
                      <a:pt x="270" y="415"/>
                    </a:lnTo>
                    <a:lnTo>
                      <a:pt x="269" y="409"/>
                    </a:lnTo>
                    <a:lnTo>
                      <a:pt x="264" y="410"/>
                    </a:lnTo>
                    <a:lnTo>
                      <a:pt x="263" y="404"/>
                    </a:lnTo>
                    <a:lnTo>
                      <a:pt x="254" y="397"/>
                    </a:lnTo>
                    <a:lnTo>
                      <a:pt x="239" y="394"/>
                    </a:lnTo>
                    <a:lnTo>
                      <a:pt x="236" y="389"/>
                    </a:lnTo>
                    <a:lnTo>
                      <a:pt x="230" y="393"/>
                    </a:lnTo>
                    <a:lnTo>
                      <a:pt x="217" y="385"/>
                    </a:lnTo>
                    <a:lnTo>
                      <a:pt x="213" y="383"/>
                    </a:lnTo>
                    <a:lnTo>
                      <a:pt x="220" y="380"/>
                    </a:lnTo>
                    <a:lnTo>
                      <a:pt x="214" y="379"/>
                    </a:lnTo>
                    <a:lnTo>
                      <a:pt x="214" y="376"/>
                    </a:lnTo>
                    <a:lnTo>
                      <a:pt x="209" y="379"/>
                    </a:lnTo>
                    <a:lnTo>
                      <a:pt x="200" y="376"/>
                    </a:lnTo>
                    <a:lnTo>
                      <a:pt x="197" y="379"/>
                    </a:lnTo>
                    <a:lnTo>
                      <a:pt x="191" y="380"/>
                    </a:lnTo>
                    <a:lnTo>
                      <a:pt x="199" y="374"/>
                    </a:lnTo>
                    <a:lnTo>
                      <a:pt x="194" y="374"/>
                    </a:lnTo>
                    <a:lnTo>
                      <a:pt x="187" y="375"/>
                    </a:lnTo>
                    <a:lnTo>
                      <a:pt x="194" y="373"/>
                    </a:lnTo>
                    <a:lnTo>
                      <a:pt x="195" y="368"/>
                    </a:lnTo>
                    <a:lnTo>
                      <a:pt x="201" y="368"/>
                    </a:lnTo>
                    <a:lnTo>
                      <a:pt x="201" y="367"/>
                    </a:lnTo>
                    <a:lnTo>
                      <a:pt x="182" y="366"/>
                    </a:lnTo>
                    <a:lnTo>
                      <a:pt x="181" y="364"/>
                    </a:lnTo>
                    <a:lnTo>
                      <a:pt x="187" y="363"/>
                    </a:lnTo>
                    <a:lnTo>
                      <a:pt x="185" y="361"/>
                    </a:lnTo>
                    <a:lnTo>
                      <a:pt x="166" y="356"/>
                    </a:lnTo>
                    <a:lnTo>
                      <a:pt x="168" y="352"/>
                    </a:lnTo>
                    <a:lnTo>
                      <a:pt x="169" y="350"/>
                    </a:lnTo>
                    <a:lnTo>
                      <a:pt x="170" y="348"/>
                    </a:lnTo>
                    <a:lnTo>
                      <a:pt x="166" y="344"/>
                    </a:lnTo>
                    <a:lnTo>
                      <a:pt x="146" y="343"/>
                    </a:lnTo>
                    <a:lnTo>
                      <a:pt x="142" y="341"/>
                    </a:lnTo>
                    <a:lnTo>
                      <a:pt x="150" y="341"/>
                    </a:lnTo>
                    <a:lnTo>
                      <a:pt x="159" y="336"/>
                    </a:lnTo>
                    <a:lnTo>
                      <a:pt x="175" y="338"/>
                    </a:lnTo>
                    <a:lnTo>
                      <a:pt x="178" y="345"/>
                    </a:lnTo>
                    <a:lnTo>
                      <a:pt x="206" y="360"/>
                    </a:lnTo>
                    <a:lnTo>
                      <a:pt x="205" y="351"/>
                    </a:lnTo>
                    <a:lnTo>
                      <a:pt x="207" y="350"/>
                    </a:lnTo>
                    <a:lnTo>
                      <a:pt x="210" y="351"/>
                    </a:lnTo>
                    <a:lnTo>
                      <a:pt x="218" y="358"/>
                    </a:lnTo>
                    <a:lnTo>
                      <a:pt x="227" y="358"/>
                    </a:lnTo>
                    <a:lnTo>
                      <a:pt x="242" y="355"/>
                    </a:lnTo>
                    <a:lnTo>
                      <a:pt x="237" y="359"/>
                    </a:lnTo>
                    <a:lnTo>
                      <a:pt x="242" y="365"/>
                    </a:lnTo>
                    <a:lnTo>
                      <a:pt x="252" y="356"/>
                    </a:lnTo>
                    <a:lnTo>
                      <a:pt x="260" y="358"/>
                    </a:lnTo>
                    <a:lnTo>
                      <a:pt x="282" y="366"/>
                    </a:lnTo>
                    <a:lnTo>
                      <a:pt x="340" y="359"/>
                    </a:lnTo>
                    <a:lnTo>
                      <a:pt x="358" y="363"/>
                    </a:lnTo>
                    <a:lnTo>
                      <a:pt x="372" y="363"/>
                    </a:lnTo>
                    <a:lnTo>
                      <a:pt x="393" y="358"/>
                    </a:lnTo>
                    <a:lnTo>
                      <a:pt x="414" y="346"/>
                    </a:lnTo>
                    <a:lnTo>
                      <a:pt x="438" y="326"/>
                    </a:lnTo>
                    <a:lnTo>
                      <a:pt x="447" y="311"/>
                    </a:lnTo>
                    <a:lnTo>
                      <a:pt x="460" y="275"/>
                    </a:lnTo>
                    <a:lnTo>
                      <a:pt x="459" y="248"/>
                    </a:lnTo>
                    <a:lnTo>
                      <a:pt x="454" y="241"/>
                    </a:lnTo>
                    <a:lnTo>
                      <a:pt x="447" y="243"/>
                    </a:lnTo>
                    <a:lnTo>
                      <a:pt x="445" y="236"/>
                    </a:lnTo>
                    <a:lnTo>
                      <a:pt x="444" y="229"/>
                    </a:lnTo>
                    <a:lnTo>
                      <a:pt x="438" y="228"/>
                    </a:lnTo>
                    <a:lnTo>
                      <a:pt x="435" y="215"/>
                    </a:lnTo>
                    <a:lnTo>
                      <a:pt x="431" y="209"/>
                    </a:lnTo>
                    <a:lnTo>
                      <a:pt x="425" y="211"/>
                    </a:lnTo>
                    <a:lnTo>
                      <a:pt x="418" y="207"/>
                    </a:lnTo>
                    <a:lnTo>
                      <a:pt x="414" y="208"/>
                    </a:lnTo>
                    <a:lnTo>
                      <a:pt x="415" y="212"/>
                    </a:lnTo>
                    <a:lnTo>
                      <a:pt x="413" y="213"/>
                    </a:lnTo>
                    <a:lnTo>
                      <a:pt x="406" y="208"/>
                    </a:lnTo>
                    <a:lnTo>
                      <a:pt x="408" y="206"/>
                    </a:lnTo>
                    <a:lnTo>
                      <a:pt x="406" y="203"/>
                    </a:lnTo>
                    <a:lnTo>
                      <a:pt x="397" y="202"/>
                    </a:lnTo>
                    <a:lnTo>
                      <a:pt x="380" y="191"/>
                    </a:lnTo>
                    <a:lnTo>
                      <a:pt x="378" y="192"/>
                    </a:lnTo>
                    <a:lnTo>
                      <a:pt x="386" y="199"/>
                    </a:lnTo>
                    <a:lnTo>
                      <a:pt x="378" y="201"/>
                    </a:lnTo>
                    <a:lnTo>
                      <a:pt x="338" y="188"/>
                    </a:lnTo>
                    <a:lnTo>
                      <a:pt x="335" y="190"/>
                    </a:lnTo>
                    <a:lnTo>
                      <a:pt x="345" y="193"/>
                    </a:lnTo>
                    <a:lnTo>
                      <a:pt x="333" y="191"/>
                    </a:lnTo>
                    <a:lnTo>
                      <a:pt x="332" y="193"/>
                    </a:lnTo>
                    <a:lnTo>
                      <a:pt x="328" y="187"/>
                    </a:lnTo>
                    <a:lnTo>
                      <a:pt x="318" y="184"/>
                    </a:lnTo>
                    <a:lnTo>
                      <a:pt x="307" y="176"/>
                    </a:lnTo>
                    <a:lnTo>
                      <a:pt x="260" y="162"/>
                    </a:lnTo>
                    <a:lnTo>
                      <a:pt x="251" y="162"/>
                    </a:lnTo>
                    <a:lnTo>
                      <a:pt x="248" y="160"/>
                    </a:lnTo>
                    <a:lnTo>
                      <a:pt x="241" y="160"/>
                    </a:lnTo>
                    <a:lnTo>
                      <a:pt x="237" y="157"/>
                    </a:lnTo>
                    <a:lnTo>
                      <a:pt x="214" y="156"/>
                    </a:lnTo>
                    <a:lnTo>
                      <a:pt x="209" y="157"/>
                    </a:lnTo>
                    <a:lnTo>
                      <a:pt x="213" y="160"/>
                    </a:lnTo>
                    <a:lnTo>
                      <a:pt x="212" y="164"/>
                    </a:lnTo>
                    <a:lnTo>
                      <a:pt x="209" y="161"/>
                    </a:lnTo>
                    <a:lnTo>
                      <a:pt x="206" y="163"/>
                    </a:lnTo>
                    <a:lnTo>
                      <a:pt x="194" y="164"/>
                    </a:lnTo>
                    <a:lnTo>
                      <a:pt x="182" y="161"/>
                    </a:lnTo>
                    <a:lnTo>
                      <a:pt x="170" y="163"/>
                    </a:lnTo>
                    <a:lnTo>
                      <a:pt x="148" y="173"/>
                    </a:lnTo>
                    <a:lnTo>
                      <a:pt x="153" y="165"/>
                    </a:lnTo>
                    <a:lnTo>
                      <a:pt x="154" y="160"/>
                    </a:lnTo>
                    <a:lnTo>
                      <a:pt x="148" y="160"/>
                    </a:lnTo>
                    <a:lnTo>
                      <a:pt x="135" y="163"/>
                    </a:lnTo>
                    <a:lnTo>
                      <a:pt x="134" y="161"/>
                    </a:lnTo>
                    <a:lnTo>
                      <a:pt x="121" y="163"/>
                    </a:lnTo>
                    <a:lnTo>
                      <a:pt x="117" y="161"/>
                    </a:lnTo>
                    <a:lnTo>
                      <a:pt x="117" y="159"/>
                    </a:lnTo>
                    <a:lnTo>
                      <a:pt x="109" y="159"/>
                    </a:lnTo>
                    <a:lnTo>
                      <a:pt x="105" y="162"/>
                    </a:lnTo>
                    <a:lnTo>
                      <a:pt x="102" y="157"/>
                    </a:lnTo>
                    <a:lnTo>
                      <a:pt x="105" y="154"/>
                    </a:lnTo>
                    <a:lnTo>
                      <a:pt x="107" y="154"/>
                    </a:lnTo>
                    <a:lnTo>
                      <a:pt x="131" y="154"/>
                    </a:lnTo>
                    <a:lnTo>
                      <a:pt x="137" y="148"/>
                    </a:lnTo>
                    <a:lnTo>
                      <a:pt x="137" y="142"/>
                    </a:lnTo>
                    <a:lnTo>
                      <a:pt x="129" y="140"/>
                    </a:lnTo>
                    <a:lnTo>
                      <a:pt x="116" y="142"/>
                    </a:lnTo>
                    <a:lnTo>
                      <a:pt x="115" y="138"/>
                    </a:lnTo>
                    <a:lnTo>
                      <a:pt x="106" y="138"/>
                    </a:lnTo>
                    <a:lnTo>
                      <a:pt x="99" y="134"/>
                    </a:lnTo>
                    <a:lnTo>
                      <a:pt x="95" y="134"/>
                    </a:lnTo>
                    <a:lnTo>
                      <a:pt x="95" y="136"/>
                    </a:lnTo>
                    <a:lnTo>
                      <a:pt x="103" y="146"/>
                    </a:lnTo>
                    <a:lnTo>
                      <a:pt x="102" y="148"/>
                    </a:lnTo>
                    <a:lnTo>
                      <a:pt x="92" y="144"/>
                    </a:lnTo>
                    <a:lnTo>
                      <a:pt x="92" y="153"/>
                    </a:lnTo>
                    <a:lnTo>
                      <a:pt x="96" y="155"/>
                    </a:lnTo>
                    <a:lnTo>
                      <a:pt x="82" y="156"/>
                    </a:lnTo>
                    <a:lnTo>
                      <a:pt x="63" y="154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8" y="161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69" y="170"/>
                    </a:lnTo>
                    <a:lnTo>
                      <a:pt x="69" y="172"/>
                    </a:lnTo>
                    <a:lnTo>
                      <a:pt x="66" y="172"/>
                    </a:lnTo>
                    <a:lnTo>
                      <a:pt x="64" y="173"/>
                    </a:lnTo>
                    <a:lnTo>
                      <a:pt x="62" y="173"/>
                    </a:lnTo>
                    <a:lnTo>
                      <a:pt x="61" y="173"/>
                    </a:lnTo>
                    <a:lnTo>
                      <a:pt x="58" y="174"/>
                    </a:lnTo>
                    <a:lnTo>
                      <a:pt x="56" y="172"/>
                    </a:lnTo>
                    <a:lnTo>
                      <a:pt x="54" y="172"/>
                    </a:lnTo>
                    <a:lnTo>
                      <a:pt x="52" y="171"/>
                    </a:lnTo>
                    <a:lnTo>
                      <a:pt x="51" y="170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6" y="169"/>
                    </a:lnTo>
                    <a:lnTo>
                      <a:pt x="43" y="168"/>
                    </a:lnTo>
                    <a:lnTo>
                      <a:pt x="45" y="172"/>
                    </a:lnTo>
                    <a:lnTo>
                      <a:pt x="46" y="174"/>
                    </a:lnTo>
                    <a:lnTo>
                      <a:pt x="46" y="175"/>
                    </a:lnTo>
                    <a:lnTo>
                      <a:pt x="46" y="177"/>
                    </a:lnTo>
                    <a:lnTo>
                      <a:pt x="46" y="178"/>
                    </a:lnTo>
                    <a:lnTo>
                      <a:pt x="45" y="178"/>
                    </a:lnTo>
                    <a:lnTo>
                      <a:pt x="46" y="179"/>
                    </a:lnTo>
                    <a:lnTo>
                      <a:pt x="46" y="181"/>
                    </a:lnTo>
                    <a:lnTo>
                      <a:pt x="46" y="183"/>
                    </a:lnTo>
                    <a:lnTo>
                      <a:pt x="46" y="184"/>
                    </a:lnTo>
                    <a:lnTo>
                      <a:pt x="45" y="185"/>
                    </a:lnTo>
                    <a:lnTo>
                      <a:pt x="43" y="186"/>
                    </a:lnTo>
                    <a:lnTo>
                      <a:pt x="43" y="187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9" y="188"/>
                    </a:lnTo>
                    <a:lnTo>
                      <a:pt x="38" y="189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1" y="196"/>
                    </a:lnTo>
                    <a:lnTo>
                      <a:pt x="29" y="196"/>
                    </a:lnTo>
                    <a:lnTo>
                      <a:pt x="28" y="197"/>
                    </a:lnTo>
                    <a:lnTo>
                      <a:pt x="25" y="198"/>
                    </a:lnTo>
                    <a:lnTo>
                      <a:pt x="23" y="199"/>
                    </a:lnTo>
                    <a:lnTo>
                      <a:pt x="22" y="201"/>
                    </a:lnTo>
                    <a:lnTo>
                      <a:pt x="22" y="202"/>
                    </a:lnTo>
                    <a:lnTo>
                      <a:pt x="22" y="203"/>
                    </a:lnTo>
                    <a:lnTo>
                      <a:pt x="24" y="204"/>
                    </a:lnTo>
                    <a:lnTo>
                      <a:pt x="23" y="208"/>
                    </a:lnTo>
                    <a:lnTo>
                      <a:pt x="23" y="210"/>
                    </a:lnTo>
                    <a:lnTo>
                      <a:pt x="22" y="213"/>
                    </a:lnTo>
                    <a:lnTo>
                      <a:pt x="22" y="215"/>
                    </a:lnTo>
                    <a:lnTo>
                      <a:pt x="22" y="217"/>
                    </a:lnTo>
                    <a:lnTo>
                      <a:pt x="21" y="220"/>
                    </a:lnTo>
                    <a:lnTo>
                      <a:pt x="18" y="222"/>
                    </a:lnTo>
                    <a:lnTo>
                      <a:pt x="16" y="222"/>
                    </a:lnTo>
                    <a:lnTo>
                      <a:pt x="15" y="220"/>
                    </a:lnTo>
                    <a:lnTo>
                      <a:pt x="0" y="233"/>
                    </a:lnTo>
                    <a:lnTo>
                      <a:pt x="3" y="236"/>
                    </a:lnTo>
                    <a:lnTo>
                      <a:pt x="8" y="235"/>
                    </a:lnTo>
                    <a:lnTo>
                      <a:pt x="13" y="235"/>
                    </a:lnTo>
                    <a:lnTo>
                      <a:pt x="12" y="245"/>
                    </a:lnTo>
                    <a:lnTo>
                      <a:pt x="5" y="261"/>
                    </a:lnTo>
                    <a:lnTo>
                      <a:pt x="17" y="286"/>
                    </a:lnTo>
                    <a:lnTo>
                      <a:pt x="42" y="291"/>
                    </a:lnTo>
                    <a:lnTo>
                      <a:pt x="58" y="309"/>
                    </a:lnTo>
                    <a:lnTo>
                      <a:pt x="71" y="316"/>
                    </a:lnTo>
                    <a:lnTo>
                      <a:pt x="70" y="328"/>
                    </a:lnTo>
                    <a:lnTo>
                      <a:pt x="64" y="344"/>
                    </a:lnTo>
                    <a:lnTo>
                      <a:pt x="65" y="344"/>
                    </a:lnTo>
                    <a:lnTo>
                      <a:pt x="60" y="349"/>
                    </a:lnTo>
                    <a:lnTo>
                      <a:pt x="49" y="377"/>
                    </a:lnTo>
                    <a:lnTo>
                      <a:pt x="50" y="380"/>
                    </a:lnTo>
                    <a:lnTo>
                      <a:pt x="52" y="385"/>
                    </a:lnTo>
                    <a:lnTo>
                      <a:pt x="54" y="389"/>
                    </a:lnTo>
                    <a:lnTo>
                      <a:pt x="60" y="396"/>
                    </a:lnTo>
                    <a:lnTo>
                      <a:pt x="65" y="400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8" name="Freeform 52"/>
              <p:cNvSpPr>
                <a:spLocks/>
              </p:cNvSpPr>
              <p:nvPr/>
            </p:nvSpPr>
            <p:spPr bwMode="auto">
              <a:xfrm>
                <a:off x="8615363" y="1239838"/>
                <a:ext cx="1262062" cy="2609850"/>
              </a:xfrm>
              <a:custGeom>
                <a:avLst/>
                <a:gdLst>
                  <a:gd name="T0" fmla="*/ 2147483647 w 795"/>
                  <a:gd name="T1" fmla="*/ 2147483647 h 1644"/>
                  <a:gd name="T2" fmla="*/ 2147483647 w 795"/>
                  <a:gd name="T3" fmla="*/ 2147483647 h 1644"/>
                  <a:gd name="T4" fmla="*/ 2147483647 w 795"/>
                  <a:gd name="T5" fmla="*/ 2147483647 h 1644"/>
                  <a:gd name="T6" fmla="*/ 2147483647 w 795"/>
                  <a:gd name="T7" fmla="*/ 2147483647 h 1644"/>
                  <a:gd name="T8" fmla="*/ 2147483647 w 795"/>
                  <a:gd name="T9" fmla="*/ 2147483647 h 1644"/>
                  <a:gd name="T10" fmla="*/ 2147483647 w 795"/>
                  <a:gd name="T11" fmla="*/ 2147483647 h 1644"/>
                  <a:gd name="T12" fmla="*/ 2147483647 w 795"/>
                  <a:gd name="T13" fmla="*/ 2147483647 h 1644"/>
                  <a:gd name="T14" fmla="*/ 2147483647 w 795"/>
                  <a:gd name="T15" fmla="*/ 2147483647 h 1644"/>
                  <a:gd name="T16" fmla="*/ 2147483647 w 795"/>
                  <a:gd name="T17" fmla="*/ 2147483647 h 1644"/>
                  <a:gd name="T18" fmla="*/ 2147483647 w 795"/>
                  <a:gd name="T19" fmla="*/ 2147483647 h 1644"/>
                  <a:gd name="T20" fmla="*/ 2147483647 w 795"/>
                  <a:gd name="T21" fmla="*/ 2147483647 h 1644"/>
                  <a:gd name="T22" fmla="*/ 2147483647 w 795"/>
                  <a:gd name="T23" fmla="*/ 2147483647 h 1644"/>
                  <a:gd name="T24" fmla="*/ 2147483647 w 795"/>
                  <a:gd name="T25" fmla="*/ 2147483647 h 1644"/>
                  <a:gd name="T26" fmla="*/ 2147483647 w 795"/>
                  <a:gd name="T27" fmla="*/ 2147483647 h 1644"/>
                  <a:gd name="T28" fmla="*/ 2147483647 w 795"/>
                  <a:gd name="T29" fmla="*/ 2147483647 h 1644"/>
                  <a:gd name="T30" fmla="*/ 2147483647 w 795"/>
                  <a:gd name="T31" fmla="*/ 2147483647 h 1644"/>
                  <a:gd name="T32" fmla="*/ 2147483647 w 795"/>
                  <a:gd name="T33" fmla="*/ 2147483647 h 1644"/>
                  <a:gd name="T34" fmla="*/ 2147483647 w 795"/>
                  <a:gd name="T35" fmla="*/ 2147483647 h 1644"/>
                  <a:gd name="T36" fmla="*/ 2147483647 w 795"/>
                  <a:gd name="T37" fmla="*/ 2147483647 h 1644"/>
                  <a:gd name="T38" fmla="*/ 2147483647 w 795"/>
                  <a:gd name="T39" fmla="*/ 2147483647 h 1644"/>
                  <a:gd name="T40" fmla="*/ 2147483647 w 795"/>
                  <a:gd name="T41" fmla="*/ 2147483647 h 1644"/>
                  <a:gd name="T42" fmla="*/ 2147483647 w 795"/>
                  <a:gd name="T43" fmla="*/ 2147483647 h 1644"/>
                  <a:gd name="T44" fmla="*/ 2147483647 w 795"/>
                  <a:gd name="T45" fmla="*/ 2147483647 h 1644"/>
                  <a:gd name="T46" fmla="*/ 2147483647 w 795"/>
                  <a:gd name="T47" fmla="*/ 2147483647 h 1644"/>
                  <a:gd name="T48" fmla="*/ 2147483647 w 795"/>
                  <a:gd name="T49" fmla="*/ 2147483647 h 1644"/>
                  <a:gd name="T50" fmla="*/ 2147483647 w 795"/>
                  <a:gd name="T51" fmla="*/ 2147483647 h 1644"/>
                  <a:gd name="T52" fmla="*/ 2147483647 w 795"/>
                  <a:gd name="T53" fmla="*/ 2147483647 h 1644"/>
                  <a:gd name="T54" fmla="*/ 2147483647 w 795"/>
                  <a:gd name="T55" fmla="*/ 2147483647 h 1644"/>
                  <a:gd name="T56" fmla="*/ 2147483647 w 795"/>
                  <a:gd name="T57" fmla="*/ 2147483647 h 1644"/>
                  <a:gd name="T58" fmla="*/ 2147483647 w 795"/>
                  <a:gd name="T59" fmla="*/ 2147483647 h 1644"/>
                  <a:gd name="T60" fmla="*/ 2147483647 w 795"/>
                  <a:gd name="T61" fmla="*/ 2147483647 h 1644"/>
                  <a:gd name="T62" fmla="*/ 2147483647 w 795"/>
                  <a:gd name="T63" fmla="*/ 2147483647 h 1644"/>
                  <a:gd name="T64" fmla="*/ 2147483647 w 795"/>
                  <a:gd name="T65" fmla="*/ 2147483647 h 1644"/>
                  <a:gd name="T66" fmla="*/ 2147483647 w 795"/>
                  <a:gd name="T67" fmla="*/ 2147483647 h 1644"/>
                  <a:gd name="T68" fmla="*/ 2147483647 w 795"/>
                  <a:gd name="T69" fmla="*/ 2147483647 h 1644"/>
                  <a:gd name="T70" fmla="*/ 2147483647 w 795"/>
                  <a:gd name="T71" fmla="*/ 2147483647 h 1644"/>
                  <a:gd name="T72" fmla="*/ 2147483647 w 795"/>
                  <a:gd name="T73" fmla="*/ 2147483647 h 1644"/>
                  <a:gd name="T74" fmla="*/ 2147483647 w 795"/>
                  <a:gd name="T75" fmla="*/ 2147483647 h 1644"/>
                  <a:gd name="T76" fmla="*/ 2147483647 w 795"/>
                  <a:gd name="T77" fmla="*/ 2147483647 h 1644"/>
                  <a:gd name="T78" fmla="*/ 2147483647 w 795"/>
                  <a:gd name="T79" fmla="*/ 2147483647 h 1644"/>
                  <a:gd name="T80" fmla="*/ 2147483647 w 795"/>
                  <a:gd name="T81" fmla="*/ 2147483647 h 1644"/>
                  <a:gd name="T82" fmla="*/ 2147483647 w 795"/>
                  <a:gd name="T83" fmla="*/ 2147483647 h 1644"/>
                  <a:gd name="T84" fmla="*/ 2147483647 w 795"/>
                  <a:gd name="T85" fmla="*/ 2147483647 h 1644"/>
                  <a:gd name="T86" fmla="*/ 2147483647 w 795"/>
                  <a:gd name="T87" fmla="*/ 2147483647 h 1644"/>
                  <a:gd name="T88" fmla="*/ 2147483647 w 795"/>
                  <a:gd name="T89" fmla="*/ 2147483647 h 1644"/>
                  <a:gd name="T90" fmla="*/ 2147483647 w 795"/>
                  <a:gd name="T91" fmla="*/ 2147483647 h 1644"/>
                  <a:gd name="T92" fmla="*/ 2147483647 w 795"/>
                  <a:gd name="T93" fmla="*/ 2147483647 h 1644"/>
                  <a:gd name="T94" fmla="*/ 2147483647 w 795"/>
                  <a:gd name="T95" fmla="*/ 2147483647 h 1644"/>
                  <a:gd name="T96" fmla="*/ 2147483647 w 795"/>
                  <a:gd name="T97" fmla="*/ 2147483647 h 1644"/>
                  <a:gd name="T98" fmla="*/ 2147483647 w 795"/>
                  <a:gd name="T99" fmla="*/ 2147483647 h 1644"/>
                  <a:gd name="T100" fmla="*/ 2147483647 w 795"/>
                  <a:gd name="T101" fmla="*/ 2147483647 h 1644"/>
                  <a:gd name="T102" fmla="*/ 2147483647 w 795"/>
                  <a:gd name="T103" fmla="*/ 2147483647 h 1644"/>
                  <a:gd name="T104" fmla="*/ 2147483647 w 795"/>
                  <a:gd name="T105" fmla="*/ 2147483647 h 1644"/>
                  <a:gd name="T106" fmla="*/ 2147483647 w 795"/>
                  <a:gd name="T107" fmla="*/ 2147483647 h 1644"/>
                  <a:gd name="T108" fmla="*/ 2147483647 w 795"/>
                  <a:gd name="T109" fmla="*/ 2147483647 h 1644"/>
                  <a:gd name="T110" fmla="*/ 2147483647 w 795"/>
                  <a:gd name="T111" fmla="*/ 2147483647 h 1644"/>
                  <a:gd name="T112" fmla="*/ 2147483647 w 795"/>
                  <a:gd name="T113" fmla="*/ 2147483647 h 1644"/>
                  <a:gd name="T114" fmla="*/ 0 w 795"/>
                  <a:gd name="T115" fmla="*/ 2147483647 h 1644"/>
                  <a:gd name="T116" fmla="*/ 2147483647 w 795"/>
                  <a:gd name="T117" fmla="*/ 2147483647 h 16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5"/>
                  <a:gd name="T178" fmla="*/ 0 h 1644"/>
                  <a:gd name="T179" fmla="*/ 795 w 795"/>
                  <a:gd name="T180" fmla="*/ 1644 h 16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5" h="1644">
                    <a:moveTo>
                      <a:pt x="211" y="927"/>
                    </a:moveTo>
                    <a:lnTo>
                      <a:pt x="169" y="923"/>
                    </a:lnTo>
                    <a:lnTo>
                      <a:pt x="162" y="932"/>
                    </a:lnTo>
                    <a:lnTo>
                      <a:pt x="165" y="935"/>
                    </a:lnTo>
                    <a:lnTo>
                      <a:pt x="162" y="941"/>
                    </a:lnTo>
                    <a:lnTo>
                      <a:pt x="153" y="945"/>
                    </a:lnTo>
                    <a:lnTo>
                      <a:pt x="144" y="941"/>
                    </a:lnTo>
                    <a:lnTo>
                      <a:pt x="141" y="945"/>
                    </a:lnTo>
                    <a:lnTo>
                      <a:pt x="141" y="958"/>
                    </a:lnTo>
                    <a:lnTo>
                      <a:pt x="135" y="957"/>
                    </a:lnTo>
                    <a:lnTo>
                      <a:pt x="132" y="952"/>
                    </a:lnTo>
                    <a:lnTo>
                      <a:pt x="127" y="950"/>
                    </a:lnTo>
                    <a:lnTo>
                      <a:pt x="125" y="958"/>
                    </a:lnTo>
                    <a:lnTo>
                      <a:pt x="130" y="968"/>
                    </a:lnTo>
                    <a:lnTo>
                      <a:pt x="129" y="976"/>
                    </a:lnTo>
                    <a:lnTo>
                      <a:pt x="135" y="989"/>
                    </a:lnTo>
                    <a:lnTo>
                      <a:pt x="128" y="993"/>
                    </a:lnTo>
                    <a:lnTo>
                      <a:pt x="125" y="1018"/>
                    </a:lnTo>
                    <a:lnTo>
                      <a:pt x="138" y="1059"/>
                    </a:lnTo>
                    <a:lnTo>
                      <a:pt x="131" y="1071"/>
                    </a:lnTo>
                    <a:lnTo>
                      <a:pt x="133" y="1075"/>
                    </a:lnTo>
                    <a:lnTo>
                      <a:pt x="128" y="1075"/>
                    </a:lnTo>
                    <a:lnTo>
                      <a:pt x="128" y="1082"/>
                    </a:lnTo>
                    <a:lnTo>
                      <a:pt x="131" y="1082"/>
                    </a:lnTo>
                    <a:lnTo>
                      <a:pt x="134" y="1089"/>
                    </a:lnTo>
                    <a:lnTo>
                      <a:pt x="141" y="1083"/>
                    </a:lnTo>
                    <a:lnTo>
                      <a:pt x="147" y="1083"/>
                    </a:lnTo>
                    <a:lnTo>
                      <a:pt x="159" y="1095"/>
                    </a:lnTo>
                    <a:lnTo>
                      <a:pt x="161" y="1102"/>
                    </a:lnTo>
                    <a:lnTo>
                      <a:pt x="160" y="1109"/>
                    </a:lnTo>
                    <a:lnTo>
                      <a:pt x="153" y="1110"/>
                    </a:lnTo>
                    <a:lnTo>
                      <a:pt x="147" y="1105"/>
                    </a:lnTo>
                    <a:lnTo>
                      <a:pt x="149" y="1103"/>
                    </a:lnTo>
                    <a:lnTo>
                      <a:pt x="141" y="1097"/>
                    </a:lnTo>
                    <a:lnTo>
                      <a:pt x="138" y="1099"/>
                    </a:lnTo>
                    <a:lnTo>
                      <a:pt x="140" y="1105"/>
                    </a:lnTo>
                    <a:lnTo>
                      <a:pt x="147" y="1110"/>
                    </a:lnTo>
                    <a:lnTo>
                      <a:pt x="136" y="1116"/>
                    </a:lnTo>
                    <a:lnTo>
                      <a:pt x="136" y="1124"/>
                    </a:lnTo>
                    <a:lnTo>
                      <a:pt x="132" y="1128"/>
                    </a:lnTo>
                    <a:lnTo>
                      <a:pt x="131" y="1135"/>
                    </a:lnTo>
                    <a:lnTo>
                      <a:pt x="133" y="1141"/>
                    </a:lnTo>
                    <a:lnTo>
                      <a:pt x="141" y="1139"/>
                    </a:lnTo>
                    <a:lnTo>
                      <a:pt x="141" y="1147"/>
                    </a:lnTo>
                    <a:lnTo>
                      <a:pt x="158" y="1156"/>
                    </a:lnTo>
                    <a:lnTo>
                      <a:pt x="159" y="1167"/>
                    </a:lnTo>
                    <a:lnTo>
                      <a:pt x="153" y="1172"/>
                    </a:lnTo>
                    <a:lnTo>
                      <a:pt x="158" y="1176"/>
                    </a:lnTo>
                    <a:lnTo>
                      <a:pt x="155" y="1195"/>
                    </a:lnTo>
                    <a:lnTo>
                      <a:pt x="162" y="1191"/>
                    </a:lnTo>
                    <a:lnTo>
                      <a:pt x="168" y="1195"/>
                    </a:lnTo>
                    <a:lnTo>
                      <a:pt x="167" y="1201"/>
                    </a:lnTo>
                    <a:lnTo>
                      <a:pt x="174" y="1205"/>
                    </a:lnTo>
                    <a:lnTo>
                      <a:pt x="176" y="1212"/>
                    </a:lnTo>
                    <a:lnTo>
                      <a:pt x="182" y="1215"/>
                    </a:lnTo>
                    <a:lnTo>
                      <a:pt x="182" y="1219"/>
                    </a:lnTo>
                    <a:lnTo>
                      <a:pt x="191" y="1238"/>
                    </a:lnTo>
                    <a:lnTo>
                      <a:pt x="189" y="1248"/>
                    </a:lnTo>
                    <a:lnTo>
                      <a:pt x="199" y="1256"/>
                    </a:lnTo>
                    <a:lnTo>
                      <a:pt x="200" y="1251"/>
                    </a:lnTo>
                    <a:lnTo>
                      <a:pt x="212" y="1249"/>
                    </a:lnTo>
                    <a:lnTo>
                      <a:pt x="218" y="1260"/>
                    </a:lnTo>
                    <a:lnTo>
                      <a:pt x="223" y="1260"/>
                    </a:lnTo>
                    <a:lnTo>
                      <a:pt x="231" y="1250"/>
                    </a:lnTo>
                    <a:lnTo>
                      <a:pt x="248" y="1254"/>
                    </a:lnTo>
                    <a:lnTo>
                      <a:pt x="251" y="1256"/>
                    </a:lnTo>
                    <a:lnTo>
                      <a:pt x="248" y="1267"/>
                    </a:lnTo>
                    <a:lnTo>
                      <a:pt x="256" y="1275"/>
                    </a:lnTo>
                    <a:lnTo>
                      <a:pt x="265" y="1265"/>
                    </a:lnTo>
                    <a:lnTo>
                      <a:pt x="270" y="1265"/>
                    </a:lnTo>
                    <a:lnTo>
                      <a:pt x="273" y="1257"/>
                    </a:lnTo>
                    <a:lnTo>
                      <a:pt x="280" y="1257"/>
                    </a:lnTo>
                    <a:lnTo>
                      <a:pt x="286" y="1253"/>
                    </a:lnTo>
                    <a:lnTo>
                      <a:pt x="299" y="1256"/>
                    </a:lnTo>
                    <a:lnTo>
                      <a:pt x="314" y="1270"/>
                    </a:lnTo>
                    <a:lnTo>
                      <a:pt x="322" y="1267"/>
                    </a:lnTo>
                    <a:lnTo>
                      <a:pt x="326" y="1284"/>
                    </a:lnTo>
                    <a:lnTo>
                      <a:pt x="323" y="1295"/>
                    </a:lnTo>
                    <a:lnTo>
                      <a:pt x="334" y="1305"/>
                    </a:lnTo>
                    <a:lnTo>
                      <a:pt x="337" y="1313"/>
                    </a:lnTo>
                    <a:lnTo>
                      <a:pt x="333" y="1314"/>
                    </a:lnTo>
                    <a:lnTo>
                      <a:pt x="335" y="1319"/>
                    </a:lnTo>
                    <a:lnTo>
                      <a:pt x="331" y="1323"/>
                    </a:lnTo>
                    <a:lnTo>
                      <a:pt x="331" y="1336"/>
                    </a:lnTo>
                    <a:lnTo>
                      <a:pt x="343" y="1340"/>
                    </a:lnTo>
                    <a:lnTo>
                      <a:pt x="344" y="1345"/>
                    </a:lnTo>
                    <a:lnTo>
                      <a:pt x="352" y="1344"/>
                    </a:lnTo>
                    <a:lnTo>
                      <a:pt x="350" y="1356"/>
                    </a:lnTo>
                    <a:lnTo>
                      <a:pt x="356" y="1359"/>
                    </a:lnTo>
                    <a:lnTo>
                      <a:pt x="367" y="1376"/>
                    </a:lnTo>
                    <a:lnTo>
                      <a:pt x="389" y="1382"/>
                    </a:lnTo>
                    <a:lnTo>
                      <a:pt x="396" y="1390"/>
                    </a:lnTo>
                    <a:lnTo>
                      <a:pt x="395" y="1407"/>
                    </a:lnTo>
                    <a:lnTo>
                      <a:pt x="402" y="1408"/>
                    </a:lnTo>
                    <a:lnTo>
                      <a:pt x="411" y="1402"/>
                    </a:lnTo>
                    <a:lnTo>
                      <a:pt x="429" y="1406"/>
                    </a:lnTo>
                    <a:lnTo>
                      <a:pt x="432" y="1409"/>
                    </a:lnTo>
                    <a:lnTo>
                      <a:pt x="428" y="1413"/>
                    </a:lnTo>
                    <a:lnTo>
                      <a:pt x="432" y="1419"/>
                    </a:lnTo>
                    <a:lnTo>
                      <a:pt x="448" y="1426"/>
                    </a:lnTo>
                    <a:lnTo>
                      <a:pt x="450" y="1434"/>
                    </a:lnTo>
                    <a:lnTo>
                      <a:pt x="438" y="1440"/>
                    </a:lnTo>
                    <a:lnTo>
                      <a:pt x="438" y="1449"/>
                    </a:lnTo>
                    <a:lnTo>
                      <a:pt x="431" y="1460"/>
                    </a:lnTo>
                    <a:lnTo>
                      <a:pt x="417" y="1464"/>
                    </a:lnTo>
                    <a:lnTo>
                      <a:pt x="410" y="1462"/>
                    </a:lnTo>
                    <a:lnTo>
                      <a:pt x="408" y="1457"/>
                    </a:lnTo>
                    <a:lnTo>
                      <a:pt x="400" y="1457"/>
                    </a:lnTo>
                    <a:lnTo>
                      <a:pt x="390" y="1460"/>
                    </a:lnTo>
                    <a:lnTo>
                      <a:pt x="390" y="1468"/>
                    </a:lnTo>
                    <a:lnTo>
                      <a:pt x="387" y="1477"/>
                    </a:lnTo>
                    <a:lnTo>
                      <a:pt x="406" y="1492"/>
                    </a:lnTo>
                    <a:lnTo>
                      <a:pt x="408" y="1498"/>
                    </a:lnTo>
                    <a:lnTo>
                      <a:pt x="405" y="1502"/>
                    </a:lnTo>
                    <a:lnTo>
                      <a:pt x="414" y="1512"/>
                    </a:lnTo>
                    <a:lnTo>
                      <a:pt x="411" y="1516"/>
                    </a:lnTo>
                    <a:lnTo>
                      <a:pt x="417" y="1528"/>
                    </a:lnTo>
                    <a:lnTo>
                      <a:pt x="416" y="1532"/>
                    </a:lnTo>
                    <a:lnTo>
                      <a:pt x="424" y="1535"/>
                    </a:lnTo>
                    <a:lnTo>
                      <a:pt x="430" y="1547"/>
                    </a:lnTo>
                    <a:lnTo>
                      <a:pt x="436" y="1547"/>
                    </a:lnTo>
                    <a:lnTo>
                      <a:pt x="438" y="1551"/>
                    </a:lnTo>
                    <a:lnTo>
                      <a:pt x="451" y="1545"/>
                    </a:lnTo>
                    <a:lnTo>
                      <a:pt x="456" y="1537"/>
                    </a:lnTo>
                    <a:lnTo>
                      <a:pt x="455" y="1522"/>
                    </a:lnTo>
                    <a:lnTo>
                      <a:pt x="481" y="1522"/>
                    </a:lnTo>
                    <a:lnTo>
                      <a:pt x="492" y="1508"/>
                    </a:lnTo>
                    <a:lnTo>
                      <a:pt x="503" y="1507"/>
                    </a:lnTo>
                    <a:lnTo>
                      <a:pt x="506" y="1505"/>
                    </a:lnTo>
                    <a:lnTo>
                      <a:pt x="509" y="1511"/>
                    </a:lnTo>
                    <a:lnTo>
                      <a:pt x="515" y="1504"/>
                    </a:lnTo>
                    <a:lnTo>
                      <a:pt x="522" y="1501"/>
                    </a:lnTo>
                    <a:lnTo>
                      <a:pt x="539" y="1516"/>
                    </a:lnTo>
                    <a:lnTo>
                      <a:pt x="545" y="1531"/>
                    </a:lnTo>
                    <a:lnTo>
                      <a:pt x="560" y="1537"/>
                    </a:lnTo>
                    <a:lnTo>
                      <a:pt x="565" y="1545"/>
                    </a:lnTo>
                    <a:lnTo>
                      <a:pt x="551" y="1556"/>
                    </a:lnTo>
                    <a:lnTo>
                      <a:pt x="560" y="1563"/>
                    </a:lnTo>
                    <a:lnTo>
                      <a:pt x="561" y="1575"/>
                    </a:lnTo>
                    <a:lnTo>
                      <a:pt x="568" y="1579"/>
                    </a:lnTo>
                    <a:lnTo>
                      <a:pt x="565" y="1587"/>
                    </a:lnTo>
                    <a:lnTo>
                      <a:pt x="586" y="1583"/>
                    </a:lnTo>
                    <a:lnTo>
                      <a:pt x="592" y="1587"/>
                    </a:lnTo>
                    <a:lnTo>
                      <a:pt x="604" y="1581"/>
                    </a:lnTo>
                    <a:lnTo>
                      <a:pt x="610" y="1580"/>
                    </a:lnTo>
                    <a:lnTo>
                      <a:pt x="616" y="1592"/>
                    </a:lnTo>
                    <a:lnTo>
                      <a:pt x="626" y="1590"/>
                    </a:lnTo>
                    <a:lnTo>
                      <a:pt x="625" y="1597"/>
                    </a:lnTo>
                    <a:lnTo>
                      <a:pt x="640" y="1618"/>
                    </a:lnTo>
                    <a:lnTo>
                      <a:pt x="637" y="1623"/>
                    </a:lnTo>
                    <a:lnTo>
                      <a:pt x="642" y="1632"/>
                    </a:lnTo>
                    <a:lnTo>
                      <a:pt x="658" y="1642"/>
                    </a:lnTo>
                    <a:lnTo>
                      <a:pt x="664" y="1634"/>
                    </a:lnTo>
                    <a:lnTo>
                      <a:pt x="671" y="1630"/>
                    </a:lnTo>
                    <a:lnTo>
                      <a:pt x="679" y="1629"/>
                    </a:lnTo>
                    <a:lnTo>
                      <a:pt x="690" y="1639"/>
                    </a:lnTo>
                    <a:lnTo>
                      <a:pt x="694" y="1634"/>
                    </a:lnTo>
                    <a:lnTo>
                      <a:pt x="703" y="1635"/>
                    </a:lnTo>
                    <a:lnTo>
                      <a:pt x="705" y="1640"/>
                    </a:lnTo>
                    <a:lnTo>
                      <a:pt x="713" y="1629"/>
                    </a:lnTo>
                    <a:lnTo>
                      <a:pt x="742" y="1609"/>
                    </a:lnTo>
                    <a:lnTo>
                      <a:pt x="747" y="1615"/>
                    </a:lnTo>
                    <a:lnTo>
                      <a:pt x="754" y="1617"/>
                    </a:lnTo>
                    <a:lnTo>
                      <a:pt x="755" y="1624"/>
                    </a:lnTo>
                    <a:lnTo>
                      <a:pt x="765" y="1633"/>
                    </a:lnTo>
                    <a:lnTo>
                      <a:pt x="776" y="1635"/>
                    </a:lnTo>
                    <a:lnTo>
                      <a:pt x="784" y="1643"/>
                    </a:lnTo>
                    <a:lnTo>
                      <a:pt x="791" y="1637"/>
                    </a:lnTo>
                    <a:lnTo>
                      <a:pt x="788" y="1628"/>
                    </a:lnTo>
                    <a:lnTo>
                      <a:pt x="794" y="1625"/>
                    </a:lnTo>
                    <a:lnTo>
                      <a:pt x="794" y="1626"/>
                    </a:lnTo>
                    <a:lnTo>
                      <a:pt x="794" y="2"/>
                    </a:lnTo>
                    <a:lnTo>
                      <a:pt x="791" y="3"/>
                    </a:lnTo>
                    <a:lnTo>
                      <a:pt x="792" y="0"/>
                    </a:lnTo>
                    <a:lnTo>
                      <a:pt x="771" y="0"/>
                    </a:lnTo>
                    <a:lnTo>
                      <a:pt x="765" y="11"/>
                    </a:lnTo>
                    <a:lnTo>
                      <a:pt x="761" y="16"/>
                    </a:lnTo>
                    <a:lnTo>
                      <a:pt x="756" y="13"/>
                    </a:lnTo>
                    <a:lnTo>
                      <a:pt x="759" y="3"/>
                    </a:lnTo>
                    <a:lnTo>
                      <a:pt x="753" y="4"/>
                    </a:lnTo>
                    <a:lnTo>
                      <a:pt x="749" y="7"/>
                    </a:lnTo>
                    <a:lnTo>
                      <a:pt x="750" y="0"/>
                    </a:lnTo>
                    <a:lnTo>
                      <a:pt x="749" y="0"/>
                    </a:lnTo>
                    <a:lnTo>
                      <a:pt x="741" y="11"/>
                    </a:lnTo>
                    <a:lnTo>
                      <a:pt x="735" y="14"/>
                    </a:lnTo>
                    <a:lnTo>
                      <a:pt x="737" y="17"/>
                    </a:lnTo>
                    <a:lnTo>
                      <a:pt x="725" y="30"/>
                    </a:lnTo>
                    <a:lnTo>
                      <a:pt x="718" y="35"/>
                    </a:lnTo>
                    <a:lnTo>
                      <a:pt x="715" y="34"/>
                    </a:lnTo>
                    <a:lnTo>
                      <a:pt x="702" y="68"/>
                    </a:lnTo>
                    <a:lnTo>
                      <a:pt x="699" y="71"/>
                    </a:lnTo>
                    <a:lnTo>
                      <a:pt x="700" y="65"/>
                    </a:lnTo>
                    <a:lnTo>
                      <a:pt x="684" y="91"/>
                    </a:lnTo>
                    <a:lnTo>
                      <a:pt x="676" y="97"/>
                    </a:lnTo>
                    <a:lnTo>
                      <a:pt x="664" y="96"/>
                    </a:lnTo>
                    <a:lnTo>
                      <a:pt x="673" y="100"/>
                    </a:lnTo>
                    <a:lnTo>
                      <a:pt x="675" y="107"/>
                    </a:lnTo>
                    <a:lnTo>
                      <a:pt x="679" y="106"/>
                    </a:lnTo>
                    <a:lnTo>
                      <a:pt x="689" y="109"/>
                    </a:lnTo>
                    <a:lnTo>
                      <a:pt x="672" y="110"/>
                    </a:lnTo>
                    <a:lnTo>
                      <a:pt x="670" y="115"/>
                    </a:lnTo>
                    <a:lnTo>
                      <a:pt x="661" y="119"/>
                    </a:lnTo>
                    <a:lnTo>
                      <a:pt x="658" y="127"/>
                    </a:lnTo>
                    <a:lnTo>
                      <a:pt x="654" y="124"/>
                    </a:lnTo>
                    <a:lnTo>
                      <a:pt x="651" y="130"/>
                    </a:lnTo>
                    <a:lnTo>
                      <a:pt x="659" y="138"/>
                    </a:lnTo>
                    <a:lnTo>
                      <a:pt x="657" y="148"/>
                    </a:lnTo>
                    <a:lnTo>
                      <a:pt x="660" y="155"/>
                    </a:lnTo>
                    <a:lnTo>
                      <a:pt x="658" y="160"/>
                    </a:lnTo>
                    <a:lnTo>
                      <a:pt x="665" y="170"/>
                    </a:lnTo>
                    <a:lnTo>
                      <a:pt x="666" y="185"/>
                    </a:lnTo>
                    <a:lnTo>
                      <a:pt x="664" y="183"/>
                    </a:lnTo>
                    <a:lnTo>
                      <a:pt x="657" y="184"/>
                    </a:lnTo>
                    <a:lnTo>
                      <a:pt x="635" y="202"/>
                    </a:lnTo>
                    <a:lnTo>
                      <a:pt x="632" y="211"/>
                    </a:lnTo>
                    <a:lnTo>
                      <a:pt x="634" y="199"/>
                    </a:lnTo>
                    <a:lnTo>
                      <a:pt x="618" y="209"/>
                    </a:lnTo>
                    <a:lnTo>
                      <a:pt x="607" y="206"/>
                    </a:lnTo>
                    <a:lnTo>
                      <a:pt x="593" y="191"/>
                    </a:lnTo>
                    <a:lnTo>
                      <a:pt x="567" y="188"/>
                    </a:lnTo>
                    <a:lnTo>
                      <a:pt x="563" y="179"/>
                    </a:lnTo>
                    <a:lnTo>
                      <a:pt x="566" y="169"/>
                    </a:lnTo>
                    <a:lnTo>
                      <a:pt x="572" y="164"/>
                    </a:lnTo>
                    <a:lnTo>
                      <a:pt x="568" y="157"/>
                    </a:lnTo>
                    <a:lnTo>
                      <a:pt x="570" y="153"/>
                    </a:lnTo>
                    <a:lnTo>
                      <a:pt x="597" y="135"/>
                    </a:lnTo>
                    <a:lnTo>
                      <a:pt x="609" y="130"/>
                    </a:lnTo>
                    <a:lnTo>
                      <a:pt x="606" y="123"/>
                    </a:lnTo>
                    <a:lnTo>
                      <a:pt x="598" y="119"/>
                    </a:lnTo>
                    <a:lnTo>
                      <a:pt x="595" y="113"/>
                    </a:lnTo>
                    <a:lnTo>
                      <a:pt x="592" y="113"/>
                    </a:lnTo>
                    <a:lnTo>
                      <a:pt x="592" y="110"/>
                    </a:lnTo>
                    <a:lnTo>
                      <a:pt x="572" y="104"/>
                    </a:lnTo>
                    <a:lnTo>
                      <a:pt x="566" y="95"/>
                    </a:lnTo>
                    <a:lnTo>
                      <a:pt x="541" y="96"/>
                    </a:lnTo>
                    <a:lnTo>
                      <a:pt x="507" y="113"/>
                    </a:lnTo>
                    <a:lnTo>
                      <a:pt x="492" y="112"/>
                    </a:lnTo>
                    <a:lnTo>
                      <a:pt x="480" y="112"/>
                    </a:lnTo>
                    <a:lnTo>
                      <a:pt x="477" y="114"/>
                    </a:lnTo>
                    <a:lnTo>
                      <a:pt x="478" y="117"/>
                    </a:lnTo>
                    <a:lnTo>
                      <a:pt x="517" y="130"/>
                    </a:lnTo>
                    <a:lnTo>
                      <a:pt x="522" y="148"/>
                    </a:lnTo>
                    <a:lnTo>
                      <a:pt x="527" y="144"/>
                    </a:lnTo>
                    <a:lnTo>
                      <a:pt x="523" y="151"/>
                    </a:lnTo>
                    <a:lnTo>
                      <a:pt x="526" y="151"/>
                    </a:lnTo>
                    <a:lnTo>
                      <a:pt x="525" y="157"/>
                    </a:lnTo>
                    <a:lnTo>
                      <a:pt x="529" y="154"/>
                    </a:lnTo>
                    <a:lnTo>
                      <a:pt x="525" y="160"/>
                    </a:lnTo>
                    <a:lnTo>
                      <a:pt x="529" y="172"/>
                    </a:lnTo>
                    <a:lnTo>
                      <a:pt x="532" y="173"/>
                    </a:lnTo>
                    <a:lnTo>
                      <a:pt x="529" y="177"/>
                    </a:lnTo>
                    <a:lnTo>
                      <a:pt x="530" y="206"/>
                    </a:lnTo>
                    <a:lnTo>
                      <a:pt x="538" y="214"/>
                    </a:lnTo>
                    <a:lnTo>
                      <a:pt x="545" y="210"/>
                    </a:lnTo>
                    <a:lnTo>
                      <a:pt x="553" y="214"/>
                    </a:lnTo>
                    <a:lnTo>
                      <a:pt x="557" y="212"/>
                    </a:lnTo>
                    <a:lnTo>
                      <a:pt x="555" y="216"/>
                    </a:lnTo>
                    <a:lnTo>
                      <a:pt x="566" y="223"/>
                    </a:lnTo>
                    <a:lnTo>
                      <a:pt x="568" y="230"/>
                    </a:lnTo>
                    <a:lnTo>
                      <a:pt x="565" y="235"/>
                    </a:lnTo>
                    <a:lnTo>
                      <a:pt x="574" y="241"/>
                    </a:lnTo>
                    <a:lnTo>
                      <a:pt x="571" y="246"/>
                    </a:lnTo>
                    <a:lnTo>
                      <a:pt x="573" y="255"/>
                    </a:lnTo>
                    <a:lnTo>
                      <a:pt x="571" y="264"/>
                    </a:lnTo>
                    <a:lnTo>
                      <a:pt x="573" y="281"/>
                    </a:lnTo>
                    <a:lnTo>
                      <a:pt x="586" y="304"/>
                    </a:lnTo>
                    <a:lnTo>
                      <a:pt x="577" y="296"/>
                    </a:lnTo>
                    <a:lnTo>
                      <a:pt x="575" y="290"/>
                    </a:lnTo>
                    <a:lnTo>
                      <a:pt x="566" y="285"/>
                    </a:lnTo>
                    <a:lnTo>
                      <a:pt x="561" y="287"/>
                    </a:lnTo>
                    <a:lnTo>
                      <a:pt x="553" y="298"/>
                    </a:lnTo>
                    <a:lnTo>
                      <a:pt x="559" y="300"/>
                    </a:lnTo>
                    <a:lnTo>
                      <a:pt x="561" y="305"/>
                    </a:lnTo>
                    <a:lnTo>
                      <a:pt x="557" y="301"/>
                    </a:lnTo>
                    <a:lnTo>
                      <a:pt x="553" y="302"/>
                    </a:lnTo>
                    <a:lnTo>
                      <a:pt x="550" y="298"/>
                    </a:lnTo>
                    <a:lnTo>
                      <a:pt x="559" y="283"/>
                    </a:lnTo>
                    <a:lnTo>
                      <a:pt x="552" y="279"/>
                    </a:lnTo>
                    <a:lnTo>
                      <a:pt x="545" y="280"/>
                    </a:lnTo>
                    <a:lnTo>
                      <a:pt x="540" y="274"/>
                    </a:lnTo>
                    <a:lnTo>
                      <a:pt x="517" y="287"/>
                    </a:lnTo>
                    <a:lnTo>
                      <a:pt x="519" y="281"/>
                    </a:lnTo>
                    <a:lnTo>
                      <a:pt x="501" y="281"/>
                    </a:lnTo>
                    <a:lnTo>
                      <a:pt x="493" y="315"/>
                    </a:lnTo>
                    <a:lnTo>
                      <a:pt x="486" y="326"/>
                    </a:lnTo>
                    <a:lnTo>
                      <a:pt x="467" y="340"/>
                    </a:lnTo>
                    <a:lnTo>
                      <a:pt x="462" y="358"/>
                    </a:lnTo>
                    <a:lnTo>
                      <a:pt x="447" y="377"/>
                    </a:lnTo>
                    <a:lnTo>
                      <a:pt x="445" y="385"/>
                    </a:lnTo>
                    <a:lnTo>
                      <a:pt x="450" y="398"/>
                    </a:lnTo>
                    <a:lnTo>
                      <a:pt x="472" y="416"/>
                    </a:lnTo>
                    <a:lnTo>
                      <a:pt x="478" y="416"/>
                    </a:lnTo>
                    <a:lnTo>
                      <a:pt x="492" y="432"/>
                    </a:lnTo>
                    <a:lnTo>
                      <a:pt x="489" y="435"/>
                    </a:lnTo>
                    <a:lnTo>
                      <a:pt x="498" y="449"/>
                    </a:lnTo>
                    <a:lnTo>
                      <a:pt x="485" y="452"/>
                    </a:lnTo>
                    <a:lnTo>
                      <a:pt x="471" y="447"/>
                    </a:lnTo>
                    <a:lnTo>
                      <a:pt x="471" y="454"/>
                    </a:lnTo>
                    <a:lnTo>
                      <a:pt x="476" y="451"/>
                    </a:lnTo>
                    <a:lnTo>
                      <a:pt x="471" y="457"/>
                    </a:lnTo>
                    <a:lnTo>
                      <a:pt x="464" y="459"/>
                    </a:lnTo>
                    <a:lnTo>
                      <a:pt x="438" y="452"/>
                    </a:lnTo>
                    <a:lnTo>
                      <a:pt x="421" y="453"/>
                    </a:lnTo>
                    <a:lnTo>
                      <a:pt x="421" y="458"/>
                    </a:lnTo>
                    <a:lnTo>
                      <a:pt x="416" y="459"/>
                    </a:lnTo>
                    <a:lnTo>
                      <a:pt x="410" y="466"/>
                    </a:lnTo>
                    <a:lnTo>
                      <a:pt x="406" y="461"/>
                    </a:lnTo>
                    <a:lnTo>
                      <a:pt x="414" y="456"/>
                    </a:lnTo>
                    <a:lnTo>
                      <a:pt x="416" y="450"/>
                    </a:lnTo>
                    <a:lnTo>
                      <a:pt x="402" y="454"/>
                    </a:lnTo>
                    <a:lnTo>
                      <a:pt x="391" y="450"/>
                    </a:lnTo>
                    <a:lnTo>
                      <a:pt x="386" y="443"/>
                    </a:lnTo>
                    <a:lnTo>
                      <a:pt x="360" y="439"/>
                    </a:lnTo>
                    <a:lnTo>
                      <a:pt x="354" y="445"/>
                    </a:lnTo>
                    <a:lnTo>
                      <a:pt x="358" y="457"/>
                    </a:lnTo>
                    <a:lnTo>
                      <a:pt x="353" y="465"/>
                    </a:lnTo>
                    <a:lnTo>
                      <a:pt x="345" y="465"/>
                    </a:lnTo>
                    <a:lnTo>
                      <a:pt x="353" y="473"/>
                    </a:lnTo>
                    <a:lnTo>
                      <a:pt x="350" y="473"/>
                    </a:lnTo>
                    <a:lnTo>
                      <a:pt x="354" y="479"/>
                    </a:lnTo>
                    <a:lnTo>
                      <a:pt x="361" y="480"/>
                    </a:lnTo>
                    <a:lnTo>
                      <a:pt x="383" y="499"/>
                    </a:lnTo>
                    <a:lnTo>
                      <a:pt x="391" y="500"/>
                    </a:lnTo>
                    <a:lnTo>
                      <a:pt x="396" y="496"/>
                    </a:lnTo>
                    <a:lnTo>
                      <a:pt x="401" y="496"/>
                    </a:lnTo>
                    <a:lnTo>
                      <a:pt x="402" y="490"/>
                    </a:lnTo>
                    <a:lnTo>
                      <a:pt x="405" y="488"/>
                    </a:lnTo>
                    <a:lnTo>
                      <a:pt x="407" y="493"/>
                    </a:lnTo>
                    <a:lnTo>
                      <a:pt x="416" y="496"/>
                    </a:lnTo>
                    <a:lnTo>
                      <a:pt x="415" y="505"/>
                    </a:lnTo>
                    <a:lnTo>
                      <a:pt x="420" y="508"/>
                    </a:lnTo>
                    <a:lnTo>
                      <a:pt x="426" y="517"/>
                    </a:lnTo>
                    <a:lnTo>
                      <a:pt x="424" y="524"/>
                    </a:lnTo>
                    <a:lnTo>
                      <a:pt x="419" y="529"/>
                    </a:lnTo>
                    <a:lnTo>
                      <a:pt x="413" y="529"/>
                    </a:lnTo>
                    <a:lnTo>
                      <a:pt x="409" y="540"/>
                    </a:lnTo>
                    <a:lnTo>
                      <a:pt x="402" y="542"/>
                    </a:lnTo>
                    <a:lnTo>
                      <a:pt x="396" y="538"/>
                    </a:lnTo>
                    <a:lnTo>
                      <a:pt x="378" y="541"/>
                    </a:lnTo>
                    <a:lnTo>
                      <a:pt x="371" y="539"/>
                    </a:lnTo>
                    <a:lnTo>
                      <a:pt x="361" y="538"/>
                    </a:lnTo>
                    <a:lnTo>
                      <a:pt x="360" y="534"/>
                    </a:lnTo>
                    <a:lnTo>
                      <a:pt x="356" y="532"/>
                    </a:lnTo>
                    <a:lnTo>
                      <a:pt x="358" y="528"/>
                    </a:lnTo>
                    <a:lnTo>
                      <a:pt x="349" y="522"/>
                    </a:lnTo>
                    <a:lnTo>
                      <a:pt x="346" y="528"/>
                    </a:lnTo>
                    <a:lnTo>
                      <a:pt x="339" y="519"/>
                    </a:lnTo>
                    <a:lnTo>
                      <a:pt x="326" y="516"/>
                    </a:lnTo>
                    <a:lnTo>
                      <a:pt x="329" y="520"/>
                    </a:lnTo>
                    <a:lnTo>
                      <a:pt x="319" y="524"/>
                    </a:lnTo>
                    <a:lnTo>
                      <a:pt x="318" y="521"/>
                    </a:lnTo>
                    <a:lnTo>
                      <a:pt x="312" y="522"/>
                    </a:lnTo>
                    <a:lnTo>
                      <a:pt x="309" y="518"/>
                    </a:lnTo>
                    <a:lnTo>
                      <a:pt x="304" y="518"/>
                    </a:lnTo>
                    <a:lnTo>
                      <a:pt x="302" y="513"/>
                    </a:lnTo>
                    <a:lnTo>
                      <a:pt x="294" y="512"/>
                    </a:lnTo>
                    <a:lnTo>
                      <a:pt x="300" y="504"/>
                    </a:lnTo>
                    <a:lnTo>
                      <a:pt x="293" y="499"/>
                    </a:lnTo>
                    <a:lnTo>
                      <a:pt x="299" y="493"/>
                    </a:lnTo>
                    <a:lnTo>
                      <a:pt x="289" y="496"/>
                    </a:lnTo>
                    <a:lnTo>
                      <a:pt x="294" y="491"/>
                    </a:lnTo>
                    <a:lnTo>
                      <a:pt x="295" y="488"/>
                    </a:lnTo>
                    <a:lnTo>
                      <a:pt x="290" y="484"/>
                    </a:lnTo>
                    <a:lnTo>
                      <a:pt x="283" y="481"/>
                    </a:lnTo>
                    <a:lnTo>
                      <a:pt x="286" y="475"/>
                    </a:lnTo>
                    <a:lnTo>
                      <a:pt x="283" y="475"/>
                    </a:lnTo>
                    <a:lnTo>
                      <a:pt x="283" y="469"/>
                    </a:lnTo>
                    <a:lnTo>
                      <a:pt x="279" y="470"/>
                    </a:lnTo>
                    <a:lnTo>
                      <a:pt x="277" y="467"/>
                    </a:lnTo>
                    <a:lnTo>
                      <a:pt x="278" y="464"/>
                    </a:lnTo>
                    <a:lnTo>
                      <a:pt x="275" y="461"/>
                    </a:lnTo>
                    <a:lnTo>
                      <a:pt x="269" y="459"/>
                    </a:lnTo>
                    <a:lnTo>
                      <a:pt x="267" y="453"/>
                    </a:lnTo>
                    <a:lnTo>
                      <a:pt x="260" y="453"/>
                    </a:lnTo>
                    <a:lnTo>
                      <a:pt x="267" y="450"/>
                    </a:lnTo>
                    <a:lnTo>
                      <a:pt x="266" y="446"/>
                    </a:lnTo>
                    <a:lnTo>
                      <a:pt x="272" y="445"/>
                    </a:lnTo>
                    <a:lnTo>
                      <a:pt x="270" y="442"/>
                    </a:lnTo>
                    <a:lnTo>
                      <a:pt x="273" y="433"/>
                    </a:lnTo>
                    <a:lnTo>
                      <a:pt x="266" y="417"/>
                    </a:lnTo>
                    <a:lnTo>
                      <a:pt x="276" y="423"/>
                    </a:lnTo>
                    <a:lnTo>
                      <a:pt x="277" y="422"/>
                    </a:lnTo>
                    <a:lnTo>
                      <a:pt x="272" y="418"/>
                    </a:lnTo>
                    <a:lnTo>
                      <a:pt x="272" y="414"/>
                    </a:lnTo>
                    <a:lnTo>
                      <a:pt x="270" y="415"/>
                    </a:lnTo>
                    <a:lnTo>
                      <a:pt x="269" y="409"/>
                    </a:lnTo>
                    <a:lnTo>
                      <a:pt x="264" y="410"/>
                    </a:lnTo>
                    <a:lnTo>
                      <a:pt x="263" y="404"/>
                    </a:lnTo>
                    <a:lnTo>
                      <a:pt x="254" y="397"/>
                    </a:lnTo>
                    <a:lnTo>
                      <a:pt x="239" y="394"/>
                    </a:lnTo>
                    <a:lnTo>
                      <a:pt x="236" y="389"/>
                    </a:lnTo>
                    <a:lnTo>
                      <a:pt x="230" y="393"/>
                    </a:lnTo>
                    <a:lnTo>
                      <a:pt x="217" y="385"/>
                    </a:lnTo>
                    <a:lnTo>
                      <a:pt x="213" y="383"/>
                    </a:lnTo>
                    <a:lnTo>
                      <a:pt x="220" y="380"/>
                    </a:lnTo>
                    <a:lnTo>
                      <a:pt x="214" y="379"/>
                    </a:lnTo>
                    <a:lnTo>
                      <a:pt x="214" y="376"/>
                    </a:lnTo>
                    <a:lnTo>
                      <a:pt x="209" y="379"/>
                    </a:lnTo>
                    <a:lnTo>
                      <a:pt x="200" y="376"/>
                    </a:lnTo>
                    <a:lnTo>
                      <a:pt x="197" y="379"/>
                    </a:lnTo>
                    <a:lnTo>
                      <a:pt x="191" y="380"/>
                    </a:lnTo>
                    <a:lnTo>
                      <a:pt x="199" y="374"/>
                    </a:lnTo>
                    <a:lnTo>
                      <a:pt x="194" y="374"/>
                    </a:lnTo>
                    <a:lnTo>
                      <a:pt x="187" y="375"/>
                    </a:lnTo>
                    <a:lnTo>
                      <a:pt x="194" y="373"/>
                    </a:lnTo>
                    <a:lnTo>
                      <a:pt x="195" y="368"/>
                    </a:lnTo>
                    <a:lnTo>
                      <a:pt x="201" y="368"/>
                    </a:lnTo>
                    <a:lnTo>
                      <a:pt x="201" y="367"/>
                    </a:lnTo>
                    <a:lnTo>
                      <a:pt x="182" y="366"/>
                    </a:lnTo>
                    <a:lnTo>
                      <a:pt x="181" y="364"/>
                    </a:lnTo>
                    <a:lnTo>
                      <a:pt x="187" y="363"/>
                    </a:lnTo>
                    <a:lnTo>
                      <a:pt x="185" y="361"/>
                    </a:lnTo>
                    <a:lnTo>
                      <a:pt x="166" y="356"/>
                    </a:lnTo>
                    <a:lnTo>
                      <a:pt x="168" y="352"/>
                    </a:lnTo>
                    <a:lnTo>
                      <a:pt x="169" y="350"/>
                    </a:lnTo>
                    <a:lnTo>
                      <a:pt x="170" y="348"/>
                    </a:lnTo>
                    <a:lnTo>
                      <a:pt x="166" y="344"/>
                    </a:lnTo>
                    <a:lnTo>
                      <a:pt x="146" y="343"/>
                    </a:lnTo>
                    <a:lnTo>
                      <a:pt x="142" y="341"/>
                    </a:lnTo>
                    <a:lnTo>
                      <a:pt x="150" y="341"/>
                    </a:lnTo>
                    <a:lnTo>
                      <a:pt x="159" y="336"/>
                    </a:lnTo>
                    <a:lnTo>
                      <a:pt x="175" y="338"/>
                    </a:lnTo>
                    <a:lnTo>
                      <a:pt x="178" y="345"/>
                    </a:lnTo>
                    <a:lnTo>
                      <a:pt x="206" y="360"/>
                    </a:lnTo>
                    <a:lnTo>
                      <a:pt x="205" y="351"/>
                    </a:lnTo>
                    <a:lnTo>
                      <a:pt x="207" y="350"/>
                    </a:lnTo>
                    <a:lnTo>
                      <a:pt x="210" y="351"/>
                    </a:lnTo>
                    <a:lnTo>
                      <a:pt x="218" y="358"/>
                    </a:lnTo>
                    <a:lnTo>
                      <a:pt x="227" y="358"/>
                    </a:lnTo>
                    <a:lnTo>
                      <a:pt x="242" y="355"/>
                    </a:lnTo>
                    <a:lnTo>
                      <a:pt x="237" y="359"/>
                    </a:lnTo>
                    <a:lnTo>
                      <a:pt x="242" y="365"/>
                    </a:lnTo>
                    <a:lnTo>
                      <a:pt x="252" y="356"/>
                    </a:lnTo>
                    <a:lnTo>
                      <a:pt x="260" y="358"/>
                    </a:lnTo>
                    <a:lnTo>
                      <a:pt x="282" y="366"/>
                    </a:lnTo>
                    <a:lnTo>
                      <a:pt x="340" y="359"/>
                    </a:lnTo>
                    <a:lnTo>
                      <a:pt x="358" y="363"/>
                    </a:lnTo>
                    <a:lnTo>
                      <a:pt x="372" y="363"/>
                    </a:lnTo>
                    <a:lnTo>
                      <a:pt x="393" y="358"/>
                    </a:lnTo>
                    <a:lnTo>
                      <a:pt x="414" y="346"/>
                    </a:lnTo>
                    <a:lnTo>
                      <a:pt x="438" y="326"/>
                    </a:lnTo>
                    <a:lnTo>
                      <a:pt x="447" y="311"/>
                    </a:lnTo>
                    <a:lnTo>
                      <a:pt x="460" y="275"/>
                    </a:lnTo>
                    <a:lnTo>
                      <a:pt x="459" y="248"/>
                    </a:lnTo>
                    <a:lnTo>
                      <a:pt x="454" y="241"/>
                    </a:lnTo>
                    <a:lnTo>
                      <a:pt x="447" y="243"/>
                    </a:lnTo>
                    <a:lnTo>
                      <a:pt x="445" y="236"/>
                    </a:lnTo>
                    <a:lnTo>
                      <a:pt x="444" y="229"/>
                    </a:lnTo>
                    <a:lnTo>
                      <a:pt x="438" y="228"/>
                    </a:lnTo>
                    <a:lnTo>
                      <a:pt x="435" y="215"/>
                    </a:lnTo>
                    <a:lnTo>
                      <a:pt x="431" y="209"/>
                    </a:lnTo>
                    <a:lnTo>
                      <a:pt x="425" y="211"/>
                    </a:lnTo>
                    <a:lnTo>
                      <a:pt x="418" y="207"/>
                    </a:lnTo>
                    <a:lnTo>
                      <a:pt x="414" y="208"/>
                    </a:lnTo>
                    <a:lnTo>
                      <a:pt x="415" y="212"/>
                    </a:lnTo>
                    <a:lnTo>
                      <a:pt x="413" y="213"/>
                    </a:lnTo>
                    <a:lnTo>
                      <a:pt x="406" y="208"/>
                    </a:lnTo>
                    <a:lnTo>
                      <a:pt x="408" y="206"/>
                    </a:lnTo>
                    <a:lnTo>
                      <a:pt x="406" y="203"/>
                    </a:lnTo>
                    <a:lnTo>
                      <a:pt x="397" y="202"/>
                    </a:lnTo>
                    <a:lnTo>
                      <a:pt x="380" y="191"/>
                    </a:lnTo>
                    <a:lnTo>
                      <a:pt x="378" y="192"/>
                    </a:lnTo>
                    <a:lnTo>
                      <a:pt x="386" y="199"/>
                    </a:lnTo>
                    <a:lnTo>
                      <a:pt x="378" y="201"/>
                    </a:lnTo>
                    <a:lnTo>
                      <a:pt x="338" y="188"/>
                    </a:lnTo>
                    <a:lnTo>
                      <a:pt x="335" y="190"/>
                    </a:lnTo>
                    <a:lnTo>
                      <a:pt x="345" y="193"/>
                    </a:lnTo>
                    <a:lnTo>
                      <a:pt x="333" y="191"/>
                    </a:lnTo>
                    <a:lnTo>
                      <a:pt x="332" y="193"/>
                    </a:lnTo>
                    <a:lnTo>
                      <a:pt x="328" y="187"/>
                    </a:lnTo>
                    <a:lnTo>
                      <a:pt x="318" y="184"/>
                    </a:lnTo>
                    <a:lnTo>
                      <a:pt x="307" y="176"/>
                    </a:lnTo>
                    <a:lnTo>
                      <a:pt x="260" y="162"/>
                    </a:lnTo>
                    <a:lnTo>
                      <a:pt x="251" y="162"/>
                    </a:lnTo>
                    <a:lnTo>
                      <a:pt x="248" y="160"/>
                    </a:lnTo>
                    <a:lnTo>
                      <a:pt x="241" y="160"/>
                    </a:lnTo>
                    <a:lnTo>
                      <a:pt x="237" y="157"/>
                    </a:lnTo>
                    <a:lnTo>
                      <a:pt x="214" y="156"/>
                    </a:lnTo>
                    <a:lnTo>
                      <a:pt x="209" y="157"/>
                    </a:lnTo>
                    <a:lnTo>
                      <a:pt x="213" y="160"/>
                    </a:lnTo>
                    <a:lnTo>
                      <a:pt x="212" y="164"/>
                    </a:lnTo>
                    <a:lnTo>
                      <a:pt x="209" y="161"/>
                    </a:lnTo>
                    <a:lnTo>
                      <a:pt x="206" y="163"/>
                    </a:lnTo>
                    <a:lnTo>
                      <a:pt x="194" y="164"/>
                    </a:lnTo>
                    <a:lnTo>
                      <a:pt x="182" y="161"/>
                    </a:lnTo>
                    <a:lnTo>
                      <a:pt x="170" y="163"/>
                    </a:lnTo>
                    <a:lnTo>
                      <a:pt x="148" y="173"/>
                    </a:lnTo>
                    <a:lnTo>
                      <a:pt x="153" y="165"/>
                    </a:lnTo>
                    <a:lnTo>
                      <a:pt x="154" y="160"/>
                    </a:lnTo>
                    <a:lnTo>
                      <a:pt x="148" y="160"/>
                    </a:lnTo>
                    <a:lnTo>
                      <a:pt x="135" y="163"/>
                    </a:lnTo>
                    <a:lnTo>
                      <a:pt x="134" y="161"/>
                    </a:lnTo>
                    <a:lnTo>
                      <a:pt x="121" y="163"/>
                    </a:lnTo>
                    <a:lnTo>
                      <a:pt x="117" y="161"/>
                    </a:lnTo>
                    <a:lnTo>
                      <a:pt x="117" y="159"/>
                    </a:lnTo>
                    <a:lnTo>
                      <a:pt x="109" y="159"/>
                    </a:lnTo>
                    <a:lnTo>
                      <a:pt x="105" y="162"/>
                    </a:lnTo>
                    <a:lnTo>
                      <a:pt x="102" y="157"/>
                    </a:lnTo>
                    <a:lnTo>
                      <a:pt x="105" y="154"/>
                    </a:lnTo>
                    <a:lnTo>
                      <a:pt x="107" y="154"/>
                    </a:lnTo>
                    <a:lnTo>
                      <a:pt x="131" y="154"/>
                    </a:lnTo>
                    <a:lnTo>
                      <a:pt x="137" y="148"/>
                    </a:lnTo>
                    <a:lnTo>
                      <a:pt x="137" y="142"/>
                    </a:lnTo>
                    <a:lnTo>
                      <a:pt x="129" y="140"/>
                    </a:lnTo>
                    <a:lnTo>
                      <a:pt x="116" y="142"/>
                    </a:lnTo>
                    <a:lnTo>
                      <a:pt x="115" y="138"/>
                    </a:lnTo>
                    <a:lnTo>
                      <a:pt x="106" y="138"/>
                    </a:lnTo>
                    <a:lnTo>
                      <a:pt x="99" y="134"/>
                    </a:lnTo>
                    <a:lnTo>
                      <a:pt x="95" y="134"/>
                    </a:lnTo>
                    <a:lnTo>
                      <a:pt x="95" y="136"/>
                    </a:lnTo>
                    <a:lnTo>
                      <a:pt x="103" y="146"/>
                    </a:lnTo>
                    <a:lnTo>
                      <a:pt x="102" y="148"/>
                    </a:lnTo>
                    <a:lnTo>
                      <a:pt x="92" y="144"/>
                    </a:lnTo>
                    <a:lnTo>
                      <a:pt x="92" y="153"/>
                    </a:lnTo>
                    <a:lnTo>
                      <a:pt x="96" y="155"/>
                    </a:lnTo>
                    <a:lnTo>
                      <a:pt x="82" y="156"/>
                    </a:lnTo>
                    <a:lnTo>
                      <a:pt x="63" y="154"/>
                    </a:lnTo>
                    <a:lnTo>
                      <a:pt x="66" y="159"/>
                    </a:lnTo>
                    <a:lnTo>
                      <a:pt x="66" y="160"/>
                    </a:lnTo>
                    <a:lnTo>
                      <a:pt x="68" y="161"/>
                    </a:lnTo>
                    <a:lnTo>
                      <a:pt x="68" y="163"/>
                    </a:lnTo>
                    <a:lnTo>
                      <a:pt x="69" y="166"/>
                    </a:lnTo>
                    <a:lnTo>
                      <a:pt x="69" y="167"/>
                    </a:lnTo>
                    <a:lnTo>
                      <a:pt x="69" y="169"/>
                    </a:lnTo>
                    <a:lnTo>
                      <a:pt x="69" y="170"/>
                    </a:lnTo>
                    <a:lnTo>
                      <a:pt x="69" y="172"/>
                    </a:lnTo>
                    <a:lnTo>
                      <a:pt x="66" y="172"/>
                    </a:lnTo>
                    <a:lnTo>
                      <a:pt x="64" y="173"/>
                    </a:lnTo>
                    <a:lnTo>
                      <a:pt x="62" y="173"/>
                    </a:lnTo>
                    <a:lnTo>
                      <a:pt x="61" y="173"/>
                    </a:lnTo>
                    <a:lnTo>
                      <a:pt x="58" y="174"/>
                    </a:lnTo>
                    <a:lnTo>
                      <a:pt x="56" y="172"/>
                    </a:lnTo>
                    <a:lnTo>
                      <a:pt x="54" y="172"/>
                    </a:lnTo>
                    <a:lnTo>
                      <a:pt x="52" y="171"/>
                    </a:lnTo>
                    <a:lnTo>
                      <a:pt x="51" y="170"/>
                    </a:lnTo>
                    <a:lnTo>
                      <a:pt x="50" y="169"/>
                    </a:lnTo>
                    <a:lnTo>
                      <a:pt x="48" y="169"/>
                    </a:lnTo>
                    <a:lnTo>
                      <a:pt x="46" y="169"/>
                    </a:lnTo>
                    <a:lnTo>
                      <a:pt x="43" y="168"/>
                    </a:lnTo>
                    <a:lnTo>
                      <a:pt x="45" y="172"/>
                    </a:lnTo>
                    <a:lnTo>
                      <a:pt x="46" y="174"/>
                    </a:lnTo>
                    <a:lnTo>
                      <a:pt x="46" y="175"/>
                    </a:lnTo>
                    <a:lnTo>
                      <a:pt x="46" y="177"/>
                    </a:lnTo>
                    <a:lnTo>
                      <a:pt x="46" y="178"/>
                    </a:lnTo>
                    <a:lnTo>
                      <a:pt x="45" y="178"/>
                    </a:lnTo>
                    <a:lnTo>
                      <a:pt x="46" y="179"/>
                    </a:lnTo>
                    <a:lnTo>
                      <a:pt x="46" y="181"/>
                    </a:lnTo>
                    <a:lnTo>
                      <a:pt x="46" y="183"/>
                    </a:lnTo>
                    <a:lnTo>
                      <a:pt x="46" y="184"/>
                    </a:lnTo>
                    <a:lnTo>
                      <a:pt x="45" y="185"/>
                    </a:lnTo>
                    <a:lnTo>
                      <a:pt x="43" y="186"/>
                    </a:lnTo>
                    <a:lnTo>
                      <a:pt x="43" y="187"/>
                    </a:lnTo>
                    <a:lnTo>
                      <a:pt x="41" y="188"/>
                    </a:lnTo>
                    <a:lnTo>
                      <a:pt x="40" y="188"/>
                    </a:lnTo>
                    <a:lnTo>
                      <a:pt x="39" y="188"/>
                    </a:lnTo>
                    <a:lnTo>
                      <a:pt x="38" y="189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4" y="193"/>
                    </a:lnTo>
                    <a:lnTo>
                      <a:pt x="33" y="195"/>
                    </a:lnTo>
                    <a:lnTo>
                      <a:pt x="31" y="196"/>
                    </a:lnTo>
                    <a:lnTo>
                      <a:pt x="29" y="196"/>
                    </a:lnTo>
                    <a:lnTo>
                      <a:pt x="28" y="197"/>
                    </a:lnTo>
                    <a:lnTo>
                      <a:pt x="25" y="198"/>
                    </a:lnTo>
                    <a:lnTo>
                      <a:pt x="23" y="199"/>
                    </a:lnTo>
                    <a:lnTo>
                      <a:pt x="22" y="201"/>
                    </a:lnTo>
                    <a:lnTo>
                      <a:pt x="22" y="202"/>
                    </a:lnTo>
                    <a:lnTo>
                      <a:pt x="22" y="203"/>
                    </a:lnTo>
                    <a:lnTo>
                      <a:pt x="24" y="204"/>
                    </a:lnTo>
                    <a:lnTo>
                      <a:pt x="23" y="208"/>
                    </a:lnTo>
                    <a:lnTo>
                      <a:pt x="23" y="210"/>
                    </a:lnTo>
                    <a:lnTo>
                      <a:pt x="22" y="213"/>
                    </a:lnTo>
                    <a:lnTo>
                      <a:pt x="22" y="215"/>
                    </a:lnTo>
                    <a:lnTo>
                      <a:pt x="22" y="217"/>
                    </a:lnTo>
                    <a:lnTo>
                      <a:pt x="21" y="220"/>
                    </a:lnTo>
                    <a:lnTo>
                      <a:pt x="18" y="222"/>
                    </a:lnTo>
                    <a:lnTo>
                      <a:pt x="16" y="222"/>
                    </a:lnTo>
                    <a:lnTo>
                      <a:pt x="15" y="220"/>
                    </a:lnTo>
                    <a:lnTo>
                      <a:pt x="0" y="233"/>
                    </a:lnTo>
                    <a:lnTo>
                      <a:pt x="3" y="236"/>
                    </a:lnTo>
                    <a:lnTo>
                      <a:pt x="8" y="235"/>
                    </a:lnTo>
                    <a:lnTo>
                      <a:pt x="13" y="235"/>
                    </a:lnTo>
                    <a:lnTo>
                      <a:pt x="12" y="245"/>
                    </a:lnTo>
                    <a:lnTo>
                      <a:pt x="5" y="261"/>
                    </a:lnTo>
                    <a:lnTo>
                      <a:pt x="17" y="286"/>
                    </a:lnTo>
                    <a:lnTo>
                      <a:pt x="42" y="291"/>
                    </a:lnTo>
                    <a:lnTo>
                      <a:pt x="58" y="309"/>
                    </a:lnTo>
                    <a:lnTo>
                      <a:pt x="71" y="316"/>
                    </a:lnTo>
                    <a:lnTo>
                      <a:pt x="70" y="328"/>
                    </a:lnTo>
                    <a:lnTo>
                      <a:pt x="64" y="344"/>
                    </a:lnTo>
                    <a:lnTo>
                      <a:pt x="65" y="344"/>
                    </a:lnTo>
                    <a:lnTo>
                      <a:pt x="60" y="349"/>
                    </a:lnTo>
                    <a:lnTo>
                      <a:pt x="49" y="377"/>
                    </a:lnTo>
                    <a:lnTo>
                      <a:pt x="50" y="380"/>
                    </a:lnTo>
                    <a:lnTo>
                      <a:pt x="52" y="385"/>
                    </a:lnTo>
                    <a:lnTo>
                      <a:pt x="54" y="389"/>
                    </a:lnTo>
                    <a:lnTo>
                      <a:pt x="60" y="396"/>
                    </a:lnTo>
                    <a:lnTo>
                      <a:pt x="65" y="40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9" name="Freeform 53"/>
              <p:cNvSpPr>
                <a:spLocks/>
              </p:cNvSpPr>
              <p:nvPr/>
            </p:nvSpPr>
            <p:spPr bwMode="auto">
              <a:xfrm>
                <a:off x="8718550" y="1874838"/>
                <a:ext cx="234950" cy="838200"/>
              </a:xfrm>
              <a:custGeom>
                <a:avLst/>
                <a:gdLst>
                  <a:gd name="T0" fmla="*/ 2147483647 w 148"/>
                  <a:gd name="T1" fmla="*/ 2147483647 h 528"/>
                  <a:gd name="T2" fmla="*/ 2147483647 w 148"/>
                  <a:gd name="T3" fmla="*/ 2147483647 h 528"/>
                  <a:gd name="T4" fmla="*/ 2147483647 w 148"/>
                  <a:gd name="T5" fmla="*/ 2147483647 h 528"/>
                  <a:gd name="T6" fmla="*/ 2147483647 w 148"/>
                  <a:gd name="T7" fmla="*/ 2147483647 h 528"/>
                  <a:gd name="T8" fmla="*/ 2147483647 w 148"/>
                  <a:gd name="T9" fmla="*/ 2147483647 h 528"/>
                  <a:gd name="T10" fmla="*/ 2147483647 w 148"/>
                  <a:gd name="T11" fmla="*/ 2147483647 h 528"/>
                  <a:gd name="T12" fmla="*/ 2147483647 w 148"/>
                  <a:gd name="T13" fmla="*/ 2147483647 h 528"/>
                  <a:gd name="T14" fmla="*/ 2147483647 w 148"/>
                  <a:gd name="T15" fmla="*/ 2147483647 h 528"/>
                  <a:gd name="T16" fmla="*/ 2147483647 w 148"/>
                  <a:gd name="T17" fmla="*/ 2147483647 h 528"/>
                  <a:gd name="T18" fmla="*/ 2147483647 w 148"/>
                  <a:gd name="T19" fmla="*/ 2147483647 h 528"/>
                  <a:gd name="T20" fmla="*/ 2147483647 w 148"/>
                  <a:gd name="T21" fmla="*/ 2147483647 h 528"/>
                  <a:gd name="T22" fmla="*/ 2147483647 w 148"/>
                  <a:gd name="T23" fmla="*/ 2147483647 h 528"/>
                  <a:gd name="T24" fmla="*/ 2147483647 w 148"/>
                  <a:gd name="T25" fmla="*/ 2147483647 h 528"/>
                  <a:gd name="T26" fmla="*/ 2147483647 w 148"/>
                  <a:gd name="T27" fmla="*/ 2147483647 h 528"/>
                  <a:gd name="T28" fmla="*/ 2147483647 w 148"/>
                  <a:gd name="T29" fmla="*/ 2147483647 h 528"/>
                  <a:gd name="T30" fmla="*/ 2147483647 w 148"/>
                  <a:gd name="T31" fmla="*/ 2147483647 h 528"/>
                  <a:gd name="T32" fmla="*/ 2147483647 w 148"/>
                  <a:gd name="T33" fmla="*/ 2147483647 h 528"/>
                  <a:gd name="T34" fmla="*/ 2147483647 w 148"/>
                  <a:gd name="T35" fmla="*/ 2147483647 h 528"/>
                  <a:gd name="T36" fmla="*/ 2147483647 w 148"/>
                  <a:gd name="T37" fmla="*/ 2147483647 h 528"/>
                  <a:gd name="T38" fmla="*/ 2147483647 w 148"/>
                  <a:gd name="T39" fmla="*/ 2147483647 h 528"/>
                  <a:gd name="T40" fmla="*/ 2147483647 w 148"/>
                  <a:gd name="T41" fmla="*/ 2147483647 h 528"/>
                  <a:gd name="T42" fmla="*/ 2147483647 w 148"/>
                  <a:gd name="T43" fmla="*/ 2147483647 h 528"/>
                  <a:gd name="T44" fmla="*/ 2147483647 w 148"/>
                  <a:gd name="T45" fmla="*/ 2147483647 h 528"/>
                  <a:gd name="T46" fmla="*/ 2147483647 w 148"/>
                  <a:gd name="T47" fmla="*/ 2147483647 h 528"/>
                  <a:gd name="T48" fmla="*/ 2147483647 w 148"/>
                  <a:gd name="T49" fmla="*/ 2147483647 h 528"/>
                  <a:gd name="T50" fmla="*/ 2147483647 w 148"/>
                  <a:gd name="T51" fmla="*/ 2147483647 h 528"/>
                  <a:gd name="T52" fmla="*/ 2147483647 w 148"/>
                  <a:gd name="T53" fmla="*/ 2147483647 h 528"/>
                  <a:gd name="T54" fmla="*/ 2147483647 w 148"/>
                  <a:gd name="T55" fmla="*/ 2147483647 h 528"/>
                  <a:gd name="T56" fmla="*/ 2147483647 w 148"/>
                  <a:gd name="T57" fmla="*/ 2147483647 h 528"/>
                  <a:gd name="T58" fmla="*/ 2147483647 w 148"/>
                  <a:gd name="T59" fmla="*/ 2147483647 h 528"/>
                  <a:gd name="T60" fmla="*/ 2147483647 w 148"/>
                  <a:gd name="T61" fmla="*/ 2147483647 h 528"/>
                  <a:gd name="T62" fmla="*/ 2147483647 w 148"/>
                  <a:gd name="T63" fmla="*/ 2147483647 h 528"/>
                  <a:gd name="T64" fmla="*/ 2147483647 w 148"/>
                  <a:gd name="T65" fmla="*/ 2147483647 h 528"/>
                  <a:gd name="T66" fmla="*/ 2147483647 w 148"/>
                  <a:gd name="T67" fmla="*/ 2147483647 h 528"/>
                  <a:gd name="T68" fmla="*/ 2147483647 w 148"/>
                  <a:gd name="T69" fmla="*/ 2147483647 h 528"/>
                  <a:gd name="T70" fmla="*/ 2147483647 w 148"/>
                  <a:gd name="T71" fmla="*/ 2147483647 h 528"/>
                  <a:gd name="T72" fmla="*/ 2147483647 w 148"/>
                  <a:gd name="T73" fmla="*/ 2147483647 h 528"/>
                  <a:gd name="T74" fmla="*/ 2147483647 w 148"/>
                  <a:gd name="T75" fmla="*/ 2147483647 h 528"/>
                  <a:gd name="T76" fmla="*/ 2147483647 w 148"/>
                  <a:gd name="T77" fmla="*/ 2147483647 h 528"/>
                  <a:gd name="T78" fmla="*/ 2147483647 w 148"/>
                  <a:gd name="T79" fmla="*/ 2147483647 h 528"/>
                  <a:gd name="T80" fmla="*/ 2147483647 w 148"/>
                  <a:gd name="T81" fmla="*/ 2147483647 h 528"/>
                  <a:gd name="T82" fmla="*/ 2147483647 w 148"/>
                  <a:gd name="T83" fmla="*/ 2147483647 h 528"/>
                  <a:gd name="T84" fmla="*/ 2147483647 w 148"/>
                  <a:gd name="T85" fmla="*/ 2147483647 h 528"/>
                  <a:gd name="T86" fmla="*/ 2147483647 w 148"/>
                  <a:gd name="T87" fmla="*/ 2147483647 h 528"/>
                  <a:gd name="T88" fmla="*/ 2147483647 w 148"/>
                  <a:gd name="T89" fmla="*/ 2147483647 h 528"/>
                  <a:gd name="T90" fmla="*/ 2147483647 w 148"/>
                  <a:gd name="T91" fmla="*/ 2147483647 h 528"/>
                  <a:gd name="T92" fmla="*/ 2147483647 w 148"/>
                  <a:gd name="T93" fmla="*/ 2147483647 h 528"/>
                  <a:gd name="T94" fmla="*/ 2147483647 w 148"/>
                  <a:gd name="T95" fmla="*/ 2147483647 h 528"/>
                  <a:gd name="T96" fmla="*/ 2147483647 w 148"/>
                  <a:gd name="T97" fmla="*/ 2147483647 h 528"/>
                  <a:gd name="T98" fmla="*/ 2147483647 w 148"/>
                  <a:gd name="T99" fmla="*/ 2147483647 h 528"/>
                  <a:gd name="T100" fmla="*/ 2147483647 w 148"/>
                  <a:gd name="T101" fmla="*/ 2147483647 h 528"/>
                  <a:gd name="T102" fmla="*/ 2147483647 w 148"/>
                  <a:gd name="T103" fmla="*/ 2147483647 h 528"/>
                  <a:gd name="T104" fmla="*/ 2147483647 w 148"/>
                  <a:gd name="T105" fmla="*/ 2147483647 h 528"/>
                  <a:gd name="T106" fmla="*/ 2147483647 w 148"/>
                  <a:gd name="T107" fmla="*/ 2147483647 h 528"/>
                  <a:gd name="T108" fmla="*/ 2147483647 w 148"/>
                  <a:gd name="T109" fmla="*/ 2147483647 h 528"/>
                  <a:gd name="T110" fmla="*/ 2147483647 w 148"/>
                  <a:gd name="T111" fmla="*/ 2147483647 h 528"/>
                  <a:gd name="T112" fmla="*/ 2147483647 w 148"/>
                  <a:gd name="T113" fmla="*/ 2147483647 h 528"/>
                  <a:gd name="T114" fmla="*/ 2147483647 w 148"/>
                  <a:gd name="T115" fmla="*/ 2147483647 h 528"/>
                  <a:gd name="T116" fmla="*/ 2147483647 w 148"/>
                  <a:gd name="T117" fmla="*/ 2147483647 h 528"/>
                  <a:gd name="T118" fmla="*/ 2147483647 w 148"/>
                  <a:gd name="T119" fmla="*/ 2147483647 h 528"/>
                  <a:gd name="T120" fmla="*/ 2147483647 w 148"/>
                  <a:gd name="T121" fmla="*/ 2147483647 h 528"/>
                  <a:gd name="T122" fmla="*/ 2147483647 w 148"/>
                  <a:gd name="T123" fmla="*/ 2147483647 h 52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8"/>
                  <a:gd name="T187" fmla="*/ 0 h 528"/>
                  <a:gd name="T188" fmla="*/ 148 w 148"/>
                  <a:gd name="T189" fmla="*/ 528 h 52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8" h="528">
                    <a:moveTo>
                      <a:pt x="0" y="0"/>
                    </a:moveTo>
                    <a:lnTo>
                      <a:pt x="4" y="3"/>
                    </a:lnTo>
                    <a:lnTo>
                      <a:pt x="8" y="8"/>
                    </a:lnTo>
                    <a:lnTo>
                      <a:pt x="10" y="13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5"/>
                    </a:lnTo>
                    <a:lnTo>
                      <a:pt x="16" y="18"/>
                    </a:lnTo>
                    <a:lnTo>
                      <a:pt x="17" y="22"/>
                    </a:lnTo>
                    <a:lnTo>
                      <a:pt x="18" y="23"/>
                    </a:lnTo>
                    <a:lnTo>
                      <a:pt x="22" y="28"/>
                    </a:lnTo>
                    <a:lnTo>
                      <a:pt x="27" y="31"/>
                    </a:lnTo>
                    <a:lnTo>
                      <a:pt x="29" y="35"/>
                    </a:lnTo>
                    <a:lnTo>
                      <a:pt x="32" y="39"/>
                    </a:lnTo>
                    <a:lnTo>
                      <a:pt x="34" y="44"/>
                    </a:lnTo>
                    <a:lnTo>
                      <a:pt x="38" y="51"/>
                    </a:lnTo>
                    <a:lnTo>
                      <a:pt x="40" y="56"/>
                    </a:lnTo>
                    <a:lnTo>
                      <a:pt x="42" y="63"/>
                    </a:lnTo>
                    <a:lnTo>
                      <a:pt x="43" y="66"/>
                    </a:lnTo>
                    <a:lnTo>
                      <a:pt x="41" y="66"/>
                    </a:lnTo>
                    <a:lnTo>
                      <a:pt x="38" y="66"/>
                    </a:lnTo>
                    <a:lnTo>
                      <a:pt x="36" y="68"/>
                    </a:lnTo>
                    <a:lnTo>
                      <a:pt x="34" y="69"/>
                    </a:lnTo>
                    <a:lnTo>
                      <a:pt x="29" y="72"/>
                    </a:lnTo>
                    <a:lnTo>
                      <a:pt x="30" y="75"/>
                    </a:lnTo>
                    <a:lnTo>
                      <a:pt x="33" y="76"/>
                    </a:lnTo>
                    <a:lnTo>
                      <a:pt x="35" y="78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33" y="85"/>
                    </a:lnTo>
                    <a:lnTo>
                      <a:pt x="32" y="87"/>
                    </a:lnTo>
                    <a:lnTo>
                      <a:pt x="33" y="91"/>
                    </a:lnTo>
                    <a:lnTo>
                      <a:pt x="34" y="93"/>
                    </a:lnTo>
                    <a:lnTo>
                      <a:pt x="34" y="95"/>
                    </a:lnTo>
                    <a:lnTo>
                      <a:pt x="34" y="98"/>
                    </a:lnTo>
                    <a:lnTo>
                      <a:pt x="32" y="100"/>
                    </a:lnTo>
                    <a:lnTo>
                      <a:pt x="31" y="104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6" y="105"/>
                    </a:lnTo>
                    <a:lnTo>
                      <a:pt x="39" y="105"/>
                    </a:lnTo>
                    <a:lnTo>
                      <a:pt x="41" y="106"/>
                    </a:lnTo>
                    <a:lnTo>
                      <a:pt x="41" y="109"/>
                    </a:lnTo>
                    <a:lnTo>
                      <a:pt x="40" y="111"/>
                    </a:lnTo>
                    <a:lnTo>
                      <a:pt x="42" y="112"/>
                    </a:lnTo>
                    <a:lnTo>
                      <a:pt x="42" y="113"/>
                    </a:lnTo>
                    <a:lnTo>
                      <a:pt x="40" y="114"/>
                    </a:lnTo>
                    <a:lnTo>
                      <a:pt x="37" y="116"/>
                    </a:lnTo>
                    <a:lnTo>
                      <a:pt x="34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4" y="124"/>
                    </a:lnTo>
                    <a:lnTo>
                      <a:pt x="35" y="127"/>
                    </a:lnTo>
                    <a:lnTo>
                      <a:pt x="36" y="130"/>
                    </a:lnTo>
                    <a:lnTo>
                      <a:pt x="39" y="135"/>
                    </a:lnTo>
                    <a:lnTo>
                      <a:pt x="40" y="135"/>
                    </a:lnTo>
                    <a:lnTo>
                      <a:pt x="41" y="138"/>
                    </a:lnTo>
                    <a:lnTo>
                      <a:pt x="45" y="138"/>
                    </a:lnTo>
                    <a:lnTo>
                      <a:pt x="47" y="137"/>
                    </a:lnTo>
                    <a:lnTo>
                      <a:pt x="52" y="136"/>
                    </a:lnTo>
                    <a:lnTo>
                      <a:pt x="53" y="136"/>
                    </a:lnTo>
                    <a:lnTo>
                      <a:pt x="55" y="138"/>
                    </a:lnTo>
                    <a:lnTo>
                      <a:pt x="55" y="139"/>
                    </a:lnTo>
                    <a:lnTo>
                      <a:pt x="54" y="141"/>
                    </a:lnTo>
                    <a:lnTo>
                      <a:pt x="55" y="143"/>
                    </a:lnTo>
                    <a:lnTo>
                      <a:pt x="58" y="145"/>
                    </a:lnTo>
                    <a:lnTo>
                      <a:pt x="58" y="147"/>
                    </a:lnTo>
                    <a:lnTo>
                      <a:pt x="58" y="150"/>
                    </a:lnTo>
                    <a:lnTo>
                      <a:pt x="56" y="151"/>
                    </a:lnTo>
                    <a:lnTo>
                      <a:pt x="56" y="153"/>
                    </a:lnTo>
                    <a:lnTo>
                      <a:pt x="56" y="156"/>
                    </a:lnTo>
                    <a:lnTo>
                      <a:pt x="58" y="159"/>
                    </a:lnTo>
                    <a:lnTo>
                      <a:pt x="59" y="162"/>
                    </a:lnTo>
                    <a:lnTo>
                      <a:pt x="59" y="165"/>
                    </a:lnTo>
                    <a:lnTo>
                      <a:pt x="61" y="168"/>
                    </a:lnTo>
                    <a:lnTo>
                      <a:pt x="63" y="168"/>
                    </a:lnTo>
                    <a:lnTo>
                      <a:pt x="66" y="169"/>
                    </a:lnTo>
                    <a:lnTo>
                      <a:pt x="69" y="169"/>
                    </a:lnTo>
                    <a:lnTo>
                      <a:pt x="71" y="170"/>
                    </a:lnTo>
                    <a:lnTo>
                      <a:pt x="74" y="173"/>
                    </a:lnTo>
                    <a:lnTo>
                      <a:pt x="75" y="174"/>
                    </a:lnTo>
                    <a:lnTo>
                      <a:pt x="77" y="173"/>
                    </a:lnTo>
                    <a:lnTo>
                      <a:pt x="79" y="174"/>
                    </a:lnTo>
                    <a:lnTo>
                      <a:pt x="79" y="176"/>
                    </a:lnTo>
                    <a:lnTo>
                      <a:pt x="78" y="177"/>
                    </a:lnTo>
                    <a:lnTo>
                      <a:pt x="79" y="178"/>
                    </a:lnTo>
                    <a:lnTo>
                      <a:pt x="82" y="181"/>
                    </a:lnTo>
                    <a:lnTo>
                      <a:pt x="84" y="183"/>
                    </a:lnTo>
                    <a:lnTo>
                      <a:pt x="84" y="188"/>
                    </a:lnTo>
                    <a:lnTo>
                      <a:pt x="82" y="192"/>
                    </a:lnTo>
                    <a:lnTo>
                      <a:pt x="82" y="195"/>
                    </a:lnTo>
                    <a:lnTo>
                      <a:pt x="80" y="199"/>
                    </a:lnTo>
                    <a:lnTo>
                      <a:pt x="79" y="202"/>
                    </a:lnTo>
                    <a:lnTo>
                      <a:pt x="78" y="206"/>
                    </a:lnTo>
                    <a:lnTo>
                      <a:pt x="78" y="208"/>
                    </a:lnTo>
                    <a:lnTo>
                      <a:pt x="74" y="211"/>
                    </a:lnTo>
                    <a:lnTo>
                      <a:pt x="72" y="212"/>
                    </a:lnTo>
                    <a:lnTo>
                      <a:pt x="69" y="216"/>
                    </a:lnTo>
                    <a:lnTo>
                      <a:pt x="86" y="230"/>
                    </a:lnTo>
                    <a:lnTo>
                      <a:pt x="88" y="232"/>
                    </a:lnTo>
                    <a:lnTo>
                      <a:pt x="94" y="236"/>
                    </a:lnTo>
                    <a:lnTo>
                      <a:pt x="105" y="239"/>
                    </a:lnTo>
                    <a:lnTo>
                      <a:pt x="108" y="242"/>
                    </a:lnTo>
                    <a:lnTo>
                      <a:pt x="111" y="242"/>
                    </a:lnTo>
                    <a:lnTo>
                      <a:pt x="115" y="245"/>
                    </a:lnTo>
                    <a:lnTo>
                      <a:pt x="118" y="246"/>
                    </a:lnTo>
                    <a:lnTo>
                      <a:pt x="121" y="247"/>
                    </a:lnTo>
                    <a:lnTo>
                      <a:pt x="126" y="249"/>
                    </a:lnTo>
                    <a:lnTo>
                      <a:pt x="129" y="257"/>
                    </a:lnTo>
                    <a:lnTo>
                      <a:pt x="138" y="263"/>
                    </a:lnTo>
                    <a:lnTo>
                      <a:pt x="139" y="265"/>
                    </a:lnTo>
                    <a:lnTo>
                      <a:pt x="147" y="272"/>
                    </a:lnTo>
                    <a:lnTo>
                      <a:pt x="140" y="299"/>
                    </a:lnTo>
                    <a:lnTo>
                      <a:pt x="140" y="303"/>
                    </a:lnTo>
                    <a:lnTo>
                      <a:pt x="137" y="307"/>
                    </a:lnTo>
                    <a:lnTo>
                      <a:pt x="138" y="310"/>
                    </a:lnTo>
                    <a:lnTo>
                      <a:pt x="134" y="316"/>
                    </a:lnTo>
                    <a:lnTo>
                      <a:pt x="132" y="320"/>
                    </a:lnTo>
                    <a:lnTo>
                      <a:pt x="130" y="322"/>
                    </a:lnTo>
                    <a:lnTo>
                      <a:pt x="132" y="325"/>
                    </a:lnTo>
                    <a:lnTo>
                      <a:pt x="126" y="330"/>
                    </a:lnTo>
                    <a:lnTo>
                      <a:pt x="123" y="335"/>
                    </a:lnTo>
                    <a:lnTo>
                      <a:pt x="121" y="340"/>
                    </a:lnTo>
                    <a:lnTo>
                      <a:pt x="119" y="346"/>
                    </a:lnTo>
                    <a:lnTo>
                      <a:pt x="117" y="350"/>
                    </a:lnTo>
                    <a:lnTo>
                      <a:pt x="116" y="355"/>
                    </a:lnTo>
                    <a:lnTo>
                      <a:pt x="113" y="361"/>
                    </a:lnTo>
                    <a:lnTo>
                      <a:pt x="110" y="365"/>
                    </a:lnTo>
                    <a:lnTo>
                      <a:pt x="109" y="367"/>
                    </a:lnTo>
                    <a:lnTo>
                      <a:pt x="107" y="371"/>
                    </a:lnTo>
                    <a:lnTo>
                      <a:pt x="107" y="373"/>
                    </a:lnTo>
                    <a:lnTo>
                      <a:pt x="106" y="376"/>
                    </a:lnTo>
                    <a:lnTo>
                      <a:pt x="104" y="379"/>
                    </a:lnTo>
                    <a:lnTo>
                      <a:pt x="101" y="384"/>
                    </a:lnTo>
                    <a:lnTo>
                      <a:pt x="100" y="388"/>
                    </a:lnTo>
                    <a:lnTo>
                      <a:pt x="98" y="392"/>
                    </a:lnTo>
                    <a:lnTo>
                      <a:pt x="97" y="396"/>
                    </a:lnTo>
                    <a:lnTo>
                      <a:pt x="95" y="398"/>
                    </a:lnTo>
                    <a:lnTo>
                      <a:pt x="91" y="401"/>
                    </a:lnTo>
                    <a:lnTo>
                      <a:pt x="91" y="403"/>
                    </a:lnTo>
                    <a:lnTo>
                      <a:pt x="88" y="408"/>
                    </a:lnTo>
                    <a:lnTo>
                      <a:pt x="87" y="412"/>
                    </a:lnTo>
                    <a:lnTo>
                      <a:pt x="85" y="416"/>
                    </a:lnTo>
                    <a:lnTo>
                      <a:pt x="85" y="417"/>
                    </a:lnTo>
                    <a:lnTo>
                      <a:pt x="84" y="417"/>
                    </a:lnTo>
                    <a:lnTo>
                      <a:pt x="82" y="420"/>
                    </a:lnTo>
                    <a:lnTo>
                      <a:pt x="81" y="423"/>
                    </a:lnTo>
                    <a:lnTo>
                      <a:pt x="78" y="426"/>
                    </a:lnTo>
                    <a:lnTo>
                      <a:pt x="76" y="428"/>
                    </a:lnTo>
                    <a:lnTo>
                      <a:pt x="73" y="433"/>
                    </a:lnTo>
                    <a:lnTo>
                      <a:pt x="70" y="437"/>
                    </a:lnTo>
                    <a:lnTo>
                      <a:pt x="68" y="440"/>
                    </a:lnTo>
                    <a:lnTo>
                      <a:pt x="67" y="444"/>
                    </a:lnTo>
                    <a:lnTo>
                      <a:pt x="66" y="448"/>
                    </a:lnTo>
                    <a:lnTo>
                      <a:pt x="64" y="450"/>
                    </a:lnTo>
                    <a:lnTo>
                      <a:pt x="60" y="452"/>
                    </a:lnTo>
                    <a:lnTo>
                      <a:pt x="58" y="456"/>
                    </a:lnTo>
                    <a:lnTo>
                      <a:pt x="55" y="460"/>
                    </a:lnTo>
                    <a:lnTo>
                      <a:pt x="52" y="464"/>
                    </a:lnTo>
                    <a:lnTo>
                      <a:pt x="49" y="468"/>
                    </a:lnTo>
                    <a:lnTo>
                      <a:pt x="46" y="474"/>
                    </a:lnTo>
                    <a:lnTo>
                      <a:pt x="44" y="479"/>
                    </a:lnTo>
                    <a:lnTo>
                      <a:pt x="39" y="489"/>
                    </a:lnTo>
                    <a:lnTo>
                      <a:pt x="37" y="490"/>
                    </a:lnTo>
                    <a:lnTo>
                      <a:pt x="43" y="492"/>
                    </a:lnTo>
                    <a:lnTo>
                      <a:pt x="56" y="488"/>
                    </a:lnTo>
                    <a:lnTo>
                      <a:pt x="62" y="477"/>
                    </a:lnTo>
                    <a:lnTo>
                      <a:pt x="69" y="474"/>
                    </a:lnTo>
                    <a:lnTo>
                      <a:pt x="72" y="468"/>
                    </a:lnTo>
                    <a:lnTo>
                      <a:pt x="75" y="473"/>
                    </a:lnTo>
                    <a:lnTo>
                      <a:pt x="74" y="479"/>
                    </a:lnTo>
                    <a:lnTo>
                      <a:pt x="69" y="477"/>
                    </a:lnTo>
                    <a:lnTo>
                      <a:pt x="70" y="483"/>
                    </a:lnTo>
                    <a:lnTo>
                      <a:pt x="73" y="481"/>
                    </a:lnTo>
                    <a:lnTo>
                      <a:pt x="77" y="491"/>
                    </a:lnTo>
                    <a:lnTo>
                      <a:pt x="64" y="485"/>
                    </a:lnTo>
                    <a:lnTo>
                      <a:pt x="74" y="497"/>
                    </a:lnTo>
                    <a:lnTo>
                      <a:pt x="82" y="500"/>
                    </a:lnTo>
                    <a:lnTo>
                      <a:pt x="82" y="497"/>
                    </a:lnTo>
                    <a:lnTo>
                      <a:pt x="94" y="510"/>
                    </a:lnTo>
                    <a:lnTo>
                      <a:pt x="111" y="509"/>
                    </a:lnTo>
                    <a:lnTo>
                      <a:pt x="116" y="505"/>
                    </a:lnTo>
                    <a:lnTo>
                      <a:pt x="123" y="503"/>
                    </a:lnTo>
                    <a:lnTo>
                      <a:pt x="130" y="506"/>
                    </a:lnTo>
                    <a:lnTo>
                      <a:pt x="135" y="515"/>
                    </a:lnTo>
                    <a:lnTo>
                      <a:pt x="147" y="516"/>
                    </a:lnTo>
                    <a:lnTo>
                      <a:pt x="146" y="5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0" name="Freeform 54"/>
              <p:cNvSpPr>
                <a:spLocks/>
              </p:cNvSpPr>
              <p:nvPr/>
            </p:nvSpPr>
            <p:spPr bwMode="auto">
              <a:xfrm>
                <a:off x="8891588" y="2457450"/>
                <a:ext cx="214312" cy="231775"/>
              </a:xfrm>
              <a:custGeom>
                <a:avLst/>
                <a:gdLst>
                  <a:gd name="T0" fmla="*/ 2147483647 w 135"/>
                  <a:gd name="T1" fmla="*/ 2147483647 h 146"/>
                  <a:gd name="T2" fmla="*/ 2147483647 w 135"/>
                  <a:gd name="T3" fmla="*/ 2147483647 h 146"/>
                  <a:gd name="T4" fmla="*/ 2147483647 w 135"/>
                  <a:gd name="T5" fmla="*/ 2147483647 h 146"/>
                  <a:gd name="T6" fmla="*/ 2147483647 w 135"/>
                  <a:gd name="T7" fmla="*/ 2147483647 h 146"/>
                  <a:gd name="T8" fmla="*/ 2147483647 w 135"/>
                  <a:gd name="T9" fmla="*/ 2147483647 h 146"/>
                  <a:gd name="T10" fmla="*/ 2147483647 w 135"/>
                  <a:gd name="T11" fmla="*/ 2147483647 h 146"/>
                  <a:gd name="T12" fmla="*/ 2147483647 w 135"/>
                  <a:gd name="T13" fmla="*/ 2147483647 h 146"/>
                  <a:gd name="T14" fmla="*/ 2147483647 w 135"/>
                  <a:gd name="T15" fmla="*/ 2147483647 h 146"/>
                  <a:gd name="T16" fmla="*/ 2147483647 w 135"/>
                  <a:gd name="T17" fmla="*/ 2147483647 h 146"/>
                  <a:gd name="T18" fmla="*/ 2147483647 w 135"/>
                  <a:gd name="T19" fmla="*/ 2147483647 h 146"/>
                  <a:gd name="T20" fmla="*/ 2147483647 w 135"/>
                  <a:gd name="T21" fmla="*/ 2147483647 h 146"/>
                  <a:gd name="T22" fmla="*/ 2147483647 w 135"/>
                  <a:gd name="T23" fmla="*/ 2147483647 h 146"/>
                  <a:gd name="T24" fmla="*/ 2147483647 w 135"/>
                  <a:gd name="T25" fmla="*/ 2147483647 h 146"/>
                  <a:gd name="T26" fmla="*/ 2147483647 w 135"/>
                  <a:gd name="T27" fmla="*/ 2147483647 h 146"/>
                  <a:gd name="T28" fmla="*/ 2147483647 w 135"/>
                  <a:gd name="T29" fmla="*/ 2147483647 h 146"/>
                  <a:gd name="T30" fmla="*/ 2147483647 w 135"/>
                  <a:gd name="T31" fmla="*/ 2147483647 h 146"/>
                  <a:gd name="T32" fmla="*/ 2147483647 w 135"/>
                  <a:gd name="T33" fmla="*/ 2147483647 h 146"/>
                  <a:gd name="T34" fmla="*/ 2147483647 w 135"/>
                  <a:gd name="T35" fmla="*/ 2147483647 h 146"/>
                  <a:gd name="T36" fmla="*/ 2147483647 w 135"/>
                  <a:gd name="T37" fmla="*/ 2147483647 h 146"/>
                  <a:gd name="T38" fmla="*/ 2147483647 w 135"/>
                  <a:gd name="T39" fmla="*/ 2147483647 h 146"/>
                  <a:gd name="T40" fmla="*/ 2147483647 w 135"/>
                  <a:gd name="T41" fmla="*/ 2147483647 h 146"/>
                  <a:gd name="T42" fmla="*/ 2147483647 w 135"/>
                  <a:gd name="T43" fmla="*/ 2147483647 h 146"/>
                  <a:gd name="T44" fmla="*/ 2147483647 w 135"/>
                  <a:gd name="T45" fmla="*/ 2147483647 h 146"/>
                  <a:gd name="T46" fmla="*/ 2147483647 w 135"/>
                  <a:gd name="T47" fmla="*/ 2147483647 h 146"/>
                  <a:gd name="T48" fmla="*/ 2147483647 w 135"/>
                  <a:gd name="T49" fmla="*/ 2147483647 h 146"/>
                  <a:gd name="T50" fmla="*/ 2147483647 w 135"/>
                  <a:gd name="T51" fmla="*/ 2147483647 h 146"/>
                  <a:gd name="T52" fmla="*/ 2147483647 w 135"/>
                  <a:gd name="T53" fmla="*/ 2147483647 h 146"/>
                  <a:gd name="T54" fmla="*/ 2147483647 w 135"/>
                  <a:gd name="T55" fmla="*/ 2147483647 h 146"/>
                  <a:gd name="T56" fmla="*/ 0 w 135"/>
                  <a:gd name="T57" fmla="*/ 2147483647 h 146"/>
                  <a:gd name="T58" fmla="*/ 2147483647 w 135"/>
                  <a:gd name="T59" fmla="*/ 2147483647 h 146"/>
                  <a:gd name="T60" fmla="*/ 2147483647 w 135"/>
                  <a:gd name="T61" fmla="*/ 2147483647 h 146"/>
                  <a:gd name="T62" fmla="*/ 2147483647 w 135"/>
                  <a:gd name="T63" fmla="*/ 2147483647 h 146"/>
                  <a:gd name="T64" fmla="*/ 2147483647 w 135"/>
                  <a:gd name="T65" fmla="*/ 2147483647 h 146"/>
                  <a:gd name="T66" fmla="*/ 2147483647 w 135"/>
                  <a:gd name="T67" fmla="*/ 2147483647 h 146"/>
                  <a:gd name="T68" fmla="*/ 2147483647 w 135"/>
                  <a:gd name="T69" fmla="*/ 2147483647 h 146"/>
                  <a:gd name="T70" fmla="*/ 2147483647 w 135"/>
                  <a:gd name="T71" fmla="*/ 2147483647 h 146"/>
                  <a:gd name="T72" fmla="*/ 2147483647 w 135"/>
                  <a:gd name="T73" fmla="*/ 0 h 146"/>
                  <a:gd name="T74" fmla="*/ 2147483647 w 135"/>
                  <a:gd name="T75" fmla="*/ 2147483647 h 146"/>
                  <a:gd name="T76" fmla="*/ 2147483647 w 135"/>
                  <a:gd name="T77" fmla="*/ 2147483647 h 146"/>
                  <a:gd name="T78" fmla="*/ 2147483647 w 135"/>
                  <a:gd name="T79" fmla="*/ 2147483647 h 146"/>
                  <a:gd name="T80" fmla="*/ 2147483647 w 135"/>
                  <a:gd name="T81" fmla="*/ 2147483647 h 146"/>
                  <a:gd name="T82" fmla="*/ 2147483647 w 135"/>
                  <a:gd name="T83" fmla="*/ 2147483647 h 146"/>
                  <a:gd name="T84" fmla="*/ 2147483647 w 135"/>
                  <a:gd name="T85" fmla="*/ 2147483647 h 146"/>
                  <a:gd name="T86" fmla="*/ 2147483647 w 135"/>
                  <a:gd name="T87" fmla="*/ 2147483647 h 146"/>
                  <a:gd name="T88" fmla="*/ 2147483647 w 135"/>
                  <a:gd name="T89" fmla="*/ 2147483647 h 146"/>
                  <a:gd name="T90" fmla="*/ 2147483647 w 135"/>
                  <a:gd name="T91" fmla="*/ 2147483647 h 146"/>
                  <a:gd name="T92" fmla="*/ 2147483647 w 135"/>
                  <a:gd name="T93" fmla="*/ 2147483647 h 146"/>
                  <a:gd name="T94" fmla="*/ 2147483647 w 135"/>
                  <a:gd name="T95" fmla="*/ 2147483647 h 146"/>
                  <a:gd name="T96" fmla="*/ 2147483647 w 135"/>
                  <a:gd name="T97" fmla="*/ 2147483647 h 14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5"/>
                  <a:gd name="T148" fmla="*/ 0 h 146"/>
                  <a:gd name="T149" fmla="*/ 135 w 135"/>
                  <a:gd name="T150" fmla="*/ 146 h 14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5" h="146">
                    <a:moveTo>
                      <a:pt x="130" y="67"/>
                    </a:moveTo>
                    <a:lnTo>
                      <a:pt x="134" y="71"/>
                    </a:lnTo>
                    <a:lnTo>
                      <a:pt x="132" y="87"/>
                    </a:lnTo>
                    <a:lnTo>
                      <a:pt x="124" y="81"/>
                    </a:lnTo>
                    <a:lnTo>
                      <a:pt x="122" y="83"/>
                    </a:lnTo>
                    <a:lnTo>
                      <a:pt x="128" y="92"/>
                    </a:lnTo>
                    <a:lnTo>
                      <a:pt x="127" y="97"/>
                    </a:lnTo>
                    <a:lnTo>
                      <a:pt x="125" y="97"/>
                    </a:lnTo>
                    <a:lnTo>
                      <a:pt x="129" y="103"/>
                    </a:lnTo>
                    <a:lnTo>
                      <a:pt x="127" y="112"/>
                    </a:lnTo>
                    <a:lnTo>
                      <a:pt x="117" y="118"/>
                    </a:lnTo>
                    <a:lnTo>
                      <a:pt x="111" y="112"/>
                    </a:lnTo>
                    <a:lnTo>
                      <a:pt x="93" y="113"/>
                    </a:lnTo>
                    <a:lnTo>
                      <a:pt x="89" y="124"/>
                    </a:lnTo>
                    <a:lnTo>
                      <a:pt x="91" y="124"/>
                    </a:lnTo>
                    <a:lnTo>
                      <a:pt x="89" y="132"/>
                    </a:lnTo>
                    <a:lnTo>
                      <a:pt x="92" y="138"/>
                    </a:lnTo>
                    <a:lnTo>
                      <a:pt x="91" y="143"/>
                    </a:lnTo>
                    <a:lnTo>
                      <a:pt x="72" y="145"/>
                    </a:lnTo>
                    <a:lnTo>
                      <a:pt x="75" y="138"/>
                    </a:lnTo>
                    <a:lnTo>
                      <a:pt x="71" y="135"/>
                    </a:lnTo>
                    <a:lnTo>
                      <a:pt x="71" y="130"/>
                    </a:lnTo>
                    <a:lnTo>
                      <a:pt x="63" y="124"/>
                    </a:lnTo>
                    <a:lnTo>
                      <a:pt x="46" y="97"/>
                    </a:lnTo>
                    <a:lnTo>
                      <a:pt x="38" y="94"/>
                    </a:lnTo>
                    <a:lnTo>
                      <a:pt x="34" y="78"/>
                    </a:lnTo>
                    <a:lnTo>
                      <a:pt x="20" y="65"/>
                    </a:lnTo>
                    <a:lnTo>
                      <a:pt x="2" y="56"/>
                    </a:lnTo>
                    <a:lnTo>
                      <a:pt x="0" y="50"/>
                    </a:lnTo>
                    <a:lnTo>
                      <a:pt x="1" y="46"/>
                    </a:lnTo>
                    <a:lnTo>
                      <a:pt x="9" y="51"/>
                    </a:lnTo>
                    <a:lnTo>
                      <a:pt x="15" y="42"/>
                    </a:lnTo>
                    <a:lnTo>
                      <a:pt x="10" y="39"/>
                    </a:lnTo>
                    <a:lnTo>
                      <a:pt x="13" y="30"/>
                    </a:lnTo>
                    <a:lnTo>
                      <a:pt x="10" y="26"/>
                    </a:lnTo>
                    <a:lnTo>
                      <a:pt x="20" y="27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39" y="4"/>
                    </a:lnTo>
                    <a:lnTo>
                      <a:pt x="43" y="11"/>
                    </a:lnTo>
                    <a:lnTo>
                      <a:pt x="51" y="11"/>
                    </a:lnTo>
                    <a:lnTo>
                      <a:pt x="53" y="7"/>
                    </a:lnTo>
                    <a:lnTo>
                      <a:pt x="80" y="27"/>
                    </a:lnTo>
                    <a:lnTo>
                      <a:pt x="107" y="36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24" y="55"/>
                    </a:lnTo>
                    <a:lnTo>
                      <a:pt x="127" y="65"/>
                    </a:lnTo>
                    <a:lnTo>
                      <a:pt x="130" y="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1" name="Freeform 55" descr="25%"/>
              <p:cNvSpPr>
                <a:spLocks/>
              </p:cNvSpPr>
              <p:nvPr/>
            </p:nvSpPr>
            <p:spPr bwMode="auto">
              <a:xfrm>
                <a:off x="9121775" y="2259013"/>
                <a:ext cx="182563" cy="236537"/>
              </a:xfrm>
              <a:custGeom>
                <a:avLst/>
                <a:gdLst>
                  <a:gd name="T0" fmla="*/ 2147483647 w 115"/>
                  <a:gd name="T1" fmla="*/ 2147483647 h 149"/>
                  <a:gd name="T2" fmla="*/ 2147483647 w 115"/>
                  <a:gd name="T3" fmla="*/ 2147483647 h 149"/>
                  <a:gd name="T4" fmla="*/ 2147483647 w 115"/>
                  <a:gd name="T5" fmla="*/ 2147483647 h 149"/>
                  <a:gd name="T6" fmla="*/ 2147483647 w 115"/>
                  <a:gd name="T7" fmla="*/ 2147483647 h 149"/>
                  <a:gd name="T8" fmla="*/ 2147483647 w 115"/>
                  <a:gd name="T9" fmla="*/ 2147483647 h 149"/>
                  <a:gd name="T10" fmla="*/ 2147483647 w 115"/>
                  <a:gd name="T11" fmla="*/ 2147483647 h 149"/>
                  <a:gd name="T12" fmla="*/ 2147483647 w 115"/>
                  <a:gd name="T13" fmla="*/ 2147483647 h 149"/>
                  <a:gd name="T14" fmla="*/ 2147483647 w 115"/>
                  <a:gd name="T15" fmla="*/ 2147483647 h 149"/>
                  <a:gd name="T16" fmla="*/ 2147483647 w 115"/>
                  <a:gd name="T17" fmla="*/ 2147483647 h 149"/>
                  <a:gd name="T18" fmla="*/ 2147483647 w 115"/>
                  <a:gd name="T19" fmla="*/ 2147483647 h 149"/>
                  <a:gd name="T20" fmla="*/ 2147483647 w 115"/>
                  <a:gd name="T21" fmla="*/ 2147483647 h 149"/>
                  <a:gd name="T22" fmla="*/ 2147483647 w 115"/>
                  <a:gd name="T23" fmla="*/ 2147483647 h 149"/>
                  <a:gd name="T24" fmla="*/ 2147483647 w 115"/>
                  <a:gd name="T25" fmla="*/ 2147483647 h 149"/>
                  <a:gd name="T26" fmla="*/ 2147483647 w 115"/>
                  <a:gd name="T27" fmla="*/ 2147483647 h 149"/>
                  <a:gd name="T28" fmla="*/ 2147483647 w 115"/>
                  <a:gd name="T29" fmla="*/ 2147483647 h 149"/>
                  <a:gd name="T30" fmla="*/ 2147483647 w 115"/>
                  <a:gd name="T31" fmla="*/ 2147483647 h 149"/>
                  <a:gd name="T32" fmla="*/ 2147483647 w 115"/>
                  <a:gd name="T33" fmla="*/ 2147483647 h 149"/>
                  <a:gd name="T34" fmla="*/ 2147483647 w 115"/>
                  <a:gd name="T35" fmla="*/ 2147483647 h 149"/>
                  <a:gd name="T36" fmla="*/ 2147483647 w 115"/>
                  <a:gd name="T37" fmla="*/ 2147483647 h 149"/>
                  <a:gd name="T38" fmla="*/ 2147483647 w 115"/>
                  <a:gd name="T39" fmla="*/ 2147483647 h 149"/>
                  <a:gd name="T40" fmla="*/ 2147483647 w 115"/>
                  <a:gd name="T41" fmla="*/ 2147483647 h 149"/>
                  <a:gd name="T42" fmla="*/ 2147483647 w 115"/>
                  <a:gd name="T43" fmla="*/ 2147483647 h 149"/>
                  <a:gd name="T44" fmla="*/ 2147483647 w 115"/>
                  <a:gd name="T45" fmla="*/ 2147483647 h 149"/>
                  <a:gd name="T46" fmla="*/ 2147483647 w 115"/>
                  <a:gd name="T47" fmla="*/ 2147483647 h 149"/>
                  <a:gd name="T48" fmla="*/ 2147483647 w 115"/>
                  <a:gd name="T49" fmla="*/ 2147483647 h 149"/>
                  <a:gd name="T50" fmla="*/ 2147483647 w 115"/>
                  <a:gd name="T51" fmla="*/ 2147483647 h 149"/>
                  <a:gd name="T52" fmla="*/ 2147483647 w 115"/>
                  <a:gd name="T53" fmla="*/ 2147483647 h 149"/>
                  <a:gd name="T54" fmla="*/ 2147483647 w 115"/>
                  <a:gd name="T55" fmla="*/ 2147483647 h 149"/>
                  <a:gd name="T56" fmla="*/ 2147483647 w 115"/>
                  <a:gd name="T57" fmla="*/ 0 h 149"/>
                  <a:gd name="T58" fmla="*/ 2147483647 w 115"/>
                  <a:gd name="T59" fmla="*/ 2147483647 h 149"/>
                  <a:gd name="T60" fmla="*/ 2147483647 w 115"/>
                  <a:gd name="T61" fmla="*/ 2147483647 h 149"/>
                  <a:gd name="T62" fmla="*/ 2147483647 w 115"/>
                  <a:gd name="T63" fmla="*/ 2147483647 h 149"/>
                  <a:gd name="T64" fmla="*/ 2147483647 w 115"/>
                  <a:gd name="T65" fmla="*/ 2147483647 h 149"/>
                  <a:gd name="T66" fmla="*/ 2147483647 w 115"/>
                  <a:gd name="T67" fmla="*/ 2147483647 h 149"/>
                  <a:gd name="T68" fmla="*/ 2147483647 w 115"/>
                  <a:gd name="T69" fmla="*/ 2147483647 h 149"/>
                  <a:gd name="T70" fmla="*/ 2147483647 w 115"/>
                  <a:gd name="T71" fmla="*/ 2147483647 h 149"/>
                  <a:gd name="T72" fmla="*/ 2147483647 w 115"/>
                  <a:gd name="T73" fmla="*/ 2147483647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5"/>
                  <a:gd name="T112" fmla="*/ 0 h 149"/>
                  <a:gd name="T113" fmla="*/ 115 w 115"/>
                  <a:gd name="T114" fmla="*/ 149 h 1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5" h="149">
                    <a:moveTo>
                      <a:pt x="108" y="98"/>
                    </a:moveTo>
                    <a:lnTo>
                      <a:pt x="110" y="104"/>
                    </a:lnTo>
                    <a:lnTo>
                      <a:pt x="107" y="110"/>
                    </a:lnTo>
                    <a:lnTo>
                      <a:pt x="114" y="115"/>
                    </a:lnTo>
                    <a:lnTo>
                      <a:pt x="107" y="126"/>
                    </a:lnTo>
                    <a:lnTo>
                      <a:pt x="102" y="126"/>
                    </a:lnTo>
                    <a:lnTo>
                      <a:pt x="101" y="139"/>
                    </a:lnTo>
                    <a:lnTo>
                      <a:pt x="95" y="142"/>
                    </a:lnTo>
                    <a:lnTo>
                      <a:pt x="101" y="141"/>
                    </a:lnTo>
                    <a:lnTo>
                      <a:pt x="101" y="144"/>
                    </a:lnTo>
                    <a:lnTo>
                      <a:pt x="99" y="148"/>
                    </a:lnTo>
                    <a:lnTo>
                      <a:pt x="95" y="145"/>
                    </a:lnTo>
                    <a:lnTo>
                      <a:pt x="94" y="147"/>
                    </a:lnTo>
                    <a:lnTo>
                      <a:pt x="94" y="143"/>
                    </a:lnTo>
                    <a:lnTo>
                      <a:pt x="89" y="147"/>
                    </a:lnTo>
                    <a:lnTo>
                      <a:pt x="83" y="145"/>
                    </a:lnTo>
                    <a:lnTo>
                      <a:pt x="83" y="141"/>
                    </a:lnTo>
                    <a:lnTo>
                      <a:pt x="86" y="128"/>
                    </a:lnTo>
                    <a:lnTo>
                      <a:pt x="81" y="124"/>
                    </a:lnTo>
                    <a:lnTo>
                      <a:pt x="72" y="111"/>
                    </a:lnTo>
                    <a:lnTo>
                      <a:pt x="68" y="112"/>
                    </a:lnTo>
                    <a:lnTo>
                      <a:pt x="53" y="106"/>
                    </a:lnTo>
                    <a:lnTo>
                      <a:pt x="52" y="103"/>
                    </a:lnTo>
                    <a:lnTo>
                      <a:pt x="46" y="105"/>
                    </a:lnTo>
                    <a:lnTo>
                      <a:pt x="38" y="102"/>
                    </a:lnTo>
                    <a:lnTo>
                      <a:pt x="18" y="88"/>
                    </a:lnTo>
                    <a:lnTo>
                      <a:pt x="19" y="87"/>
                    </a:lnTo>
                    <a:lnTo>
                      <a:pt x="28" y="89"/>
                    </a:lnTo>
                    <a:lnTo>
                      <a:pt x="28" y="78"/>
                    </a:lnTo>
                    <a:lnTo>
                      <a:pt x="20" y="69"/>
                    </a:lnTo>
                    <a:lnTo>
                      <a:pt x="10" y="65"/>
                    </a:lnTo>
                    <a:lnTo>
                      <a:pt x="6" y="53"/>
                    </a:lnTo>
                    <a:lnTo>
                      <a:pt x="29" y="67"/>
                    </a:lnTo>
                    <a:lnTo>
                      <a:pt x="18" y="53"/>
                    </a:lnTo>
                    <a:lnTo>
                      <a:pt x="20" y="51"/>
                    </a:lnTo>
                    <a:lnTo>
                      <a:pt x="26" y="57"/>
                    </a:lnTo>
                    <a:lnTo>
                      <a:pt x="23" y="51"/>
                    </a:lnTo>
                    <a:lnTo>
                      <a:pt x="7" y="25"/>
                    </a:lnTo>
                    <a:lnTo>
                      <a:pt x="18" y="34"/>
                    </a:lnTo>
                    <a:lnTo>
                      <a:pt x="32" y="55"/>
                    </a:lnTo>
                    <a:lnTo>
                      <a:pt x="41" y="62"/>
                    </a:lnTo>
                    <a:lnTo>
                      <a:pt x="45" y="63"/>
                    </a:lnTo>
                    <a:lnTo>
                      <a:pt x="45" y="56"/>
                    </a:lnTo>
                    <a:lnTo>
                      <a:pt x="35" y="47"/>
                    </a:lnTo>
                    <a:lnTo>
                      <a:pt x="51" y="53"/>
                    </a:lnTo>
                    <a:lnTo>
                      <a:pt x="53" y="48"/>
                    </a:lnTo>
                    <a:lnTo>
                      <a:pt x="57" y="41"/>
                    </a:lnTo>
                    <a:lnTo>
                      <a:pt x="56" y="38"/>
                    </a:lnTo>
                    <a:lnTo>
                      <a:pt x="39" y="18"/>
                    </a:lnTo>
                    <a:lnTo>
                      <a:pt x="39" y="23"/>
                    </a:lnTo>
                    <a:lnTo>
                      <a:pt x="30" y="22"/>
                    </a:lnTo>
                    <a:lnTo>
                      <a:pt x="24" y="16"/>
                    </a:lnTo>
                    <a:lnTo>
                      <a:pt x="20" y="1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6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25" y="8"/>
                    </a:lnTo>
                    <a:lnTo>
                      <a:pt x="40" y="10"/>
                    </a:lnTo>
                    <a:lnTo>
                      <a:pt x="48" y="17"/>
                    </a:lnTo>
                    <a:lnTo>
                      <a:pt x="54" y="16"/>
                    </a:lnTo>
                    <a:lnTo>
                      <a:pt x="63" y="25"/>
                    </a:lnTo>
                    <a:lnTo>
                      <a:pt x="64" y="56"/>
                    </a:lnTo>
                    <a:lnTo>
                      <a:pt x="73" y="60"/>
                    </a:lnTo>
                    <a:lnTo>
                      <a:pt x="75" y="70"/>
                    </a:lnTo>
                    <a:lnTo>
                      <a:pt x="81" y="71"/>
                    </a:lnTo>
                    <a:lnTo>
                      <a:pt x="86" y="83"/>
                    </a:lnTo>
                    <a:lnTo>
                      <a:pt x="94" y="86"/>
                    </a:lnTo>
                    <a:lnTo>
                      <a:pt x="99" y="94"/>
                    </a:lnTo>
                    <a:lnTo>
                      <a:pt x="108" y="9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2" name="Freeform 56" descr="25%"/>
              <p:cNvSpPr>
                <a:spLocks/>
              </p:cNvSpPr>
              <p:nvPr/>
            </p:nvSpPr>
            <p:spPr bwMode="auto">
              <a:xfrm>
                <a:off x="9432925" y="2655888"/>
                <a:ext cx="152400" cy="147637"/>
              </a:xfrm>
              <a:custGeom>
                <a:avLst/>
                <a:gdLst>
                  <a:gd name="T0" fmla="*/ 0 w 96"/>
                  <a:gd name="T1" fmla="*/ 2147483647 h 93"/>
                  <a:gd name="T2" fmla="*/ 2147483647 w 96"/>
                  <a:gd name="T3" fmla="*/ 2147483647 h 93"/>
                  <a:gd name="T4" fmla="*/ 2147483647 w 96"/>
                  <a:gd name="T5" fmla="*/ 2147483647 h 93"/>
                  <a:gd name="T6" fmla="*/ 2147483647 w 96"/>
                  <a:gd name="T7" fmla="*/ 2147483647 h 93"/>
                  <a:gd name="T8" fmla="*/ 2147483647 w 96"/>
                  <a:gd name="T9" fmla="*/ 2147483647 h 93"/>
                  <a:gd name="T10" fmla="*/ 2147483647 w 96"/>
                  <a:gd name="T11" fmla="*/ 2147483647 h 93"/>
                  <a:gd name="T12" fmla="*/ 2147483647 w 96"/>
                  <a:gd name="T13" fmla="*/ 2147483647 h 93"/>
                  <a:gd name="T14" fmla="*/ 2147483647 w 96"/>
                  <a:gd name="T15" fmla="*/ 2147483647 h 93"/>
                  <a:gd name="T16" fmla="*/ 2147483647 w 96"/>
                  <a:gd name="T17" fmla="*/ 2147483647 h 93"/>
                  <a:gd name="T18" fmla="*/ 2147483647 w 96"/>
                  <a:gd name="T19" fmla="*/ 2147483647 h 93"/>
                  <a:gd name="T20" fmla="*/ 2147483647 w 96"/>
                  <a:gd name="T21" fmla="*/ 2147483647 h 93"/>
                  <a:gd name="T22" fmla="*/ 2147483647 w 96"/>
                  <a:gd name="T23" fmla="*/ 2147483647 h 93"/>
                  <a:gd name="T24" fmla="*/ 2147483647 w 96"/>
                  <a:gd name="T25" fmla="*/ 2147483647 h 93"/>
                  <a:gd name="T26" fmla="*/ 2147483647 w 96"/>
                  <a:gd name="T27" fmla="*/ 2147483647 h 93"/>
                  <a:gd name="T28" fmla="*/ 2147483647 w 96"/>
                  <a:gd name="T29" fmla="*/ 2147483647 h 93"/>
                  <a:gd name="T30" fmla="*/ 2147483647 w 96"/>
                  <a:gd name="T31" fmla="*/ 2147483647 h 93"/>
                  <a:gd name="T32" fmla="*/ 2147483647 w 96"/>
                  <a:gd name="T33" fmla="*/ 2147483647 h 93"/>
                  <a:gd name="T34" fmla="*/ 2147483647 w 96"/>
                  <a:gd name="T35" fmla="*/ 2147483647 h 93"/>
                  <a:gd name="T36" fmla="*/ 2147483647 w 96"/>
                  <a:gd name="T37" fmla="*/ 2147483647 h 93"/>
                  <a:gd name="T38" fmla="*/ 2147483647 w 96"/>
                  <a:gd name="T39" fmla="*/ 2147483647 h 93"/>
                  <a:gd name="T40" fmla="*/ 2147483647 w 96"/>
                  <a:gd name="T41" fmla="*/ 2147483647 h 93"/>
                  <a:gd name="T42" fmla="*/ 2147483647 w 96"/>
                  <a:gd name="T43" fmla="*/ 2147483647 h 93"/>
                  <a:gd name="T44" fmla="*/ 2147483647 w 96"/>
                  <a:gd name="T45" fmla="*/ 2147483647 h 93"/>
                  <a:gd name="T46" fmla="*/ 2147483647 w 96"/>
                  <a:gd name="T47" fmla="*/ 2147483647 h 93"/>
                  <a:gd name="T48" fmla="*/ 2147483647 w 96"/>
                  <a:gd name="T49" fmla="*/ 2147483647 h 93"/>
                  <a:gd name="T50" fmla="*/ 2147483647 w 96"/>
                  <a:gd name="T51" fmla="*/ 2147483647 h 93"/>
                  <a:gd name="T52" fmla="*/ 2147483647 w 96"/>
                  <a:gd name="T53" fmla="*/ 2147483647 h 93"/>
                  <a:gd name="T54" fmla="*/ 2147483647 w 96"/>
                  <a:gd name="T55" fmla="*/ 0 h 93"/>
                  <a:gd name="T56" fmla="*/ 2147483647 w 96"/>
                  <a:gd name="T57" fmla="*/ 2147483647 h 93"/>
                  <a:gd name="T58" fmla="*/ 2147483647 w 96"/>
                  <a:gd name="T59" fmla="*/ 2147483647 h 93"/>
                  <a:gd name="T60" fmla="*/ 2147483647 w 96"/>
                  <a:gd name="T61" fmla="*/ 2147483647 h 93"/>
                  <a:gd name="T62" fmla="*/ 2147483647 w 96"/>
                  <a:gd name="T63" fmla="*/ 2147483647 h 93"/>
                  <a:gd name="T64" fmla="*/ 2147483647 w 96"/>
                  <a:gd name="T65" fmla="*/ 2147483647 h 93"/>
                  <a:gd name="T66" fmla="*/ 2147483647 w 96"/>
                  <a:gd name="T67" fmla="*/ 2147483647 h 93"/>
                  <a:gd name="T68" fmla="*/ 2147483647 w 96"/>
                  <a:gd name="T69" fmla="*/ 2147483647 h 93"/>
                  <a:gd name="T70" fmla="*/ 2147483647 w 96"/>
                  <a:gd name="T71" fmla="*/ 2147483647 h 93"/>
                  <a:gd name="T72" fmla="*/ 2147483647 w 96"/>
                  <a:gd name="T73" fmla="*/ 2147483647 h 93"/>
                  <a:gd name="T74" fmla="*/ 2147483647 w 96"/>
                  <a:gd name="T75" fmla="*/ 2147483647 h 93"/>
                  <a:gd name="T76" fmla="*/ 2147483647 w 96"/>
                  <a:gd name="T77" fmla="*/ 2147483647 h 93"/>
                  <a:gd name="T78" fmla="*/ 2147483647 w 96"/>
                  <a:gd name="T79" fmla="*/ 2147483647 h 93"/>
                  <a:gd name="T80" fmla="*/ 2147483647 w 96"/>
                  <a:gd name="T81" fmla="*/ 2147483647 h 93"/>
                  <a:gd name="T82" fmla="*/ 2147483647 w 96"/>
                  <a:gd name="T83" fmla="*/ 2147483647 h 93"/>
                  <a:gd name="T84" fmla="*/ 2147483647 w 96"/>
                  <a:gd name="T85" fmla="*/ 2147483647 h 93"/>
                  <a:gd name="T86" fmla="*/ 2147483647 w 96"/>
                  <a:gd name="T87" fmla="*/ 2147483647 h 93"/>
                  <a:gd name="T88" fmla="*/ 2147483647 w 96"/>
                  <a:gd name="T89" fmla="*/ 2147483647 h 93"/>
                  <a:gd name="T90" fmla="*/ 2147483647 w 96"/>
                  <a:gd name="T91" fmla="*/ 2147483647 h 93"/>
                  <a:gd name="T92" fmla="*/ 2147483647 w 96"/>
                  <a:gd name="T93" fmla="*/ 2147483647 h 93"/>
                  <a:gd name="T94" fmla="*/ 2147483647 w 96"/>
                  <a:gd name="T95" fmla="*/ 2147483647 h 93"/>
                  <a:gd name="T96" fmla="*/ 2147483647 w 96"/>
                  <a:gd name="T97" fmla="*/ 2147483647 h 93"/>
                  <a:gd name="T98" fmla="*/ 2147483647 w 96"/>
                  <a:gd name="T99" fmla="*/ 2147483647 h 93"/>
                  <a:gd name="T100" fmla="*/ 2147483647 w 96"/>
                  <a:gd name="T101" fmla="*/ 2147483647 h 93"/>
                  <a:gd name="T102" fmla="*/ 2147483647 w 96"/>
                  <a:gd name="T103" fmla="*/ 2147483647 h 93"/>
                  <a:gd name="T104" fmla="*/ 2147483647 w 96"/>
                  <a:gd name="T105" fmla="*/ 2147483647 h 93"/>
                  <a:gd name="T106" fmla="*/ 2147483647 w 96"/>
                  <a:gd name="T107" fmla="*/ 2147483647 h 93"/>
                  <a:gd name="T108" fmla="*/ 0 w 96"/>
                  <a:gd name="T109" fmla="*/ 2147483647 h 9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6"/>
                  <a:gd name="T166" fmla="*/ 0 h 93"/>
                  <a:gd name="T167" fmla="*/ 96 w 96"/>
                  <a:gd name="T168" fmla="*/ 93 h 9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6" h="93">
                    <a:moveTo>
                      <a:pt x="0" y="40"/>
                    </a:moveTo>
                    <a:lnTo>
                      <a:pt x="18" y="46"/>
                    </a:lnTo>
                    <a:lnTo>
                      <a:pt x="15" y="53"/>
                    </a:lnTo>
                    <a:lnTo>
                      <a:pt x="23" y="53"/>
                    </a:lnTo>
                    <a:lnTo>
                      <a:pt x="25" y="54"/>
                    </a:lnTo>
                    <a:lnTo>
                      <a:pt x="26" y="60"/>
                    </a:lnTo>
                    <a:lnTo>
                      <a:pt x="30" y="59"/>
                    </a:lnTo>
                    <a:lnTo>
                      <a:pt x="31" y="53"/>
                    </a:lnTo>
                    <a:lnTo>
                      <a:pt x="33" y="51"/>
                    </a:lnTo>
                    <a:lnTo>
                      <a:pt x="48" y="54"/>
                    </a:lnTo>
                    <a:lnTo>
                      <a:pt x="48" y="47"/>
                    </a:lnTo>
                    <a:lnTo>
                      <a:pt x="36" y="41"/>
                    </a:lnTo>
                    <a:lnTo>
                      <a:pt x="36" y="38"/>
                    </a:lnTo>
                    <a:lnTo>
                      <a:pt x="42" y="41"/>
                    </a:lnTo>
                    <a:lnTo>
                      <a:pt x="42" y="38"/>
                    </a:lnTo>
                    <a:lnTo>
                      <a:pt x="32" y="29"/>
                    </a:lnTo>
                    <a:lnTo>
                      <a:pt x="24" y="26"/>
                    </a:lnTo>
                    <a:lnTo>
                      <a:pt x="17" y="31"/>
                    </a:lnTo>
                    <a:lnTo>
                      <a:pt x="18" y="38"/>
                    </a:lnTo>
                    <a:lnTo>
                      <a:pt x="13" y="35"/>
                    </a:lnTo>
                    <a:lnTo>
                      <a:pt x="13" y="29"/>
                    </a:lnTo>
                    <a:lnTo>
                      <a:pt x="22" y="21"/>
                    </a:lnTo>
                    <a:lnTo>
                      <a:pt x="18" y="12"/>
                    </a:lnTo>
                    <a:lnTo>
                      <a:pt x="10" y="9"/>
                    </a:lnTo>
                    <a:lnTo>
                      <a:pt x="24" y="9"/>
                    </a:lnTo>
                    <a:lnTo>
                      <a:pt x="27" y="8"/>
                    </a:lnTo>
                    <a:lnTo>
                      <a:pt x="37" y="10"/>
                    </a:lnTo>
                    <a:lnTo>
                      <a:pt x="36" y="0"/>
                    </a:lnTo>
                    <a:lnTo>
                      <a:pt x="43" y="3"/>
                    </a:lnTo>
                    <a:lnTo>
                      <a:pt x="44" y="9"/>
                    </a:lnTo>
                    <a:lnTo>
                      <a:pt x="37" y="12"/>
                    </a:lnTo>
                    <a:lnTo>
                      <a:pt x="27" y="10"/>
                    </a:lnTo>
                    <a:lnTo>
                      <a:pt x="22" y="15"/>
                    </a:lnTo>
                    <a:lnTo>
                      <a:pt x="34" y="19"/>
                    </a:lnTo>
                    <a:lnTo>
                      <a:pt x="36" y="17"/>
                    </a:lnTo>
                    <a:lnTo>
                      <a:pt x="59" y="35"/>
                    </a:lnTo>
                    <a:lnTo>
                      <a:pt x="83" y="47"/>
                    </a:lnTo>
                    <a:lnTo>
                      <a:pt x="89" y="44"/>
                    </a:lnTo>
                    <a:lnTo>
                      <a:pt x="87" y="51"/>
                    </a:lnTo>
                    <a:lnTo>
                      <a:pt x="95" y="57"/>
                    </a:lnTo>
                    <a:lnTo>
                      <a:pt x="86" y="58"/>
                    </a:lnTo>
                    <a:lnTo>
                      <a:pt x="84" y="66"/>
                    </a:lnTo>
                    <a:lnTo>
                      <a:pt x="90" y="78"/>
                    </a:lnTo>
                    <a:lnTo>
                      <a:pt x="76" y="70"/>
                    </a:lnTo>
                    <a:lnTo>
                      <a:pt x="84" y="79"/>
                    </a:lnTo>
                    <a:lnTo>
                      <a:pt x="79" y="83"/>
                    </a:lnTo>
                    <a:lnTo>
                      <a:pt x="71" y="81"/>
                    </a:lnTo>
                    <a:lnTo>
                      <a:pt x="69" y="86"/>
                    </a:lnTo>
                    <a:lnTo>
                      <a:pt x="76" y="91"/>
                    </a:lnTo>
                    <a:lnTo>
                      <a:pt x="68" y="92"/>
                    </a:lnTo>
                    <a:lnTo>
                      <a:pt x="61" y="75"/>
                    </a:lnTo>
                    <a:lnTo>
                      <a:pt x="56" y="77"/>
                    </a:lnTo>
                    <a:lnTo>
                      <a:pt x="33" y="68"/>
                    </a:lnTo>
                    <a:lnTo>
                      <a:pt x="8" y="51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3" name="Freeform 57" descr="25%"/>
              <p:cNvSpPr>
                <a:spLocks/>
              </p:cNvSpPr>
              <p:nvPr/>
            </p:nvSpPr>
            <p:spPr bwMode="auto">
              <a:xfrm>
                <a:off x="8329613" y="3409950"/>
                <a:ext cx="236537" cy="130175"/>
              </a:xfrm>
              <a:custGeom>
                <a:avLst/>
                <a:gdLst>
                  <a:gd name="T0" fmla="*/ 2147483647 w 149"/>
                  <a:gd name="T1" fmla="*/ 2147483647 h 82"/>
                  <a:gd name="T2" fmla="*/ 2147483647 w 149"/>
                  <a:gd name="T3" fmla="*/ 2147483647 h 82"/>
                  <a:gd name="T4" fmla="*/ 2147483647 w 149"/>
                  <a:gd name="T5" fmla="*/ 2147483647 h 82"/>
                  <a:gd name="T6" fmla="*/ 0 w 149"/>
                  <a:gd name="T7" fmla="*/ 2147483647 h 82"/>
                  <a:gd name="T8" fmla="*/ 2147483647 w 149"/>
                  <a:gd name="T9" fmla="*/ 2147483647 h 82"/>
                  <a:gd name="T10" fmla="*/ 2147483647 w 149"/>
                  <a:gd name="T11" fmla="*/ 2147483647 h 82"/>
                  <a:gd name="T12" fmla="*/ 2147483647 w 149"/>
                  <a:gd name="T13" fmla="*/ 2147483647 h 82"/>
                  <a:gd name="T14" fmla="*/ 2147483647 w 149"/>
                  <a:gd name="T15" fmla="*/ 2147483647 h 82"/>
                  <a:gd name="T16" fmla="*/ 2147483647 w 149"/>
                  <a:gd name="T17" fmla="*/ 2147483647 h 82"/>
                  <a:gd name="T18" fmla="*/ 2147483647 w 149"/>
                  <a:gd name="T19" fmla="*/ 2147483647 h 82"/>
                  <a:gd name="T20" fmla="*/ 2147483647 w 149"/>
                  <a:gd name="T21" fmla="*/ 2147483647 h 82"/>
                  <a:gd name="T22" fmla="*/ 2147483647 w 149"/>
                  <a:gd name="T23" fmla="*/ 2147483647 h 82"/>
                  <a:gd name="T24" fmla="*/ 2147483647 w 149"/>
                  <a:gd name="T25" fmla="*/ 2147483647 h 82"/>
                  <a:gd name="T26" fmla="*/ 2147483647 w 149"/>
                  <a:gd name="T27" fmla="*/ 2147483647 h 82"/>
                  <a:gd name="T28" fmla="*/ 2147483647 w 149"/>
                  <a:gd name="T29" fmla="*/ 2147483647 h 82"/>
                  <a:gd name="T30" fmla="*/ 2147483647 w 149"/>
                  <a:gd name="T31" fmla="*/ 2147483647 h 82"/>
                  <a:gd name="T32" fmla="*/ 2147483647 w 149"/>
                  <a:gd name="T33" fmla="*/ 2147483647 h 82"/>
                  <a:gd name="T34" fmla="*/ 2147483647 w 149"/>
                  <a:gd name="T35" fmla="*/ 2147483647 h 82"/>
                  <a:gd name="T36" fmla="*/ 2147483647 w 149"/>
                  <a:gd name="T37" fmla="*/ 2147483647 h 82"/>
                  <a:gd name="T38" fmla="*/ 2147483647 w 149"/>
                  <a:gd name="T39" fmla="*/ 2147483647 h 82"/>
                  <a:gd name="T40" fmla="*/ 2147483647 w 149"/>
                  <a:gd name="T41" fmla="*/ 2147483647 h 82"/>
                  <a:gd name="T42" fmla="*/ 2147483647 w 149"/>
                  <a:gd name="T43" fmla="*/ 2147483647 h 82"/>
                  <a:gd name="T44" fmla="*/ 2147483647 w 149"/>
                  <a:gd name="T45" fmla="*/ 2147483647 h 82"/>
                  <a:gd name="T46" fmla="*/ 2147483647 w 149"/>
                  <a:gd name="T47" fmla="*/ 2147483647 h 82"/>
                  <a:gd name="T48" fmla="*/ 2147483647 w 149"/>
                  <a:gd name="T49" fmla="*/ 2147483647 h 82"/>
                  <a:gd name="T50" fmla="*/ 2147483647 w 149"/>
                  <a:gd name="T51" fmla="*/ 2147483647 h 82"/>
                  <a:gd name="T52" fmla="*/ 2147483647 w 149"/>
                  <a:gd name="T53" fmla="*/ 2147483647 h 82"/>
                  <a:gd name="T54" fmla="*/ 2147483647 w 149"/>
                  <a:gd name="T55" fmla="*/ 2147483647 h 82"/>
                  <a:gd name="T56" fmla="*/ 2147483647 w 149"/>
                  <a:gd name="T57" fmla="*/ 2147483647 h 82"/>
                  <a:gd name="T58" fmla="*/ 2147483647 w 149"/>
                  <a:gd name="T59" fmla="*/ 2147483647 h 82"/>
                  <a:gd name="T60" fmla="*/ 2147483647 w 149"/>
                  <a:gd name="T61" fmla="*/ 0 h 82"/>
                  <a:gd name="T62" fmla="*/ 2147483647 w 149"/>
                  <a:gd name="T63" fmla="*/ 2147483647 h 82"/>
                  <a:gd name="T64" fmla="*/ 2147483647 w 149"/>
                  <a:gd name="T65" fmla="*/ 2147483647 h 82"/>
                  <a:gd name="T66" fmla="*/ 2147483647 w 149"/>
                  <a:gd name="T67" fmla="*/ 2147483647 h 82"/>
                  <a:gd name="T68" fmla="*/ 2147483647 w 149"/>
                  <a:gd name="T69" fmla="*/ 2147483647 h 82"/>
                  <a:gd name="T70" fmla="*/ 2147483647 w 149"/>
                  <a:gd name="T71" fmla="*/ 2147483647 h 82"/>
                  <a:gd name="T72" fmla="*/ 2147483647 w 149"/>
                  <a:gd name="T73" fmla="*/ 2147483647 h 82"/>
                  <a:gd name="T74" fmla="*/ 2147483647 w 149"/>
                  <a:gd name="T75" fmla="*/ 2147483647 h 82"/>
                  <a:gd name="T76" fmla="*/ 2147483647 w 149"/>
                  <a:gd name="T77" fmla="*/ 2147483647 h 82"/>
                  <a:gd name="T78" fmla="*/ 2147483647 w 149"/>
                  <a:gd name="T79" fmla="*/ 2147483647 h 82"/>
                  <a:gd name="T80" fmla="*/ 2147483647 w 149"/>
                  <a:gd name="T81" fmla="*/ 2147483647 h 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9"/>
                  <a:gd name="T124" fmla="*/ 0 h 82"/>
                  <a:gd name="T125" fmla="*/ 149 w 149"/>
                  <a:gd name="T126" fmla="*/ 82 h 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9" h="82">
                    <a:moveTo>
                      <a:pt x="56" y="4"/>
                    </a:moveTo>
                    <a:lnTo>
                      <a:pt x="12" y="36"/>
                    </a:lnTo>
                    <a:lnTo>
                      <a:pt x="11" y="60"/>
                    </a:lnTo>
                    <a:lnTo>
                      <a:pt x="0" y="79"/>
                    </a:lnTo>
                    <a:lnTo>
                      <a:pt x="13" y="62"/>
                    </a:lnTo>
                    <a:lnTo>
                      <a:pt x="14" y="55"/>
                    </a:lnTo>
                    <a:lnTo>
                      <a:pt x="19" y="60"/>
                    </a:lnTo>
                    <a:lnTo>
                      <a:pt x="24" y="56"/>
                    </a:lnTo>
                    <a:lnTo>
                      <a:pt x="34" y="56"/>
                    </a:lnTo>
                    <a:lnTo>
                      <a:pt x="19" y="69"/>
                    </a:lnTo>
                    <a:lnTo>
                      <a:pt x="16" y="67"/>
                    </a:lnTo>
                    <a:lnTo>
                      <a:pt x="13" y="74"/>
                    </a:lnTo>
                    <a:lnTo>
                      <a:pt x="7" y="80"/>
                    </a:lnTo>
                    <a:lnTo>
                      <a:pt x="33" y="81"/>
                    </a:lnTo>
                    <a:lnTo>
                      <a:pt x="91" y="80"/>
                    </a:lnTo>
                    <a:lnTo>
                      <a:pt x="148" y="71"/>
                    </a:lnTo>
                    <a:lnTo>
                      <a:pt x="143" y="66"/>
                    </a:lnTo>
                    <a:lnTo>
                      <a:pt x="142" y="52"/>
                    </a:lnTo>
                    <a:lnTo>
                      <a:pt x="142" y="40"/>
                    </a:lnTo>
                    <a:lnTo>
                      <a:pt x="147" y="30"/>
                    </a:lnTo>
                    <a:lnTo>
                      <a:pt x="144" y="25"/>
                    </a:lnTo>
                    <a:lnTo>
                      <a:pt x="139" y="20"/>
                    </a:lnTo>
                    <a:lnTo>
                      <a:pt x="135" y="21"/>
                    </a:lnTo>
                    <a:lnTo>
                      <a:pt x="131" y="12"/>
                    </a:lnTo>
                    <a:lnTo>
                      <a:pt x="113" y="15"/>
                    </a:lnTo>
                    <a:lnTo>
                      <a:pt x="107" y="18"/>
                    </a:lnTo>
                    <a:lnTo>
                      <a:pt x="105" y="14"/>
                    </a:lnTo>
                    <a:lnTo>
                      <a:pt x="98" y="14"/>
                    </a:lnTo>
                    <a:lnTo>
                      <a:pt x="87" y="8"/>
                    </a:lnTo>
                    <a:lnTo>
                      <a:pt x="80" y="8"/>
                    </a:lnTo>
                    <a:lnTo>
                      <a:pt x="74" y="0"/>
                    </a:lnTo>
                    <a:lnTo>
                      <a:pt x="69" y="5"/>
                    </a:lnTo>
                    <a:lnTo>
                      <a:pt x="69" y="8"/>
                    </a:lnTo>
                    <a:lnTo>
                      <a:pt x="65" y="10"/>
                    </a:lnTo>
                    <a:lnTo>
                      <a:pt x="71" y="30"/>
                    </a:lnTo>
                    <a:lnTo>
                      <a:pt x="64" y="36"/>
                    </a:lnTo>
                    <a:lnTo>
                      <a:pt x="53" y="36"/>
                    </a:lnTo>
                    <a:lnTo>
                      <a:pt x="49" y="33"/>
                    </a:lnTo>
                    <a:lnTo>
                      <a:pt x="39" y="34"/>
                    </a:lnTo>
                    <a:lnTo>
                      <a:pt x="37" y="31"/>
                    </a:lnTo>
                    <a:lnTo>
                      <a:pt x="56" y="4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4" name="Freeform 58" descr="25%"/>
              <p:cNvSpPr>
                <a:spLocks/>
              </p:cNvSpPr>
              <p:nvPr/>
            </p:nvSpPr>
            <p:spPr bwMode="auto">
              <a:xfrm>
                <a:off x="9588500" y="1239838"/>
                <a:ext cx="100013" cy="66675"/>
              </a:xfrm>
              <a:custGeom>
                <a:avLst/>
                <a:gdLst>
                  <a:gd name="T0" fmla="*/ 2147483647 w 63"/>
                  <a:gd name="T1" fmla="*/ 2147483647 h 42"/>
                  <a:gd name="T2" fmla="*/ 2147483647 w 63"/>
                  <a:gd name="T3" fmla="*/ 2147483647 h 42"/>
                  <a:gd name="T4" fmla="*/ 2147483647 w 63"/>
                  <a:gd name="T5" fmla="*/ 2147483647 h 42"/>
                  <a:gd name="T6" fmla="*/ 2147483647 w 63"/>
                  <a:gd name="T7" fmla="*/ 2147483647 h 42"/>
                  <a:gd name="T8" fmla="*/ 2147483647 w 63"/>
                  <a:gd name="T9" fmla="*/ 2147483647 h 42"/>
                  <a:gd name="T10" fmla="*/ 2147483647 w 63"/>
                  <a:gd name="T11" fmla="*/ 2147483647 h 42"/>
                  <a:gd name="T12" fmla="*/ 2147483647 w 63"/>
                  <a:gd name="T13" fmla="*/ 2147483647 h 42"/>
                  <a:gd name="T14" fmla="*/ 2147483647 w 63"/>
                  <a:gd name="T15" fmla="*/ 2147483647 h 42"/>
                  <a:gd name="T16" fmla="*/ 2147483647 w 63"/>
                  <a:gd name="T17" fmla="*/ 0 h 42"/>
                  <a:gd name="T18" fmla="*/ 2147483647 w 63"/>
                  <a:gd name="T19" fmla="*/ 0 h 42"/>
                  <a:gd name="T20" fmla="*/ 2147483647 w 63"/>
                  <a:gd name="T21" fmla="*/ 2147483647 h 42"/>
                  <a:gd name="T22" fmla="*/ 2147483647 w 63"/>
                  <a:gd name="T23" fmla="*/ 0 h 42"/>
                  <a:gd name="T24" fmla="*/ 2147483647 w 63"/>
                  <a:gd name="T25" fmla="*/ 0 h 42"/>
                  <a:gd name="T26" fmla="*/ 0 w 63"/>
                  <a:gd name="T27" fmla="*/ 2147483647 h 42"/>
                  <a:gd name="T28" fmla="*/ 2147483647 w 63"/>
                  <a:gd name="T29" fmla="*/ 2147483647 h 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"/>
                  <a:gd name="T46" fmla="*/ 0 h 42"/>
                  <a:gd name="T47" fmla="*/ 63 w 63"/>
                  <a:gd name="T48" fmla="*/ 42 h 4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" h="42">
                    <a:moveTo>
                      <a:pt x="3" y="22"/>
                    </a:moveTo>
                    <a:lnTo>
                      <a:pt x="9" y="35"/>
                    </a:lnTo>
                    <a:lnTo>
                      <a:pt x="12" y="35"/>
                    </a:lnTo>
                    <a:lnTo>
                      <a:pt x="25" y="41"/>
                    </a:lnTo>
                    <a:lnTo>
                      <a:pt x="27" y="37"/>
                    </a:lnTo>
                    <a:lnTo>
                      <a:pt x="31" y="39"/>
                    </a:lnTo>
                    <a:lnTo>
                      <a:pt x="49" y="23"/>
                    </a:lnTo>
                    <a:lnTo>
                      <a:pt x="53" y="15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22"/>
                    </a:lnTo>
                  </a:path>
                </a:pathLst>
              </a:custGeom>
              <a:pattFill prst="pct25">
                <a:fgClr>
                  <a:srgbClr val="00CCCC"/>
                </a:fgClr>
                <a:bgClr>
                  <a:srgbClr val="CCFFCC"/>
                </a:bgClr>
              </a:patt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5" name="Freeform 59"/>
              <p:cNvSpPr>
                <a:spLocks/>
              </p:cNvSpPr>
              <p:nvPr/>
            </p:nvSpPr>
            <p:spPr bwMode="auto">
              <a:xfrm>
                <a:off x="7473950" y="3121025"/>
                <a:ext cx="212725" cy="390525"/>
              </a:xfrm>
              <a:custGeom>
                <a:avLst/>
                <a:gdLst>
                  <a:gd name="T0" fmla="*/ 2147483647 w 134"/>
                  <a:gd name="T1" fmla="*/ 2147483647 h 246"/>
                  <a:gd name="T2" fmla="*/ 2147483647 w 134"/>
                  <a:gd name="T3" fmla="*/ 2147483647 h 246"/>
                  <a:gd name="T4" fmla="*/ 2147483647 w 134"/>
                  <a:gd name="T5" fmla="*/ 2147483647 h 246"/>
                  <a:gd name="T6" fmla="*/ 2147483647 w 134"/>
                  <a:gd name="T7" fmla="*/ 2147483647 h 246"/>
                  <a:gd name="T8" fmla="*/ 2147483647 w 134"/>
                  <a:gd name="T9" fmla="*/ 2147483647 h 246"/>
                  <a:gd name="T10" fmla="*/ 2147483647 w 134"/>
                  <a:gd name="T11" fmla="*/ 2147483647 h 246"/>
                  <a:gd name="T12" fmla="*/ 2147483647 w 134"/>
                  <a:gd name="T13" fmla="*/ 2147483647 h 246"/>
                  <a:gd name="T14" fmla="*/ 2147483647 w 134"/>
                  <a:gd name="T15" fmla="*/ 2147483647 h 246"/>
                  <a:gd name="T16" fmla="*/ 2147483647 w 134"/>
                  <a:gd name="T17" fmla="*/ 2147483647 h 246"/>
                  <a:gd name="T18" fmla="*/ 2147483647 w 134"/>
                  <a:gd name="T19" fmla="*/ 2147483647 h 246"/>
                  <a:gd name="T20" fmla="*/ 2147483647 w 134"/>
                  <a:gd name="T21" fmla="*/ 2147483647 h 246"/>
                  <a:gd name="T22" fmla="*/ 2147483647 w 134"/>
                  <a:gd name="T23" fmla="*/ 2147483647 h 246"/>
                  <a:gd name="T24" fmla="*/ 2147483647 w 134"/>
                  <a:gd name="T25" fmla="*/ 2147483647 h 246"/>
                  <a:gd name="T26" fmla="*/ 2147483647 w 134"/>
                  <a:gd name="T27" fmla="*/ 2147483647 h 246"/>
                  <a:gd name="T28" fmla="*/ 2147483647 w 134"/>
                  <a:gd name="T29" fmla="*/ 2147483647 h 246"/>
                  <a:gd name="T30" fmla="*/ 2147483647 w 134"/>
                  <a:gd name="T31" fmla="*/ 2147483647 h 246"/>
                  <a:gd name="T32" fmla="*/ 2147483647 w 134"/>
                  <a:gd name="T33" fmla="*/ 2147483647 h 246"/>
                  <a:gd name="T34" fmla="*/ 2147483647 w 134"/>
                  <a:gd name="T35" fmla="*/ 2147483647 h 246"/>
                  <a:gd name="T36" fmla="*/ 2147483647 w 134"/>
                  <a:gd name="T37" fmla="*/ 2147483647 h 246"/>
                  <a:gd name="T38" fmla="*/ 2147483647 w 134"/>
                  <a:gd name="T39" fmla="*/ 2147483647 h 246"/>
                  <a:gd name="T40" fmla="*/ 2147483647 w 134"/>
                  <a:gd name="T41" fmla="*/ 2147483647 h 246"/>
                  <a:gd name="T42" fmla="*/ 2147483647 w 134"/>
                  <a:gd name="T43" fmla="*/ 2147483647 h 246"/>
                  <a:gd name="T44" fmla="*/ 2147483647 w 134"/>
                  <a:gd name="T45" fmla="*/ 2147483647 h 246"/>
                  <a:gd name="T46" fmla="*/ 2147483647 w 134"/>
                  <a:gd name="T47" fmla="*/ 2147483647 h 246"/>
                  <a:gd name="T48" fmla="*/ 2147483647 w 134"/>
                  <a:gd name="T49" fmla="*/ 2147483647 h 246"/>
                  <a:gd name="T50" fmla="*/ 2147483647 w 134"/>
                  <a:gd name="T51" fmla="*/ 2147483647 h 246"/>
                  <a:gd name="T52" fmla="*/ 2147483647 w 134"/>
                  <a:gd name="T53" fmla="*/ 2147483647 h 246"/>
                  <a:gd name="T54" fmla="*/ 2147483647 w 134"/>
                  <a:gd name="T55" fmla="*/ 2147483647 h 246"/>
                  <a:gd name="T56" fmla="*/ 2147483647 w 134"/>
                  <a:gd name="T57" fmla="*/ 2147483647 h 246"/>
                  <a:gd name="T58" fmla="*/ 2147483647 w 134"/>
                  <a:gd name="T59" fmla="*/ 2147483647 h 246"/>
                  <a:gd name="T60" fmla="*/ 2147483647 w 134"/>
                  <a:gd name="T61" fmla="*/ 2147483647 h 246"/>
                  <a:gd name="T62" fmla="*/ 2147483647 w 134"/>
                  <a:gd name="T63" fmla="*/ 2147483647 h 246"/>
                  <a:gd name="T64" fmla="*/ 2147483647 w 134"/>
                  <a:gd name="T65" fmla="*/ 2147483647 h 246"/>
                  <a:gd name="T66" fmla="*/ 2147483647 w 134"/>
                  <a:gd name="T67" fmla="*/ 2147483647 h 246"/>
                  <a:gd name="T68" fmla="*/ 2147483647 w 134"/>
                  <a:gd name="T69" fmla="*/ 2147483647 h 246"/>
                  <a:gd name="T70" fmla="*/ 2147483647 w 134"/>
                  <a:gd name="T71" fmla="*/ 2147483647 h 246"/>
                  <a:gd name="T72" fmla="*/ 2147483647 w 134"/>
                  <a:gd name="T73" fmla="*/ 2147483647 h 246"/>
                  <a:gd name="T74" fmla="*/ 2147483647 w 134"/>
                  <a:gd name="T75" fmla="*/ 2147483647 h 246"/>
                  <a:gd name="T76" fmla="*/ 2147483647 w 134"/>
                  <a:gd name="T77" fmla="*/ 2147483647 h 246"/>
                  <a:gd name="T78" fmla="*/ 2147483647 w 134"/>
                  <a:gd name="T79" fmla="*/ 2147483647 h 246"/>
                  <a:gd name="T80" fmla="*/ 2147483647 w 134"/>
                  <a:gd name="T81" fmla="*/ 2147483647 h 246"/>
                  <a:gd name="T82" fmla="*/ 2147483647 w 134"/>
                  <a:gd name="T83" fmla="*/ 2147483647 h 246"/>
                  <a:gd name="T84" fmla="*/ 2147483647 w 134"/>
                  <a:gd name="T85" fmla="*/ 2147483647 h 246"/>
                  <a:gd name="T86" fmla="*/ 2147483647 w 134"/>
                  <a:gd name="T87" fmla="*/ 2147483647 h 246"/>
                  <a:gd name="T88" fmla="*/ 2147483647 w 134"/>
                  <a:gd name="T89" fmla="*/ 2147483647 h 246"/>
                  <a:gd name="T90" fmla="*/ 2147483647 w 134"/>
                  <a:gd name="T91" fmla="*/ 2147483647 h 246"/>
                  <a:gd name="T92" fmla="*/ 2147483647 w 134"/>
                  <a:gd name="T93" fmla="*/ 2147483647 h 246"/>
                  <a:gd name="T94" fmla="*/ 2147483647 w 134"/>
                  <a:gd name="T95" fmla="*/ 2147483647 h 246"/>
                  <a:gd name="T96" fmla="*/ 2147483647 w 134"/>
                  <a:gd name="T97" fmla="*/ 2147483647 h 246"/>
                  <a:gd name="T98" fmla="*/ 2147483647 w 134"/>
                  <a:gd name="T99" fmla="*/ 2147483647 h 246"/>
                  <a:gd name="T100" fmla="*/ 2147483647 w 134"/>
                  <a:gd name="T101" fmla="*/ 2147483647 h 246"/>
                  <a:gd name="T102" fmla="*/ 2147483647 w 134"/>
                  <a:gd name="T103" fmla="*/ 2147483647 h 246"/>
                  <a:gd name="T104" fmla="*/ 2147483647 w 134"/>
                  <a:gd name="T105" fmla="*/ 2147483647 h 246"/>
                  <a:gd name="T106" fmla="*/ 2147483647 w 134"/>
                  <a:gd name="T107" fmla="*/ 2147483647 h 246"/>
                  <a:gd name="T108" fmla="*/ 2147483647 w 134"/>
                  <a:gd name="T109" fmla="*/ 2147483647 h 246"/>
                  <a:gd name="T110" fmla="*/ 2147483647 w 134"/>
                  <a:gd name="T111" fmla="*/ 2147483647 h 246"/>
                  <a:gd name="T112" fmla="*/ 2147483647 w 134"/>
                  <a:gd name="T113" fmla="*/ 2147483647 h 246"/>
                  <a:gd name="T114" fmla="*/ 2147483647 w 134"/>
                  <a:gd name="T115" fmla="*/ 2147483647 h 246"/>
                  <a:gd name="T116" fmla="*/ 2147483647 w 134"/>
                  <a:gd name="T117" fmla="*/ 2147483647 h 2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4"/>
                  <a:gd name="T178" fmla="*/ 0 h 246"/>
                  <a:gd name="T179" fmla="*/ 134 w 134"/>
                  <a:gd name="T180" fmla="*/ 246 h 2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4" h="246">
                    <a:moveTo>
                      <a:pt x="5" y="163"/>
                    </a:moveTo>
                    <a:lnTo>
                      <a:pt x="4" y="170"/>
                    </a:lnTo>
                    <a:lnTo>
                      <a:pt x="0" y="179"/>
                    </a:lnTo>
                    <a:lnTo>
                      <a:pt x="1" y="180"/>
                    </a:lnTo>
                    <a:lnTo>
                      <a:pt x="4" y="182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11" y="185"/>
                    </a:lnTo>
                    <a:lnTo>
                      <a:pt x="10" y="184"/>
                    </a:lnTo>
                    <a:lnTo>
                      <a:pt x="8" y="182"/>
                    </a:lnTo>
                    <a:lnTo>
                      <a:pt x="10" y="182"/>
                    </a:lnTo>
                    <a:lnTo>
                      <a:pt x="9" y="182"/>
                    </a:lnTo>
                    <a:lnTo>
                      <a:pt x="8" y="181"/>
                    </a:lnTo>
                    <a:lnTo>
                      <a:pt x="9" y="178"/>
                    </a:lnTo>
                    <a:lnTo>
                      <a:pt x="10" y="177"/>
                    </a:lnTo>
                    <a:lnTo>
                      <a:pt x="11" y="177"/>
                    </a:lnTo>
                    <a:lnTo>
                      <a:pt x="11" y="178"/>
                    </a:lnTo>
                    <a:lnTo>
                      <a:pt x="10" y="179"/>
                    </a:lnTo>
                    <a:lnTo>
                      <a:pt x="17" y="188"/>
                    </a:lnTo>
                    <a:lnTo>
                      <a:pt x="20" y="189"/>
                    </a:lnTo>
                    <a:lnTo>
                      <a:pt x="22" y="189"/>
                    </a:lnTo>
                    <a:lnTo>
                      <a:pt x="25" y="192"/>
                    </a:lnTo>
                    <a:lnTo>
                      <a:pt x="27" y="200"/>
                    </a:lnTo>
                    <a:lnTo>
                      <a:pt x="28" y="201"/>
                    </a:lnTo>
                    <a:lnTo>
                      <a:pt x="26" y="206"/>
                    </a:lnTo>
                    <a:lnTo>
                      <a:pt x="28" y="218"/>
                    </a:lnTo>
                    <a:lnTo>
                      <a:pt x="26" y="221"/>
                    </a:lnTo>
                    <a:lnTo>
                      <a:pt x="24" y="236"/>
                    </a:lnTo>
                    <a:lnTo>
                      <a:pt x="26" y="238"/>
                    </a:lnTo>
                    <a:lnTo>
                      <a:pt x="28" y="238"/>
                    </a:lnTo>
                    <a:lnTo>
                      <a:pt x="31" y="237"/>
                    </a:lnTo>
                    <a:lnTo>
                      <a:pt x="33" y="238"/>
                    </a:lnTo>
                    <a:lnTo>
                      <a:pt x="34" y="237"/>
                    </a:lnTo>
                    <a:lnTo>
                      <a:pt x="36" y="237"/>
                    </a:lnTo>
                    <a:lnTo>
                      <a:pt x="40" y="239"/>
                    </a:lnTo>
                    <a:lnTo>
                      <a:pt x="40" y="241"/>
                    </a:lnTo>
                    <a:lnTo>
                      <a:pt x="46" y="240"/>
                    </a:lnTo>
                    <a:lnTo>
                      <a:pt x="47" y="240"/>
                    </a:lnTo>
                    <a:lnTo>
                      <a:pt x="51" y="241"/>
                    </a:lnTo>
                    <a:lnTo>
                      <a:pt x="51" y="244"/>
                    </a:lnTo>
                    <a:lnTo>
                      <a:pt x="54" y="245"/>
                    </a:lnTo>
                    <a:lnTo>
                      <a:pt x="58" y="242"/>
                    </a:lnTo>
                    <a:lnTo>
                      <a:pt x="60" y="244"/>
                    </a:lnTo>
                    <a:lnTo>
                      <a:pt x="63" y="244"/>
                    </a:lnTo>
                    <a:lnTo>
                      <a:pt x="68" y="240"/>
                    </a:lnTo>
                    <a:lnTo>
                      <a:pt x="70" y="240"/>
                    </a:lnTo>
                    <a:lnTo>
                      <a:pt x="69" y="242"/>
                    </a:lnTo>
                    <a:lnTo>
                      <a:pt x="71" y="241"/>
                    </a:lnTo>
                    <a:lnTo>
                      <a:pt x="74" y="242"/>
                    </a:lnTo>
                    <a:lnTo>
                      <a:pt x="76" y="242"/>
                    </a:lnTo>
                    <a:lnTo>
                      <a:pt x="76" y="241"/>
                    </a:lnTo>
                    <a:lnTo>
                      <a:pt x="75" y="239"/>
                    </a:lnTo>
                    <a:lnTo>
                      <a:pt x="72" y="238"/>
                    </a:lnTo>
                    <a:lnTo>
                      <a:pt x="73" y="237"/>
                    </a:lnTo>
                    <a:lnTo>
                      <a:pt x="76" y="237"/>
                    </a:lnTo>
                    <a:lnTo>
                      <a:pt x="77" y="236"/>
                    </a:lnTo>
                    <a:lnTo>
                      <a:pt x="76" y="235"/>
                    </a:lnTo>
                    <a:lnTo>
                      <a:pt x="76" y="232"/>
                    </a:lnTo>
                    <a:lnTo>
                      <a:pt x="76" y="230"/>
                    </a:lnTo>
                    <a:lnTo>
                      <a:pt x="72" y="231"/>
                    </a:lnTo>
                    <a:lnTo>
                      <a:pt x="69" y="229"/>
                    </a:lnTo>
                    <a:lnTo>
                      <a:pt x="69" y="226"/>
                    </a:lnTo>
                    <a:lnTo>
                      <a:pt x="68" y="226"/>
                    </a:lnTo>
                    <a:lnTo>
                      <a:pt x="67" y="227"/>
                    </a:lnTo>
                    <a:lnTo>
                      <a:pt x="65" y="227"/>
                    </a:lnTo>
                    <a:lnTo>
                      <a:pt x="64" y="229"/>
                    </a:lnTo>
                    <a:lnTo>
                      <a:pt x="62" y="229"/>
                    </a:lnTo>
                    <a:lnTo>
                      <a:pt x="60" y="227"/>
                    </a:lnTo>
                    <a:lnTo>
                      <a:pt x="61" y="226"/>
                    </a:lnTo>
                    <a:lnTo>
                      <a:pt x="62" y="226"/>
                    </a:lnTo>
                    <a:lnTo>
                      <a:pt x="64" y="225"/>
                    </a:lnTo>
                    <a:lnTo>
                      <a:pt x="67" y="223"/>
                    </a:lnTo>
                    <a:lnTo>
                      <a:pt x="67" y="222"/>
                    </a:lnTo>
                    <a:lnTo>
                      <a:pt x="64" y="219"/>
                    </a:lnTo>
                    <a:lnTo>
                      <a:pt x="62" y="219"/>
                    </a:lnTo>
                    <a:lnTo>
                      <a:pt x="63" y="218"/>
                    </a:lnTo>
                    <a:lnTo>
                      <a:pt x="65" y="218"/>
                    </a:lnTo>
                    <a:lnTo>
                      <a:pt x="64" y="218"/>
                    </a:lnTo>
                    <a:lnTo>
                      <a:pt x="64" y="216"/>
                    </a:lnTo>
                    <a:lnTo>
                      <a:pt x="68" y="214"/>
                    </a:lnTo>
                    <a:lnTo>
                      <a:pt x="69" y="213"/>
                    </a:lnTo>
                    <a:lnTo>
                      <a:pt x="70" y="213"/>
                    </a:lnTo>
                    <a:lnTo>
                      <a:pt x="70" y="214"/>
                    </a:lnTo>
                    <a:lnTo>
                      <a:pt x="71" y="214"/>
                    </a:lnTo>
                    <a:lnTo>
                      <a:pt x="73" y="213"/>
                    </a:lnTo>
                    <a:lnTo>
                      <a:pt x="75" y="208"/>
                    </a:lnTo>
                    <a:lnTo>
                      <a:pt x="72" y="203"/>
                    </a:lnTo>
                    <a:lnTo>
                      <a:pt x="70" y="203"/>
                    </a:lnTo>
                    <a:lnTo>
                      <a:pt x="72" y="202"/>
                    </a:lnTo>
                    <a:lnTo>
                      <a:pt x="72" y="200"/>
                    </a:lnTo>
                    <a:lnTo>
                      <a:pt x="70" y="200"/>
                    </a:lnTo>
                    <a:lnTo>
                      <a:pt x="70" y="198"/>
                    </a:lnTo>
                    <a:lnTo>
                      <a:pt x="70" y="197"/>
                    </a:lnTo>
                    <a:lnTo>
                      <a:pt x="70" y="194"/>
                    </a:lnTo>
                    <a:lnTo>
                      <a:pt x="72" y="193"/>
                    </a:lnTo>
                    <a:lnTo>
                      <a:pt x="74" y="190"/>
                    </a:lnTo>
                    <a:lnTo>
                      <a:pt x="71" y="188"/>
                    </a:lnTo>
                    <a:lnTo>
                      <a:pt x="70" y="188"/>
                    </a:lnTo>
                    <a:lnTo>
                      <a:pt x="69" y="188"/>
                    </a:lnTo>
                    <a:lnTo>
                      <a:pt x="68" y="188"/>
                    </a:lnTo>
                    <a:lnTo>
                      <a:pt x="65" y="188"/>
                    </a:lnTo>
                    <a:lnTo>
                      <a:pt x="64" y="188"/>
                    </a:lnTo>
                    <a:lnTo>
                      <a:pt x="65" y="188"/>
                    </a:lnTo>
                    <a:lnTo>
                      <a:pt x="69" y="188"/>
                    </a:lnTo>
                    <a:lnTo>
                      <a:pt x="69" y="186"/>
                    </a:lnTo>
                    <a:lnTo>
                      <a:pt x="70" y="185"/>
                    </a:lnTo>
                    <a:lnTo>
                      <a:pt x="70" y="186"/>
                    </a:lnTo>
                    <a:lnTo>
                      <a:pt x="72" y="186"/>
                    </a:lnTo>
                    <a:lnTo>
                      <a:pt x="74" y="185"/>
                    </a:lnTo>
                    <a:lnTo>
                      <a:pt x="76" y="186"/>
                    </a:lnTo>
                    <a:lnTo>
                      <a:pt x="76" y="182"/>
                    </a:lnTo>
                    <a:lnTo>
                      <a:pt x="78" y="182"/>
                    </a:lnTo>
                    <a:lnTo>
                      <a:pt x="79" y="179"/>
                    </a:lnTo>
                    <a:lnTo>
                      <a:pt x="81" y="177"/>
                    </a:lnTo>
                    <a:lnTo>
                      <a:pt x="76" y="176"/>
                    </a:lnTo>
                    <a:lnTo>
                      <a:pt x="76" y="175"/>
                    </a:lnTo>
                    <a:lnTo>
                      <a:pt x="74" y="173"/>
                    </a:lnTo>
                    <a:lnTo>
                      <a:pt x="73" y="171"/>
                    </a:lnTo>
                    <a:lnTo>
                      <a:pt x="69" y="171"/>
                    </a:lnTo>
                    <a:lnTo>
                      <a:pt x="67" y="170"/>
                    </a:lnTo>
                    <a:lnTo>
                      <a:pt x="68" y="170"/>
                    </a:lnTo>
                    <a:lnTo>
                      <a:pt x="70" y="170"/>
                    </a:lnTo>
                    <a:lnTo>
                      <a:pt x="73" y="170"/>
                    </a:lnTo>
                    <a:lnTo>
                      <a:pt x="75" y="170"/>
                    </a:lnTo>
                    <a:lnTo>
                      <a:pt x="76" y="172"/>
                    </a:lnTo>
                    <a:lnTo>
                      <a:pt x="79" y="173"/>
                    </a:lnTo>
                    <a:lnTo>
                      <a:pt x="80" y="173"/>
                    </a:lnTo>
                    <a:lnTo>
                      <a:pt x="84" y="171"/>
                    </a:lnTo>
                    <a:lnTo>
                      <a:pt x="87" y="171"/>
                    </a:lnTo>
                    <a:lnTo>
                      <a:pt x="88" y="171"/>
                    </a:lnTo>
                    <a:lnTo>
                      <a:pt x="89" y="171"/>
                    </a:lnTo>
                    <a:lnTo>
                      <a:pt x="88" y="170"/>
                    </a:lnTo>
                    <a:lnTo>
                      <a:pt x="88" y="169"/>
                    </a:lnTo>
                    <a:lnTo>
                      <a:pt x="90" y="168"/>
                    </a:lnTo>
                    <a:lnTo>
                      <a:pt x="91" y="167"/>
                    </a:lnTo>
                    <a:lnTo>
                      <a:pt x="92" y="167"/>
                    </a:lnTo>
                    <a:lnTo>
                      <a:pt x="92" y="166"/>
                    </a:lnTo>
                    <a:lnTo>
                      <a:pt x="89" y="166"/>
                    </a:lnTo>
                    <a:lnTo>
                      <a:pt x="89" y="164"/>
                    </a:lnTo>
                    <a:lnTo>
                      <a:pt x="92" y="162"/>
                    </a:lnTo>
                    <a:lnTo>
                      <a:pt x="91" y="160"/>
                    </a:lnTo>
                    <a:lnTo>
                      <a:pt x="89" y="161"/>
                    </a:lnTo>
                    <a:lnTo>
                      <a:pt x="90" y="159"/>
                    </a:lnTo>
                    <a:lnTo>
                      <a:pt x="88" y="160"/>
                    </a:lnTo>
                    <a:lnTo>
                      <a:pt x="82" y="158"/>
                    </a:lnTo>
                    <a:lnTo>
                      <a:pt x="84" y="157"/>
                    </a:lnTo>
                    <a:lnTo>
                      <a:pt x="85" y="158"/>
                    </a:lnTo>
                    <a:lnTo>
                      <a:pt x="87" y="158"/>
                    </a:lnTo>
                    <a:lnTo>
                      <a:pt x="87" y="156"/>
                    </a:lnTo>
                    <a:lnTo>
                      <a:pt x="90" y="156"/>
                    </a:lnTo>
                    <a:lnTo>
                      <a:pt x="93" y="155"/>
                    </a:lnTo>
                    <a:lnTo>
                      <a:pt x="94" y="156"/>
                    </a:lnTo>
                    <a:lnTo>
                      <a:pt x="94" y="157"/>
                    </a:lnTo>
                    <a:lnTo>
                      <a:pt x="95" y="156"/>
                    </a:lnTo>
                    <a:lnTo>
                      <a:pt x="95" y="157"/>
                    </a:lnTo>
                    <a:lnTo>
                      <a:pt x="95" y="158"/>
                    </a:lnTo>
                    <a:lnTo>
                      <a:pt x="97" y="159"/>
                    </a:lnTo>
                    <a:lnTo>
                      <a:pt x="98" y="159"/>
                    </a:lnTo>
                    <a:lnTo>
                      <a:pt x="98" y="158"/>
                    </a:lnTo>
                    <a:lnTo>
                      <a:pt x="98" y="155"/>
                    </a:lnTo>
                    <a:lnTo>
                      <a:pt x="99" y="155"/>
                    </a:lnTo>
                    <a:lnTo>
                      <a:pt x="101" y="153"/>
                    </a:lnTo>
                    <a:lnTo>
                      <a:pt x="101" y="149"/>
                    </a:lnTo>
                    <a:lnTo>
                      <a:pt x="100" y="147"/>
                    </a:lnTo>
                    <a:lnTo>
                      <a:pt x="101" y="146"/>
                    </a:lnTo>
                    <a:lnTo>
                      <a:pt x="102" y="146"/>
                    </a:lnTo>
                    <a:lnTo>
                      <a:pt x="102" y="145"/>
                    </a:lnTo>
                    <a:lnTo>
                      <a:pt x="102" y="143"/>
                    </a:lnTo>
                    <a:lnTo>
                      <a:pt x="101" y="138"/>
                    </a:lnTo>
                    <a:lnTo>
                      <a:pt x="99" y="135"/>
                    </a:lnTo>
                    <a:lnTo>
                      <a:pt x="100" y="134"/>
                    </a:lnTo>
                    <a:lnTo>
                      <a:pt x="99" y="133"/>
                    </a:lnTo>
                    <a:lnTo>
                      <a:pt x="101" y="130"/>
                    </a:lnTo>
                    <a:lnTo>
                      <a:pt x="103" y="130"/>
                    </a:lnTo>
                    <a:lnTo>
                      <a:pt x="104" y="128"/>
                    </a:lnTo>
                    <a:lnTo>
                      <a:pt x="105" y="127"/>
                    </a:lnTo>
                    <a:lnTo>
                      <a:pt x="105" y="125"/>
                    </a:lnTo>
                    <a:lnTo>
                      <a:pt x="106" y="124"/>
                    </a:lnTo>
                    <a:lnTo>
                      <a:pt x="107" y="124"/>
                    </a:lnTo>
                    <a:lnTo>
                      <a:pt x="107" y="123"/>
                    </a:lnTo>
                    <a:lnTo>
                      <a:pt x="108" y="123"/>
                    </a:lnTo>
                    <a:lnTo>
                      <a:pt x="111" y="123"/>
                    </a:lnTo>
                    <a:lnTo>
                      <a:pt x="112" y="123"/>
                    </a:lnTo>
                    <a:lnTo>
                      <a:pt x="113" y="123"/>
                    </a:lnTo>
                    <a:lnTo>
                      <a:pt x="112" y="125"/>
                    </a:lnTo>
                    <a:lnTo>
                      <a:pt x="111" y="126"/>
                    </a:lnTo>
                    <a:lnTo>
                      <a:pt x="110" y="128"/>
                    </a:lnTo>
                    <a:lnTo>
                      <a:pt x="111" y="128"/>
                    </a:lnTo>
                    <a:lnTo>
                      <a:pt x="111" y="129"/>
                    </a:lnTo>
                    <a:lnTo>
                      <a:pt x="111" y="130"/>
                    </a:lnTo>
                    <a:lnTo>
                      <a:pt x="110" y="130"/>
                    </a:lnTo>
                    <a:lnTo>
                      <a:pt x="109" y="129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8" y="129"/>
                    </a:lnTo>
                    <a:lnTo>
                      <a:pt x="106" y="130"/>
                    </a:lnTo>
                    <a:lnTo>
                      <a:pt x="105" y="130"/>
                    </a:lnTo>
                    <a:lnTo>
                      <a:pt x="106" y="131"/>
                    </a:lnTo>
                    <a:lnTo>
                      <a:pt x="107" y="133"/>
                    </a:lnTo>
                    <a:lnTo>
                      <a:pt x="109" y="133"/>
                    </a:lnTo>
                    <a:lnTo>
                      <a:pt x="111" y="132"/>
                    </a:lnTo>
                    <a:lnTo>
                      <a:pt x="112" y="133"/>
                    </a:lnTo>
                    <a:lnTo>
                      <a:pt x="113" y="133"/>
                    </a:lnTo>
                    <a:lnTo>
                      <a:pt x="113" y="134"/>
                    </a:lnTo>
                    <a:lnTo>
                      <a:pt x="111" y="135"/>
                    </a:lnTo>
                    <a:lnTo>
                      <a:pt x="112" y="138"/>
                    </a:lnTo>
                    <a:lnTo>
                      <a:pt x="113" y="139"/>
                    </a:lnTo>
                    <a:lnTo>
                      <a:pt x="115" y="138"/>
                    </a:lnTo>
                    <a:lnTo>
                      <a:pt x="115" y="136"/>
                    </a:lnTo>
                    <a:lnTo>
                      <a:pt x="115" y="134"/>
                    </a:lnTo>
                    <a:lnTo>
                      <a:pt x="114" y="134"/>
                    </a:lnTo>
                    <a:lnTo>
                      <a:pt x="114" y="133"/>
                    </a:lnTo>
                    <a:lnTo>
                      <a:pt x="116" y="130"/>
                    </a:lnTo>
                    <a:lnTo>
                      <a:pt x="117" y="128"/>
                    </a:lnTo>
                    <a:lnTo>
                      <a:pt x="120" y="128"/>
                    </a:lnTo>
                    <a:lnTo>
                      <a:pt x="120" y="130"/>
                    </a:lnTo>
                    <a:lnTo>
                      <a:pt x="120" y="131"/>
                    </a:lnTo>
                    <a:lnTo>
                      <a:pt x="118" y="131"/>
                    </a:lnTo>
                    <a:lnTo>
                      <a:pt x="118" y="132"/>
                    </a:lnTo>
                    <a:lnTo>
                      <a:pt x="121" y="134"/>
                    </a:lnTo>
                    <a:lnTo>
                      <a:pt x="122" y="135"/>
                    </a:lnTo>
                    <a:lnTo>
                      <a:pt x="123" y="133"/>
                    </a:lnTo>
                    <a:lnTo>
                      <a:pt x="123" y="129"/>
                    </a:lnTo>
                    <a:lnTo>
                      <a:pt x="123" y="128"/>
                    </a:lnTo>
                    <a:lnTo>
                      <a:pt x="126" y="126"/>
                    </a:lnTo>
                    <a:lnTo>
                      <a:pt x="128" y="123"/>
                    </a:lnTo>
                    <a:lnTo>
                      <a:pt x="129" y="122"/>
                    </a:lnTo>
                    <a:lnTo>
                      <a:pt x="131" y="118"/>
                    </a:lnTo>
                    <a:lnTo>
                      <a:pt x="131" y="113"/>
                    </a:lnTo>
                    <a:lnTo>
                      <a:pt x="132" y="111"/>
                    </a:lnTo>
                    <a:lnTo>
                      <a:pt x="133" y="111"/>
                    </a:lnTo>
                    <a:lnTo>
                      <a:pt x="133" y="110"/>
                    </a:lnTo>
                    <a:lnTo>
                      <a:pt x="132" y="108"/>
                    </a:lnTo>
                    <a:lnTo>
                      <a:pt x="129" y="106"/>
                    </a:lnTo>
                    <a:lnTo>
                      <a:pt x="129" y="104"/>
                    </a:lnTo>
                    <a:lnTo>
                      <a:pt x="129" y="103"/>
                    </a:lnTo>
                    <a:lnTo>
                      <a:pt x="125" y="102"/>
                    </a:lnTo>
                    <a:lnTo>
                      <a:pt x="123" y="103"/>
                    </a:lnTo>
                    <a:lnTo>
                      <a:pt x="119" y="103"/>
                    </a:lnTo>
                    <a:lnTo>
                      <a:pt x="117" y="104"/>
                    </a:lnTo>
                    <a:lnTo>
                      <a:pt x="115" y="104"/>
                    </a:lnTo>
                    <a:lnTo>
                      <a:pt x="111" y="103"/>
                    </a:lnTo>
                    <a:lnTo>
                      <a:pt x="108" y="101"/>
                    </a:lnTo>
                    <a:lnTo>
                      <a:pt x="106" y="99"/>
                    </a:lnTo>
                    <a:lnTo>
                      <a:pt x="105" y="97"/>
                    </a:lnTo>
                    <a:lnTo>
                      <a:pt x="105" y="96"/>
                    </a:lnTo>
                    <a:lnTo>
                      <a:pt x="105" y="95"/>
                    </a:lnTo>
                    <a:lnTo>
                      <a:pt x="106" y="94"/>
                    </a:lnTo>
                    <a:lnTo>
                      <a:pt x="106" y="93"/>
                    </a:lnTo>
                    <a:lnTo>
                      <a:pt x="106" y="92"/>
                    </a:lnTo>
                    <a:lnTo>
                      <a:pt x="105" y="92"/>
                    </a:lnTo>
                    <a:lnTo>
                      <a:pt x="106" y="91"/>
                    </a:lnTo>
                    <a:lnTo>
                      <a:pt x="106" y="87"/>
                    </a:lnTo>
                    <a:lnTo>
                      <a:pt x="105" y="87"/>
                    </a:lnTo>
                    <a:lnTo>
                      <a:pt x="103" y="88"/>
                    </a:lnTo>
                    <a:lnTo>
                      <a:pt x="102" y="88"/>
                    </a:lnTo>
                    <a:lnTo>
                      <a:pt x="99" y="89"/>
                    </a:lnTo>
                    <a:lnTo>
                      <a:pt x="99" y="88"/>
                    </a:lnTo>
                    <a:lnTo>
                      <a:pt x="99" y="87"/>
                    </a:lnTo>
                    <a:lnTo>
                      <a:pt x="100" y="87"/>
                    </a:lnTo>
                    <a:lnTo>
                      <a:pt x="105" y="87"/>
                    </a:lnTo>
                    <a:lnTo>
                      <a:pt x="105" y="86"/>
                    </a:lnTo>
                    <a:lnTo>
                      <a:pt x="104" y="83"/>
                    </a:lnTo>
                    <a:lnTo>
                      <a:pt x="103" y="74"/>
                    </a:lnTo>
                    <a:lnTo>
                      <a:pt x="104" y="69"/>
                    </a:lnTo>
                    <a:lnTo>
                      <a:pt x="105" y="66"/>
                    </a:lnTo>
                    <a:lnTo>
                      <a:pt x="104" y="66"/>
                    </a:lnTo>
                    <a:lnTo>
                      <a:pt x="105" y="65"/>
                    </a:lnTo>
                    <a:lnTo>
                      <a:pt x="105" y="64"/>
                    </a:lnTo>
                    <a:lnTo>
                      <a:pt x="101" y="64"/>
                    </a:lnTo>
                    <a:lnTo>
                      <a:pt x="97" y="62"/>
                    </a:lnTo>
                    <a:lnTo>
                      <a:pt x="92" y="57"/>
                    </a:lnTo>
                    <a:lnTo>
                      <a:pt x="88" y="58"/>
                    </a:lnTo>
                    <a:lnTo>
                      <a:pt x="86" y="58"/>
                    </a:lnTo>
                    <a:lnTo>
                      <a:pt x="83" y="59"/>
                    </a:lnTo>
                    <a:lnTo>
                      <a:pt x="80" y="58"/>
                    </a:lnTo>
                    <a:lnTo>
                      <a:pt x="77" y="60"/>
                    </a:lnTo>
                    <a:lnTo>
                      <a:pt x="76" y="63"/>
                    </a:lnTo>
                    <a:lnTo>
                      <a:pt x="74" y="64"/>
                    </a:lnTo>
                    <a:lnTo>
                      <a:pt x="72" y="65"/>
                    </a:lnTo>
                    <a:lnTo>
                      <a:pt x="72" y="63"/>
                    </a:lnTo>
                    <a:lnTo>
                      <a:pt x="69" y="61"/>
                    </a:lnTo>
                    <a:lnTo>
                      <a:pt x="64" y="61"/>
                    </a:lnTo>
                    <a:lnTo>
                      <a:pt x="59" y="63"/>
                    </a:lnTo>
                    <a:lnTo>
                      <a:pt x="58" y="63"/>
                    </a:lnTo>
                    <a:lnTo>
                      <a:pt x="58" y="64"/>
                    </a:lnTo>
                    <a:lnTo>
                      <a:pt x="55" y="69"/>
                    </a:lnTo>
                    <a:lnTo>
                      <a:pt x="54" y="71"/>
                    </a:lnTo>
                    <a:lnTo>
                      <a:pt x="56" y="73"/>
                    </a:lnTo>
                    <a:lnTo>
                      <a:pt x="56" y="75"/>
                    </a:lnTo>
                    <a:lnTo>
                      <a:pt x="53" y="77"/>
                    </a:lnTo>
                    <a:lnTo>
                      <a:pt x="54" y="79"/>
                    </a:lnTo>
                    <a:lnTo>
                      <a:pt x="54" y="81"/>
                    </a:lnTo>
                    <a:lnTo>
                      <a:pt x="57" y="82"/>
                    </a:lnTo>
                    <a:lnTo>
                      <a:pt x="55" y="86"/>
                    </a:lnTo>
                    <a:lnTo>
                      <a:pt x="53" y="88"/>
                    </a:lnTo>
                    <a:lnTo>
                      <a:pt x="54" y="89"/>
                    </a:lnTo>
                    <a:lnTo>
                      <a:pt x="58" y="87"/>
                    </a:lnTo>
                    <a:lnTo>
                      <a:pt x="59" y="88"/>
                    </a:lnTo>
                    <a:lnTo>
                      <a:pt x="60" y="91"/>
                    </a:lnTo>
                    <a:lnTo>
                      <a:pt x="58" y="97"/>
                    </a:lnTo>
                    <a:lnTo>
                      <a:pt x="59" y="99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61" y="100"/>
                    </a:lnTo>
                    <a:lnTo>
                      <a:pt x="58" y="101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8" y="95"/>
                    </a:lnTo>
                    <a:lnTo>
                      <a:pt x="58" y="93"/>
                    </a:lnTo>
                    <a:lnTo>
                      <a:pt x="53" y="93"/>
                    </a:lnTo>
                    <a:lnTo>
                      <a:pt x="52" y="91"/>
                    </a:lnTo>
                    <a:lnTo>
                      <a:pt x="52" y="93"/>
                    </a:lnTo>
                    <a:lnTo>
                      <a:pt x="51" y="94"/>
                    </a:lnTo>
                    <a:lnTo>
                      <a:pt x="50" y="94"/>
                    </a:lnTo>
                    <a:lnTo>
                      <a:pt x="48" y="99"/>
                    </a:lnTo>
                    <a:lnTo>
                      <a:pt x="47" y="95"/>
                    </a:lnTo>
                    <a:lnTo>
                      <a:pt x="48" y="93"/>
                    </a:lnTo>
                    <a:lnTo>
                      <a:pt x="53" y="87"/>
                    </a:lnTo>
                    <a:lnTo>
                      <a:pt x="52" y="82"/>
                    </a:lnTo>
                    <a:lnTo>
                      <a:pt x="51" y="80"/>
                    </a:lnTo>
                    <a:lnTo>
                      <a:pt x="48" y="78"/>
                    </a:lnTo>
                    <a:lnTo>
                      <a:pt x="47" y="80"/>
                    </a:lnTo>
                    <a:lnTo>
                      <a:pt x="45" y="78"/>
                    </a:lnTo>
                    <a:lnTo>
                      <a:pt x="40" y="81"/>
                    </a:lnTo>
                    <a:lnTo>
                      <a:pt x="38" y="86"/>
                    </a:lnTo>
                    <a:lnTo>
                      <a:pt x="40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4" y="93"/>
                    </a:lnTo>
                    <a:lnTo>
                      <a:pt x="31" y="93"/>
                    </a:lnTo>
                    <a:lnTo>
                      <a:pt x="33" y="96"/>
                    </a:lnTo>
                    <a:lnTo>
                      <a:pt x="34" y="99"/>
                    </a:lnTo>
                    <a:lnTo>
                      <a:pt x="33" y="100"/>
                    </a:lnTo>
                    <a:lnTo>
                      <a:pt x="33" y="105"/>
                    </a:lnTo>
                    <a:lnTo>
                      <a:pt x="28" y="105"/>
                    </a:lnTo>
                    <a:lnTo>
                      <a:pt x="28" y="102"/>
                    </a:lnTo>
                    <a:lnTo>
                      <a:pt x="26" y="102"/>
                    </a:lnTo>
                    <a:lnTo>
                      <a:pt x="28" y="100"/>
                    </a:lnTo>
                    <a:lnTo>
                      <a:pt x="26" y="96"/>
                    </a:lnTo>
                    <a:lnTo>
                      <a:pt x="25" y="94"/>
                    </a:lnTo>
                    <a:lnTo>
                      <a:pt x="27" y="93"/>
                    </a:lnTo>
                    <a:lnTo>
                      <a:pt x="28" y="91"/>
                    </a:lnTo>
                    <a:lnTo>
                      <a:pt x="29" y="92"/>
                    </a:lnTo>
                    <a:lnTo>
                      <a:pt x="29" y="89"/>
                    </a:lnTo>
                    <a:lnTo>
                      <a:pt x="28" y="89"/>
                    </a:lnTo>
                    <a:lnTo>
                      <a:pt x="28" y="87"/>
                    </a:lnTo>
                    <a:lnTo>
                      <a:pt x="27" y="87"/>
                    </a:lnTo>
                    <a:lnTo>
                      <a:pt x="23" y="88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22" y="86"/>
                    </a:lnTo>
                    <a:lnTo>
                      <a:pt x="23" y="87"/>
                    </a:lnTo>
                    <a:lnTo>
                      <a:pt x="24" y="86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23" y="81"/>
                    </a:lnTo>
                    <a:lnTo>
                      <a:pt x="22" y="79"/>
                    </a:lnTo>
                    <a:lnTo>
                      <a:pt x="26" y="75"/>
                    </a:lnTo>
                    <a:lnTo>
                      <a:pt x="28" y="75"/>
                    </a:lnTo>
                    <a:lnTo>
                      <a:pt x="30" y="72"/>
                    </a:lnTo>
                    <a:lnTo>
                      <a:pt x="31" y="68"/>
                    </a:lnTo>
                    <a:lnTo>
                      <a:pt x="32" y="67"/>
                    </a:lnTo>
                    <a:lnTo>
                      <a:pt x="32" y="65"/>
                    </a:lnTo>
                    <a:lnTo>
                      <a:pt x="37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39" y="61"/>
                    </a:lnTo>
                    <a:lnTo>
                      <a:pt x="40" y="61"/>
                    </a:lnTo>
                    <a:lnTo>
                      <a:pt x="41" y="61"/>
                    </a:lnTo>
                    <a:lnTo>
                      <a:pt x="42" y="63"/>
                    </a:lnTo>
                    <a:lnTo>
                      <a:pt x="43" y="63"/>
                    </a:lnTo>
                    <a:lnTo>
                      <a:pt x="44" y="60"/>
                    </a:lnTo>
                    <a:lnTo>
                      <a:pt x="46" y="61"/>
                    </a:lnTo>
                    <a:lnTo>
                      <a:pt x="47" y="59"/>
                    </a:lnTo>
                    <a:lnTo>
                      <a:pt x="48" y="61"/>
                    </a:lnTo>
                    <a:lnTo>
                      <a:pt x="49" y="60"/>
                    </a:lnTo>
                    <a:lnTo>
                      <a:pt x="50" y="59"/>
                    </a:lnTo>
                    <a:lnTo>
                      <a:pt x="51" y="58"/>
                    </a:lnTo>
                    <a:lnTo>
                      <a:pt x="52" y="58"/>
                    </a:lnTo>
                    <a:lnTo>
                      <a:pt x="56" y="61"/>
                    </a:lnTo>
                    <a:lnTo>
                      <a:pt x="58" y="62"/>
                    </a:lnTo>
                    <a:lnTo>
                      <a:pt x="67" y="58"/>
                    </a:lnTo>
                    <a:lnTo>
                      <a:pt x="73" y="58"/>
                    </a:lnTo>
                    <a:lnTo>
                      <a:pt x="75" y="57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6" y="56"/>
                    </a:lnTo>
                    <a:lnTo>
                      <a:pt x="78" y="57"/>
                    </a:lnTo>
                    <a:lnTo>
                      <a:pt x="81" y="57"/>
                    </a:lnTo>
                    <a:lnTo>
                      <a:pt x="81" y="54"/>
                    </a:lnTo>
                    <a:lnTo>
                      <a:pt x="88" y="57"/>
                    </a:lnTo>
                    <a:lnTo>
                      <a:pt x="92" y="56"/>
                    </a:lnTo>
                    <a:lnTo>
                      <a:pt x="93" y="56"/>
                    </a:lnTo>
                    <a:lnTo>
                      <a:pt x="101" y="63"/>
                    </a:lnTo>
                    <a:lnTo>
                      <a:pt x="106" y="63"/>
                    </a:lnTo>
                    <a:lnTo>
                      <a:pt x="108" y="59"/>
                    </a:lnTo>
                    <a:lnTo>
                      <a:pt x="108" y="57"/>
                    </a:lnTo>
                    <a:lnTo>
                      <a:pt x="109" y="55"/>
                    </a:lnTo>
                    <a:lnTo>
                      <a:pt x="110" y="53"/>
                    </a:lnTo>
                    <a:lnTo>
                      <a:pt x="109" y="53"/>
                    </a:lnTo>
                    <a:lnTo>
                      <a:pt x="111" y="48"/>
                    </a:lnTo>
                    <a:lnTo>
                      <a:pt x="117" y="44"/>
                    </a:lnTo>
                    <a:lnTo>
                      <a:pt x="117" y="40"/>
                    </a:lnTo>
                    <a:lnTo>
                      <a:pt x="116" y="36"/>
                    </a:lnTo>
                    <a:lnTo>
                      <a:pt x="116" y="34"/>
                    </a:lnTo>
                    <a:lnTo>
                      <a:pt x="115" y="31"/>
                    </a:lnTo>
                    <a:lnTo>
                      <a:pt x="116" y="27"/>
                    </a:lnTo>
                    <a:lnTo>
                      <a:pt x="117" y="27"/>
                    </a:lnTo>
                    <a:lnTo>
                      <a:pt x="117" y="25"/>
                    </a:lnTo>
                    <a:lnTo>
                      <a:pt x="115" y="22"/>
                    </a:lnTo>
                    <a:lnTo>
                      <a:pt x="115" y="21"/>
                    </a:lnTo>
                    <a:lnTo>
                      <a:pt x="112" y="18"/>
                    </a:lnTo>
                    <a:lnTo>
                      <a:pt x="111" y="15"/>
                    </a:lnTo>
                    <a:lnTo>
                      <a:pt x="111" y="13"/>
                    </a:lnTo>
                    <a:lnTo>
                      <a:pt x="112" y="10"/>
                    </a:lnTo>
                    <a:lnTo>
                      <a:pt x="117" y="4"/>
                    </a:lnTo>
                    <a:lnTo>
                      <a:pt x="118" y="3"/>
                    </a:lnTo>
                    <a:lnTo>
                      <a:pt x="121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06" y="10"/>
                    </a:lnTo>
                    <a:lnTo>
                      <a:pt x="101" y="12"/>
                    </a:lnTo>
                    <a:lnTo>
                      <a:pt x="96" y="13"/>
                    </a:lnTo>
                    <a:lnTo>
                      <a:pt x="90" y="13"/>
                    </a:lnTo>
                    <a:lnTo>
                      <a:pt x="87" y="18"/>
                    </a:lnTo>
                    <a:lnTo>
                      <a:pt x="82" y="23"/>
                    </a:lnTo>
                    <a:lnTo>
                      <a:pt x="81" y="24"/>
                    </a:lnTo>
                    <a:lnTo>
                      <a:pt x="81" y="27"/>
                    </a:lnTo>
                    <a:lnTo>
                      <a:pt x="74" y="39"/>
                    </a:lnTo>
                    <a:lnTo>
                      <a:pt x="70" y="45"/>
                    </a:lnTo>
                    <a:lnTo>
                      <a:pt x="64" y="48"/>
                    </a:lnTo>
                    <a:lnTo>
                      <a:pt x="57" y="50"/>
                    </a:lnTo>
                    <a:lnTo>
                      <a:pt x="51" y="49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1" y="51"/>
                    </a:lnTo>
                    <a:lnTo>
                      <a:pt x="37" y="52"/>
                    </a:lnTo>
                    <a:lnTo>
                      <a:pt x="34" y="51"/>
                    </a:lnTo>
                    <a:lnTo>
                      <a:pt x="31" y="50"/>
                    </a:lnTo>
                    <a:lnTo>
                      <a:pt x="29" y="50"/>
                    </a:lnTo>
                    <a:lnTo>
                      <a:pt x="28" y="51"/>
                    </a:lnTo>
                    <a:lnTo>
                      <a:pt x="28" y="52"/>
                    </a:lnTo>
                    <a:lnTo>
                      <a:pt x="25" y="56"/>
                    </a:lnTo>
                    <a:lnTo>
                      <a:pt x="24" y="56"/>
                    </a:lnTo>
                    <a:lnTo>
                      <a:pt x="22" y="60"/>
                    </a:lnTo>
                    <a:lnTo>
                      <a:pt x="17" y="65"/>
                    </a:lnTo>
                    <a:lnTo>
                      <a:pt x="12" y="75"/>
                    </a:lnTo>
                    <a:lnTo>
                      <a:pt x="11" y="79"/>
                    </a:lnTo>
                    <a:lnTo>
                      <a:pt x="12" y="84"/>
                    </a:lnTo>
                    <a:lnTo>
                      <a:pt x="12" y="83"/>
                    </a:lnTo>
                    <a:lnTo>
                      <a:pt x="13" y="83"/>
                    </a:lnTo>
                    <a:lnTo>
                      <a:pt x="13" y="81"/>
                    </a:lnTo>
                    <a:lnTo>
                      <a:pt x="12" y="81"/>
                    </a:lnTo>
                    <a:lnTo>
                      <a:pt x="13" y="80"/>
                    </a:lnTo>
                    <a:lnTo>
                      <a:pt x="12" y="79"/>
                    </a:lnTo>
                    <a:lnTo>
                      <a:pt x="14" y="79"/>
                    </a:lnTo>
                    <a:lnTo>
                      <a:pt x="15" y="80"/>
                    </a:lnTo>
                    <a:lnTo>
                      <a:pt x="16" y="81"/>
                    </a:lnTo>
                    <a:lnTo>
                      <a:pt x="16" y="84"/>
                    </a:lnTo>
                    <a:lnTo>
                      <a:pt x="16" y="85"/>
                    </a:lnTo>
                    <a:lnTo>
                      <a:pt x="16" y="86"/>
                    </a:lnTo>
                    <a:lnTo>
                      <a:pt x="17" y="86"/>
                    </a:lnTo>
                    <a:lnTo>
                      <a:pt x="17" y="87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91"/>
                    </a:lnTo>
                    <a:lnTo>
                      <a:pt x="23" y="90"/>
                    </a:lnTo>
                    <a:lnTo>
                      <a:pt x="24" y="94"/>
                    </a:lnTo>
                    <a:lnTo>
                      <a:pt x="26" y="97"/>
                    </a:lnTo>
                    <a:lnTo>
                      <a:pt x="24" y="99"/>
                    </a:lnTo>
                    <a:lnTo>
                      <a:pt x="22" y="97"/>
                    </a:lnTo>
                    <a:lnTo>
                      <a:pt x="17" y="95"/>
                    </a:lnTo>
                    <a:lnTo>
                      <a:pt x="16" y="96"/>
                    </a:lnTo>
                    <a:lnTo>
                      <a:pt x="15" y="97"/>
                    </a:lnTo>
                    <a:lnTo>
                      <a:pt x="14" y="98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2" y="93"/>
                    </a:lnTo>
                    <a:lnTo>
                      <a:pt x="12" y="92"/>
                    </a:lnTo>
                    <a:lnTo>
                      <a:pt x="9" y="90"/>
                    </a:lnTo>
                    <a:lnTo>
                      <a:pt x="11" y="88"/>
                    </a:lnTo>
                    <a:lnTo>
                      <a:pt x="10" y="88"/>
                    </a:lnTo>
                    <a:lnTo>
                      <a:pt x="10" y="87"/>
                    </a:lnTo>
                    <a:lnTo>
                      <a:pt x="11" y="86"/>
                    </a:lnTo>
                    <a:lnTo>
                      <a:pt x="12" y="86"/>
                    </a:lnTo>
                    <a:lnTo>
                      <a:pt x="12" y="85"/>
                    </a:lnTo>
                    <a:lnTo>
                      <a:pt x="11" y="84"/>
                    </a:lnTo>
                    <a:lnTo>
                      <a:pt x="10" y="85"/>
                    </a:lnTo>
                    <a:lnTo>
                      <a:pt x="9" y="88"/>
                    </a:lnTo>
                    <a:lnTo>
                      <a:pt x="6" y="98"/>
                    </a:lnTo>
                    <a:lnTo>
                      <a:pt x="6" y="102"/>
                    </a:lnTo>
                    <a:lnTo>
                      <a:pt x="5" y="125"/>
                    </a:lnTo>
                    <a:lnTo>
                      <a:pt x="4" y="135"/>
                    </a:lnTo>
                    <a:lnTo>
                      <a:pt x="4" y="143"/>
                    </a:lnTo>
                    <a:lnTo>
                      <a:pt x="5" y="135"/>
                    </a:lnTo>
                    <a:lnTo>
                      <a:pt x="5" y="133"/>
                    </a:lnTo>
                    <a:lnTo>
                      <a:pt x="6" y="134"/>
                    </a:lnTo>
                    <a:lnTo>
                      <a:pt x="10" y="134"/>
                    </a:lnTo>
                    <a:lnTo>
                      <a:pt x="11" y="139"/>
                    </a:lnTo>
                    <a:lnTo>
                      <a:pt x="12" y="139"/>
                    </a:lnTo>
                    <a:lnTo>
                      <a:pt x="12" y="140"/>
                    </a:lnTo>
                    <a:lnTo>
                      <a:pt x="12" y="143"/>
                    </a:lnTo>
                    <a:lnTo>
                      <a:pt x="13" y="144"/>
                    </a:lnTo>
                    <a:lnTo>
                      <a:pt x="15" y="147"/>
                    </a:lnTo>
                    <a:lnTo>
                      <a:pt x="16" y="148"/>
                    </a:lnTo>
                    <a:lnTo>
                      <a:pt x="16" y="150"/>
                    </a:lnTo>
                    <a:lnTo>
                      <a:pt x="16" y="151"/>
                    </a:lnTo>
                    <a:lnTo>
                      <a:pt x="10" y="156"/>
                    </a:lnTo>
                    <a:lnTo>
                      <a:pt x="9" y="157"/>
                    </a:lnTo>
                    <a:lnTo>
                      <a:pt x="8" y="157"/>
                    </a:lnTo>
                    <a:lnTo>
                      <a:pt x="9" y="155"/>
                    </a:lnTo>
                    <a:lnTo>
                      <a:pt x="6" y="155"/>
                    </a:lnTo>
                    <a:lnTo>
                      <a:pt x="6" y="154"/>
                    </a:lnTo>
                    <a:lnTo>
                      <a:pt x="6" y="153"/>
                    </a:lnTo>
                    <a:lnTo>
                      <a:pt x="6" y="152"/>
                    </a:lnTo>
                    <a:lnTo>
                      <a:pt x="5" y="151"/>
                    </a:lnTo>
                    <a:lnTo>
                      <a:pt x="6" y="150"/>
                    </a:lnTo>
                    <a:lnTo>
                      <a:pt x="5" y="147"/>
                    </a:lnTo>
                    <a:lnTo>
                      <a:pt x="4" y="143"/>
                    </a:lnTo>
                    <a:lnTo>
                      <a:pt x="4" y="147"/>
                    </a:lnTo>
                    <a:lnTo>
                      <a:pt x="5" y="163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6" name="Freeform 60"/>
              <p:cNvSpPr>
                <a:spLocks/>
              </p:cNvSpPr>
              <p:nvPr/>
            </p:nvSpPr>
            <p:spPr bwMode="auto">
              <a:xfrm>
                <a:off x="7677150" y="3338513"/>
                <a:ext cx="130175" cy="157162"/>
              </a:xfrm>
              <a:custGeom>
                <a:avLst/>
                <a:gdLst>
                  <a:gd name="T0" fmla="*/ 2147483647 w 82"/>
                  <a:gd name="T1" fmla="*/ 2147483647 h 99"/>
                  <a:gd name="T2" fmla="*/ 2147483647 w 82"/>
                  <a:gd name="T3" fmla="*/ 2147483647 h 99"/>
                  <a:gd name="T4" fmla="*/ 2147483647 w 82"/>
                  <a:gd name="T5" fmla="*/ 2147483647 h 99"/>
                  <a:gd name="T6" fmla="*/ 2147483647 w 82"/>
                  <a:gd name="T7" fmla="*/ 2147483647 h 99"/>
                  <a:gd name="T8" fmla="*/ 2147483647 w 82"/>
                  <a:gd name="T9" fmla="*/ 2147483647 h 99"/>
                  <a:gd name="T10" fmla="*/ 2147483647 w 82"/>
                  <a:gd name="T11" fmla="*/ 2147483647 h 99"/>
                  <a:gd name="T12" fmla="*/ 2147483647 w 82"/>
                  <a:gd name="T13" fmla="*/ 2147483647 h 99"/>
                  <a:gd name="T14" fmla="*/ 2147483647 w 82"/>
                  <a:gd name="T15" fmla="*/ 2147483647 h 99"/>
                  <a:gd name="T16" fmla="*/ 2147483647 w 82"/>
                  <a:gd name="T17" fmla="*/ 2147483647 h 99"/>
                  <a:gd name="T18" fmla="*/ 2147483647 w 82"/>
                  <a:gd name="T19" fmla="*/ 2147483647 h 99"/>
                  <a:gd name="T20" fmla="*/ 2147483647 w 82"/>
                  <a:gd name="T21" fmla="*/ 2147483647 h 99"/>
                  <a:gd name="T22" fmla="*/ 2147483647 w 82"/>
                  <a:gd name="T23" fmla="*/ 2147483647 h 99"/>
                  <a:gd name="T24" fmla="*/ 2147483647 w 82"/>
                  <a:gd name="T25" fmla="*/ 2147483647 h 99"/>
                  <a:gd name="T26" fmla="*/ 2147483647 w 82"/>
                  <a:gd name="T27" fmla="*/ 2147483647 h 99"/>
                  <a:gd name="T28" fmla="*/ 2147483647 w 82"/>
                  <a:gd name="T29" fmla="*/ 2147483647 h 99"/>
                  <a:gd name="T30" fmla="*/ 2147483647 w 82"/>
                  <a:gd name="T31" fmla="*/ 2147483647 h 99"/>
                  <a:gd name="T32" fmla="*/ 2147483647 w 82"/>
                  <a:gd name="T33" fmla="*/ 2147483647 h 99"/>
                  <a:gd name="T34" fmla="*/ 2147483647 w 82"/>
                  <a:gd name="T35" fmla="*/ 2147483647 h 99"/>
                  <a:gd name="T36" fmla="*/ 2147483647 w 82"/>
                  <a:gd name="T37" fmla="*/ 2147483647 h 99"/>
                  <a:gd name="T38" fmla="*/ 2147483647 w 82"/>
                  <a:gd name="T39" fmla="*/ 2147483647 h 99"/>
                  <a:gd name="T40" fmla="*/ 2147483647 w 82"/>
                  <a:gd name="T41" fmla="*/ 2147483647 h 99"/>
                  <a:gd name="T42" fmla="*/ 2147483647 w 82"/>
                  <a:gd name="T43" fmla="*/ 2147483647 h 99"/>
                  <a:gd name="T44" fmla="*/ 2147483647 w 82"/>
                  <a:gd name="T45" fmla="*/ 2147483647 h 99"/>
                  <a:gd name="T46" fmla="*/ 2147483647 w 82"/>
                  <a:gd name="T47" fmla="*/ 2147483647 h 99"/>
                  <a:gd name="T48" fmla="*/ 2147483647 w 82"/>
                  <a:gd name="T49" fmla="*/ 2147483647 h 99"/>
                  <a:gd name="T50" fmla="*/ 2147483647 w 82"/>
                  <a:gd name="T51" fmla="*/ 2147483647 h 99"/>
                  <a:gd name="T52" fmla="*/ 2147483647 w 82"/>
                  <a:gd name="T53" fmla="*/ 2147483647 h 99"/>
                  <a:gd name="T54" fmla="*/ 2147483647 w 82"/>
                  <a:gd name="T55" fmla="*/ 2147483647 h 99"/>
                  <a:gd name="T56" fmla="*/ 2147483647 w 82"/>
                  <a:gd name="T57" fmla="*/ 2147483647 h 99"/>
                  <a:gd name="T58" fmla="*/ 2147483647 w 82"/>
                  <a:gd name="T59" fmla="*/ 2147483647 h 99"/>
                  <a:gd name="T60" fmla="*/ 2147483647 w 82"/>
                  <a:gd name="T61" fmla="*/ 2147483647 h 99"/>
                  <a:gd name="T62" fmla="*/ 2147483647 w 82"/>
                  <a:gd name="T63" fmla="*/ 2147483647 h 99"/>
                  <a:gd name="T64" fmla="*/ 2147483647 w 82"/>
                  <a:gd name="T65" fmla="*/ 2147483647 h 99"/>
                  <a:gd name="T66" fmla="*/ 2147483647 w 82"/>
                  <a:gd name="T67" fmla="*/ 2147483647 h 99"/>
                  <a:gd name="T68" fmla="*/ 2147483647 w 82"/>
                  <a:gd name="T69" fmla="*/ 2147483647 h 99"/>
                  <a:gd name="T70" fmla="*/ 2147483647 w 82"/>
                  <a:gd name="T71" fmla="*/ 2147483647 h 99"/>
                  <a:gd name="T72" fmla="*/ 2147483647 w 82"/>
                  <a:gd name="T73" fmla="*/ 2147483647 h 99"/>
                  <a:gd name="T74" fmla="*/ 2147483647 w 82"/>
                  <a:gd name="T75" fmla="*/ 2147483647 h 99"/>
                  <a:gd name="T76" fmla="*/ 2147483647 w 82"/>
                  <a:gd name="T77" fmla="*/ 2147483647 h 99"/>
                  <a:gd name="T78" fmla="*/ 2147483647 w 82"/>
                  <a:gd name="T79" fmla="*/ 2147483647 h 99"/>
                  <a:gd name="T80" fmla="*/ 2147483647 w 82"/>
                  <a:gd name="T81" fmla="*/ 2147483647 h 99"/>
                  <a:gd name="T82" fmla="*/ 2147483647 w 82"/>
                  <a:gd name="T83" fmla="*/ 2147483647 h 99"/>
                  <a:gd name="T84" fmla="*/ 2147483647 w 82"/>
                  <a:gd name="T85" fmla="*/ 2147483647 h 99"/>
                  <a:gd name="T86" fmla="*/ 2147483647 w 82"/>
                  <a:gd name="T87" fmla="*/ 2147483647 h 99"/>
                  <a:gd name="T88" fmla="*/ 2147483647 w 82"/>
                  <a:gd name="T89" fmla="*/ 2147483647 h 99"/>
                  <a:gd name="T90" fmla="*/ 2147483647 w 82"/>
                  <a:gd name="T91" fmla="*/ 2147483647 h 99"/>
                  <a:gd name="T92" fmla="*/ 2147483647 w 82"/>
                  <a:gd name="T93" fmla="*/ 2147483647 h 99"/>
                  <a:gd name="T94" fmla="*/ 2147483647 w 82"/>
                  <a:gd name="T95" fmla="*/ 2147483647 h 99"/>
                  <a:gd name="T96" fmla="*/ 2147483647 w 82"/>
                  <a:gd name="T97" fmla="*/ 2147483647 h 99"/>
                  <a:gd name="T98" fmla="*/ 2147483647 w 82"/>
                  <a:gd name="T99" fmla="*/ 2147483647 h 99"/>
                  <a:gd name="T100" fmla="*/ 2147483647 w 82"/>
                  <a:gd name="T101" fmla="*/ 2147483647 h 99"/>
                  <a:gd name="T102" fmla="*/ 2147483647 w 82"/>
                  <a:gd name="T103" fmla="*/ 2147483647 h 99"/>
                  <a:gd name="T104" fmla="*/ 2147483647 w 82"/>
                  <a:gd name="T105" fmla="*/ 2147483647 h 99"/>
                  <a:gd name="T106" fmla="*/ 2147483647 w 82"/>
                  <a:gd name="T107" fmla="*/ 2147483647 h 99"/>
                  <a:gd name="T108" fmla="*/ 2147483647 w 82"/>
                  <a:gd name="T109" fmla="*/ 2147483647 h 99"/>
                  <a:gd name="T110" fmla="*/ 2147483647 w 82"/>
                  <a:gd name="T111" fmla="*/ 2147483647 h 99"/>
                  <a:gd name="T112" fmla="*/ 2147483647 w 82"/>
                  <a:gd name="T113" fmla="*/ 2147483647 h 99"/>
                  <a:gd name="T114" fmla="*/ 2147483647 w 82"/>
                  <a:gd name="T115" fmla="*/ 2147483647 h 99"/>
                  <a:gd name="T116" fmla="*/ 2147483647 w 82"/>
                  <a:gd name="T117" fmla="*/ 2147483647 h 99"/>
                  <a:gd name="T118" fmla="*/ 2147483647 w 82"/>
                  <a:gd name="T119" fmla="*/ 2147483647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2"/>
                  <a:gd name="T181" fmla="*/ 0 h 99"/>
                  <a:gd name="T182" fmla="*/ 82 w 82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2" h="99">
                    <a:moveTo>
                      <a:pt x="43" y="35"/>
                    </a:moveTo>
                    <a:lnTo>
                      <a:pt x="45" y="34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5" y="30"/>
                    </a:lnTo>
                    <a:lnTo>
                      <a:pt x="46" y="27"/>
                    </a:lnTo>
                    <a:lnTo>
                      <a:pt x="47" y="26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50" y="22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8" y="16"/>
                    </a:lnTo>
                    <a:lnTo>
                      <a:pt x="48" y="15"/>
                    </a:lnTo>
                    <a:lnTo>
                      <a:pt x="50" y="15"/>
                    </a:lnTo>
                    <a:lnTo>
                      <a:pt x="51" y="16"/>
                    </a:lnTo>
                    <a:lnTo>
                      <a:pt x="52" y="16"/>
                    </a:lnTo>
                    <a:lnTo>
                      <a:pt x="52" y="17"/>
                    </a:lnTo>
                    <a:lnTo>
                      <a:pt x="54" y="19"/>
                    </a:lnTo>
                    <a:lnTo>
                      <a:pt x="52" y="21"/>
                    </a:lnTo>
                    <a:lnTo>
                      <a:pt x="53" y="22"/>
                    </a:lnTo>
                    <a:lnTo>
                      <a:pt x="54" y="23"/>
                    </a:lnTo>
                    <a:lnTo>
                      <a:pt x="54" y="26"/>
                    </a:lnTo>
                    <a:lnTo>
                      <a:pt x="54" y="27"/>
                    </a:lnTo>
                    <a:lnTo>
                      <a:pt x="55" y="27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5" y="33"/>
                    </a:lnTo>
                    <a:lnTo>
                      <a:pt x="54" y="33"/>
                    </a:lnTo>
                    <a:lnTo>
                      <a:pt x="54" y="34"/>
                    </a:lnTo>
                    <a:lnTo>
                      <a:pt x="53" y="33"/>
                    </a:lnTo>
                    <a:lnTo>
                      <a:pt x="52" y="37"/>
                    </a:lnTo>
                    <a:lnTo>
                      <a:pt x="53" y="38"/>
                    </a:lnTo>
                    <a:lnTo>
                      <a:pt x="53" y="39"/>
                    </a:lnTo>
                    <a:lnTo>
                      <a:pt x="55" y="39"/>
                    </a:lnTo>
                    <a:lnTo>
                      <a:pt x="54" y="39"/>
                    </a:lnTo>
                    <a:lnTo>
                      <a:pt x="56" y="39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6" y="37"/>
                    </a:lnTo>
                    <a:lnTo>
                      <a:pt x="57" y="35"/>
                    </a:lnTo>
                    <a:lnTo>
                      <a:pt x="57" y="34"/>
                    </a:lnTo>
                    <a:lnTo>
                      <a:pt x="58" y="33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6" y="30"/>
                    </a:lnTo>
                    <a:lnTo>
                      <a:pt x="56" y="29"/>
                    </a:lnTo>
                    <a:lnTo>
                      <a:pt x="57" y="29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5" y="22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54" y="16"/>
                    </a:lnTo>
                    <a:lnTo>
                      <a:pt x="53" y="15"/>
                    </a:lnTo>
                    <a:lnTo>
                      <a:pt x="53" y="13"/>
                    </a:lnTo>
                    <a:lnTo>
                      <a:pt x="52" y="13"/>
                    </a:lnTo>
                    <a:lnTo>
                      <a:pt x="52" y="12"/>
                    </a:lnTo>
                    <a:lnTo>
                      <a:pt x="51" y="12"/>
                    </a:lnTo>
                    <a:lnTo>
                      <a:pt x="49" y="14"/>
                    </a:lnTo>
                    <a:lnTo>
                      <a:pt x="47" y="15"/>
                    </a:lnTo>
                    <a:lnTo>
                      <a:pt x="46" y="14"/>
                    </a:lnTo>
                    <a:lnTo>
                      <a:pt x="45" y="12"/>
                    </a:lnTo>
                    <a:lnTo>
                      <a:pt x="45" y="11"/>
                    </a:lnTo>
                    <a:lnTo>
                      <a:pt x="48" y="9"/>
                    </a:lnTo>
                    <a:lnTo>
                      <a:pt x="49" y="10"/>
                    </a:lnTo>
                    <a:lnTo>
                      <a:pt x="52" y="8"/>
                    </a:lnTo>
                    <a:lnTo>
                      <a:pt x="53" y="8"/>
                    </a:lnTo>
                    <a:lnTo>
                      <a:pt x="55" y="5"/>
                    </a:lnTo>
                    <a:lnTo>
                      <a:pt x="60" y="2"/>
                    </a:lnTo>
                    <a:lnTo>
                      <a:pt x="66" y="0"/>
                    </a:lnTo>
                    <a:lnTo>
                      <a:pt x="68" y="1"/>
                    </a:lnTo>
                    <a:lnTo>
                      <a:pt x="69" y="2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4"/>
                    </a:lnTo>
                    <a:lnTo>
                      <a:pt x="81" y="8"/>
                    </a:lnTo>
                    <a:lnTo>
                      <a:pt x="80" y="8"/>
                    </a:lnTo>
                    <a:lnTo>
                      <a:pt x="79" y="9"/>
                    </a:lnTo>
                    <a:lnTo>
                      <a:pt x="78" y="11"/>
                    </a:lnTo>
                    <a:lnTo>
                      <a:pt x="76" y="15"/>
                    </a:lnTo>
                    <a:lnTo>
                      <a:pt x="76" y="17"/>
                    </a:lnTo>
                    <a:lnTo>
                      <a:pt x="78" y="23"/>
                    </a:lnTo>
                    <a:lnTo>
                      <a:pt x="78" y="26"/>
                    </a:lnTo>
                    <a:lnTo>
                      <a:pt x="80" y="28"/>
                    </a:lnTo>
                    <a:lnTo>
                      <a:pt x="80" y="31"/>
                    </a:lnTo>
                    <a:lnTo>
                      <a:pt x="79" y="33"/>
                    </a:lnTo>
                    <a:lnTo>
                      <a:pt x="79" y="34"/>
                    </a:lnTo>
                    <a:lnTo>
                      <a:pt x="80" y="34"/>
                    </a:lnTo>
                    <a:lnTo>
                      <a:pt x="80" y="35"/>
                    </a:lnTo>
                    <a:lnTo>
                      <a:pt x="80" y="36"/>
                    </a:lnTo>
                    <a:lnTo>
                      <a:pt x="77" y="40"/>
                    </a:lnTo>
                    <a:lnTo>
                      <a:pt x="76" y="40"/>
                    </a:lnTo>
                    <a:lnTo>
                      <a:pt x="76" y="41"/>
                    </a:lnTo>
                    <a:lnTo>
                      <a:pt x="75" y="41"/>
                    </a:lnTo>
                    <a:lnTo>
                      <a:pt x="75" y="44"/>
                    </a:lnTo>
                    <a:lnTo>
                      <a:pt x="72" y="44"/>
                    </a:lnTo>
                    <a:lnTo>
                      <a:pt x="72" y="43"/>
                    </a:lnTo>
                    <a:lnTo>
                      <a:pt x="71" y="43"/>
                    </a:lnTo>
                    <a:lnTo>
                      <a:pt x="70" y="43"/>
                    </a:lnTo>
                    <a:lnTo>
                      <a:pt x="64" y="48"/>
                    </a:lnTo>
                    <a:lnTo>
                      <a:pt x="62" y="52"/>
                    </a:lnTo>
                    <a:lnTo>
                      <a:pt x="61" y="57"/>
                    </a:lnTo>
                    <a:lnTo>
                      <a:pt x="62" y="58"/>
                    </a:lnTo>
                    <a:lnTo>
                      <a:pt x="66" y="61"/>
                    </a:lnTo>
                    <a:lnTo>
                      <a:pt x="67" y="61"/>
                    </a:lnTo>
                    <a:lnTo>
                      <a:pt x="69" y="61"/>
                    </a:lnTo>
                    <a:lnTo>
                      <a:pt x="72" y="64"/>
                    </a:lnTo>
                    <a:lnTo>
                      <a:pt x="73" y="67"/>
                    </a:lnTo>
                    <a:lnTo>
                      <a:pt x="73" y="70"/>
                    </a:lnTo>
                    <a:lnTo>
                      <a:pt x="71" y="73"/>
                    </a:lnTo>
                    <a:lnTo>
                      <a:pt x="70" y="73"/>
                    </a:lnTo>
                    <a:lnTo>
                      <a:pt x="69" y="75"/>
                    </a:lnTo>
                    <a:lnTo>
                      <a:pt x="65" y="74"/>
                    </a:lnTo>
                    <a:lnTo>
                      <a:pt x="60" y="76"/>
                    </a:lnTo>
                    <a:lnTo>
                      <a:pt x="58" y="80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7" y="80"/>
                    </a:lnTo>
                    <a:lnTo>
                      <a:pt x="55" y="81"/>
                    </a:lnTo>
                    <a:lnTo>
                      <a:pt x="54" y="81"/>
                    </a:lnTo>
                    <a:lnTo>
                      <a:pt x="54" y="82"/>
                    </a:lnTo>
                    <a:lnTo>
                      <a:pt x="54" y="83"/>
                    </a:lnTo>
                    <a:lnTo>
                      <a:pt x="54" y="85"/>
                    </a:lnTo>
                    <a:lnTo>
                      <a:pt x="55" y="85"/>
                    </a:lnTo>
                    <a:lnTo>
                      <a:pt x="55" y="84"/>
                    </a:lnTo>
                    <a:lnTo>
                      <a:pt x="56" y="84"/>
                    </a:lnTo>
                    <a:lnTo>
                      <a:pt x="57" y="85"/>
                    </a:lnTo>
                    <a:lnTo>
                      <a:pt x="58" y="84"/>
                    </a:lnTo>
                    <a:lnTo>
                      <a:pt x="59" y="83"/>
                    </a:lnTo>
                    <a:lnTo>
                      <a:pt x="60" y="84"/>
                    </a:lnTo>
                    <a:lnTo>
                      <a:pt x="60" y="88"/>
                    </a:lnTo>
                    <a:lnTo>
                      <a:pt x="58" y="88"/>
                    </a:lnTo>
                    <a:lnTo>
                      <a:pt x="58" y="91"/>
                    </a:lnTo>
                    <a:lnTo>
                      <a:pt x="59" y="91"/>
                    </a:lnTo>
                    <a:lnTo>
                      <a:pt x="59" y="92"/>
                    </a:lnTo>
                    <a:lnTo>
                      <a:pt x="60" y="94"/>
                    </a:lnTo>
                    <a:lnTo>
                      <a:pt x="61" y="94"/>
                    </a:lnTo>
                    <a:lnTo>
                      <a:pt x="60" y="95"/>
                    </a:lnTo>
                    <a:lnTo>
                      <a:pt x="58" y="95"/>
                    </a:lnTo>
                    <a:lnTo>
                      <a:pt x="56" y="97"/>
                    </a:lnTo>
                    <a:lnTo>
                      <a:pt x="54" y="98"/>
                    </a:lnTo>
                    <a:lnTo>
                      <a:pt x="52" y="97"/>
                    </a:lnTo>
                    <a:lnTo>
                      <a:pt x="50" y="94"/>
                    </a:lnTo>
                    <a:lnTo>
                      <a:pt x="49" y="93"/>
                    </a:lnTo>
                    <a:lnTo>
                      <a:pt x="49" y="94"/>
                    </a:lnTo>
                    <a:lnTo>
                      <a:pt x="48" y="94"/>
                    </a:lnTo>
                    <a:lnTo>
                      <a:pt x="44" y="91"/>
                    </a:lnTo>
                    <a:lnTo>
                      <a:pt x="43" y="87"/>
                    </a:lnTo>
                    <a:lnTo>
                      <a:pt x="42" y="87"/>
                    </a:lnTo>
                    <a:lnTo>
                      <a:pt x="41" y="87"/>
                    </a:lnTo>
                    <a:lnTo>
                      <a:pt x="41" y="86"/>
                    </a:lnTo>
                    <a:lnTo>
                      <a:pt x="40" y="86"/>
                    </a:lnTo>
                    <a:lnTo>
                      <a:pt x="39" y="84"/>
                    </a:lnTo>
                    <a:lnTo>
                      <a:pt x="39" y="83"/>
                    </a:lnTo>
                    <a:lnTo>
                      <a:pt x="41" y="83"/>
                    </a:lnTo>
                    <a:lnTo>
                      <a:pt x="42" y="82"/>
                    </a:lnTo>
                    <a:lnTo>
                      <a:pt x="43" y="82"/>
                    </a:lnTo>
                    <a:lnTo>
                      <a:pt x="43" y="81"/>
                    </a:lnTo>
                    <a:lnTo>
                      <a:pt x="42" y="80"/>
                    </a:lnTo>
                    <a:lnTo>
                      <a:pt x="39" y="81"/>
                    </a:lnTo>
                    <a:lnTo>
                      <a:pt x="39" y="79"/>
                    </a:lnTo>
                    <a:lnTo>
                      <a:pt x="40" y="78"/>
                    </a:lnTo>
                    <a:lnTo>
                      <a:pt x="40" y="77"/>
                    </a:lnTo>
                    <a:lnTo>
                      <a:pt x="38" y="76"/>
                    </a:lnTo>
                    <a:lnTo>
                      <a:pt x="36" y="79"/>
                    </a:lnTo>
                    <a:lnTo>
                      <a:pt x="31" y="78"/>
                    </a:lnTo>
                    <a:lnTo>
                      <a:pt x="30" y="77"/>
                    </a:lnTo>
                    <a:lnTo>
                      <a:pt x="29" y="77"/>
                    </a:lnTo>
                    <a:lnTo>
                      <a:pt x="28" y="77"/>
                    </a:lnTo>
                    <a:lnTo>
                      <a:pt x="28" y="76"/>
                    </a:lnTo>
                    <a:lnTo>
                      <a:pt x="26" y="75"/>
                    </a:lnTo>
                    <a:lnTo>
                      <a:pt x="25" y="76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2" y="77"/>
                    </a:lnTo>
                    <a:lnTo>
                      <a:pt x="21" y="76"/>
                    </a:lnTo>
                    <a:lnTo>
                      <a:pt x="21" y="77"/>
                    </a:lnTo>
                    <a:lnTo>
                      <a:pt x="19" y="78"/>
                    </a:lnTo>
                    <a:lnTo>
                      <a:pt x="18" y="77"/>
                    </a:lnTo>
                    <a:lnTo>
                      <a:pt x="17" y="76"/>
                    </a:lnTo>
                    <a:lnTo>
                      <a:pt x="17" y="70"/>
                    </a:lnTo>
                    <a:lnTo>
                      <a:pt x="13" y="67"/>
                    </a:lnTo>
                    <a:lnTo>
                      <a:pt x="13" y="66"/>
                    </a:lnTo>
                    <a:lnTo>
                      <a:pt x="10" y="65"/>
                    </a:lnTo>
                    <a:lnTo>
                      <a:pt x="12" y="63"/>
                    </a:lnTo>
                    <a:lnTo>
                      <a:pt x="13" y="64"/>
                    </a:lnTo>
                    <a:lnTo>
                      <a:pt x="16" y="63"/>
                    </a:lnTo>
                    <a:lnTo>
                      <a:pt x="17" y="62"/>
                    </a:lnTo>
                    <a:lnTo>
                      <a:pt x="15" y="59"/>
                    </a:lnTo>
                    <a:lnTo>
                      <a:pt x="16" y="57"/>
                    </a:lnTo>
                    <a:lnTo>
                      <a:pt x="15" y="55"/>
                    </a:lnTo>
                    <a:lnTo>
                      <a:pt x="14" y="53"/>
                    </a:lnTo>
                    <a:lnTo>
                      <a:pt x="13" y="50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3" y="46"/>
                    </a:lnTo>
                    <a:lnTo>
                      <a:pt x="12" y="43"/>
                    </a:lnTo>
                    <a:lnTo>
                      <a:pt x="7" y="39"/>
                    </a:lnTo>
                    <a:lnTo>
                      <a:pt x="3" y="39"/>
                    </a:lnTo>
                    <a:lnTo>
                      <a:pt x="2" y="38"/>
                    </a:lnTo>
                    <a:lnTo>
                      <a:pt x="3" y="37"/>
                    </a:lnTo>
                    <a:lnTo>
                      <a:pt x="4" y="38"/>
                    </a:lnTo>
                    <a:lnTo>
                      <a:pt x="7" y="38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9" y="37"/>
                    </a:lnTo>
                    <a:lnTo>
                      <a:pt x="7" y="35"/>
                    </a:lnTo>
                    <a:lnTo>
                      <a:pt x="6" y="33"/>
                    </a:lnTo>
                    <a:lnTo>
                      <a:pt x="5" y="33"/>
                    </a:lnTo>
                    <a:lnTo>
                      <a:pt x="2" y="33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4" y="30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5" y="32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8" y="32"/>
                    </a:lnTo>
                    <a:lnTo>
                      <a:pt x="19" y="31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5" y="23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1" y="20"/>
                    </a:lnTo>
                    <a:lnTo>
                      <a:pt x="31" y="16"/>
                    </a:lnTo>
                    <a:lnTo>
                      <a:pt x="30" y="15"/>
                    </a:lnTo>
                    <a:lnTo>
                      <a:pt x="28" y="14"/>
                    </a:lnTo>
                    <a:lnTo>
                      <a:pt x="24" y="13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25" y="12"/>
                    </a:lnTo>
                    <a:lnTo>
                      <a:pt x="29" y="13"/>
                    </a:lnTo>
                    <a:lnTo>
                      <a:pt x="31" y="14"/>
                    </a:lnTo>
                    <a:lnTo>
                      <a:pt x="33" y="13"/>
                    </a:lnTo>
                    <a:lnTo>
                      <a:pt x="35" y="14"/>
                    </a:lnTo>
                    <a:lnTo>
                      <a:pt x="36" y="15"/>
                    </a:lnTo>
                    <a:lnTo>
                      <a:pt x="39" y="14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4"/>
                    </a:lnTo>
                    <a:lnTo>
                      <a:pt x="42" y="13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39" y="18"/>
                    </a:lnTo>
                    <a:lnTo>
                      <a:pt x="39" y="17"/>
                    </a:lnTo>
                    <a:lnTo>
                      <a:pt x="37" y="16"/>
                    </a:lnTo>
                    <a:lnTo>
                      <a:pt x="37" y="19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6" y="27"/>
                    </a:lnTo>
                    <a:lnTo>
                      <a:pt x="35" y="27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40" y="27"/>
                    </a:lnTo>
                    <a:lnTo>
                      <a:pt x="41" y="29"/>
                    </a:lnTo>
                    <a:lnTo>
                      <a:pt x="42" y="31"/>
                    </a:lnTo>
                    <a:lnTo>
                      <a:pt x="39" y="32"/>
                    </a:lnTo>
                    <a:lnTo>
                      <a:pt x="37" y="32"/>
                    </a:lnTo>
                    <a:lnTo>
                      <a:pt x="37" y="33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3" y="34"/>
                    </a:lnTo>
                    <a:lnTo>
                      <a:pt x="43" y="35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7" name="Freeform 61"/>
              <p:cNvSpPr>
                <a:spLocks/>
              </p:cNvSpPr>
              <p:nvPr/>
            </p:nvSpPr>
            <p:spPr bwMode="auto">
              <a:xfrm>
                <a:off x="7591425" y="3402013"/>
                <a:ext cx="87313" cy="82550"/>
              </a:xfrm>
              <a:custGeom>
                <a:avLst/>
                <a:gdLst>
                  <a:gd name="T0" fmla="*/ 2147483647 w 55"/>
                  <a:gd name="T1" fmla="*/ 2147483647 h 52"/>
                  <a:gd name="T2" fmla="*/ 2147483647 w 55"/>
                  <a:gd name="T3" fmla="*/ 2147483647 h 52"/>
                  <a:gd name="T4" fmla="*/ 2147483647 w 55"/>
                  <a:gd name="T5" fmla="*/ 2147483647 h 52"/>
                  <a:gd name="T6" fmla="*/ 2147483647 w 55"/>
                  <a:gd name="T7" fmla="*/ 2147483647 h 52"/>
                  <a:gd name="T8" fmla="*/ 2147483647 w 55"/>
                  <a:gd name="T9" fmla="*/ 2147483647 h 52"/>
                  <a:gd name="T10" fmla="*/ 2147483647 w 55"/>
                  <a:gd name="T11" fmla="*/ 2147483647 h 52"/>
                  <a:gd name="T12" fmla="*/ 2147483647 w 55"/>
                  <a:gd name="T13" fmla="*/ 2147483647 h 52"/>
                  <a:gd name="T14" fmla="*/ 2147483647 w 55"/>
                  <a:gd name="T15" fmla="*/ 0 h 52"/>
                  <a:gd name="T16" fmla="*/ 2147483647 w 55"/>
                  <a:gd name="T17" fmla="*/ 2147483647 h 52"/>
                  <a:gd name="T18" fmla="*/ 2147483647 w 55"/>
                  <a:gd name="T19" fmla="*/ 2147483647 h 52"/>
                  <a:gd name="T20" fmla="*/ 2147483647 w 55"/>
                  <a:gd name="T21" fmla="*/ 2147483647 h 52"/>
                  <a:gd name="T22" fmla="*/ 2147483647 w 55"/>
                  <a:gd name="T23" fmla="*/ 2147483647 h 52"/>
                  <a:gd name="T24" fmla="*/ 2147483647 w 55"/>
                  <a:gd name="T25" fmla="*/ 2147483647 h 52"/>
                  <a:gd name="T26" fmla="*/ 2147483647 w 55"/>
                  <a:gd name="T27" fmla="*/ 2147483647 h 52"/>
                  <a:gd name="T28" fmla="*/ 2147483647 w 55"/>
                  <a:gd name="T29" fmla="*/ 2147483647 h 52"/>
                  <a:gd name="T30" fmla="*/ 2147483647 w 55"/>
                  <a:gd name="T31" fmla="*/ 2147483647 h 52"/>
                  <a:gd name="T32" fmla="*/ 2147483647 w 55"/>
                  <a:gd name="T33" fmla="*/ 2147483647 h 52"/>
                  <a:gd name="T34" fmla="*/ 2147483647 w 55"/>
                  <a:gd name="T35" fmla="*/ 2147483647 h 52"/>
                  <a:gd name="T36" fmla="*/ 2147483647 w 55"/>
                  <a:gd name="T37" fmla="*/ 2147483647 h 52"/>
                  <a:gd name="T38" fmla="*/ 2147483647 w 55"/>
                  <a:gd name="T39" fmla="*/ 2147483647 h 52"/>
                  <a:gd name="T40" fmla="*/ 2147483647 w 55"/>
                  <a:gd name="T41" fmla="*/ 2147483647 h 52"/>
                  <a:gd name="T42" fmla="*/ 2147483647 w 55"/>
                  <a:gd name="T43" fmla="*/ 2147483647 h 52"/>
                  <a:gd name="T44" fmla="*/ 2147483647 w 55"/>
                  <a:gd name="T45" fmla="*/ 2147483647 h 52"/>
                  <a:gd name="T46" fmla="*/ 2147483647 w 55"/>
                  <a:gd name="T47" fmla="*/ 2147483647 h 52"/>
                  <a:gd name="T48" fmla="*/ 2147483647 w 55"/>
                  <a:gd name="T49" fmla="*/ 2147483647 h 52"/>
                  <a:gd name="T50" fmla="*/ 2147483647 w 55"/>
                  <a:gd name="T51" fmla="*/ 2147483647 h 52"/>
                  <a:gd name="T52" fmla="*/ 2147483647 w 55"/>
                  <a:gd name="T53" fmla="*/ 2147483647 h 52"/>
                  <a:gd name="T54" fmla="*/ 2147483647 w 55"/>
                  <a:gd name="T55" fmla="*/ 2147483647 h 52"/>
                  <a:gd name="T56" fmla="*/ 2147483647 w 55"/>
                  <a:gd name="T57" fmla="*/ 2147483647 h 52"/>
                  <a:gd name="T58" fmla="*/ 2147483647 w 55"/>
                  <a:gd name="T59" fmla="*/ 2147483647 h 52"/>
                  <a:gd name="T60" fmla="*/ 2147483647 w 55"/>
                  <a:gd name="T61" fmla="*/ 2147483647 h 52"/>
                  <a:gd name="T62" fmla="*/ 2147483647 w 55"/>
                  <a:gd name="T63" fmla="*/ 2147483647 h 52"/>
                  <a:gd name="T64" fmla="*/ 2147483647 w 55"/>
                  <a:gd name="T65" fmla="*/ 2147483647 h 52"/>
                  <a:gd name="T66" fmla="*/ 2147483647 w 55"/>
                  <a:gd name="T67" fmla="*/ 2147483647 h 52"/>
                  <a:gd name="T68" fmla="*/ 2147483647 w 55"/>
                  <a:gd name="T69" fmla="*/ 2147483647 h 52"/>
                  <a:gd name="T70" fmla="*/ 2147483647 w 55"/>
                  <a:gd name="T71" fmla="*/ 2147483647 h 52"/>
                  <a:gd name="T72" fmla="*/ 2147483647 w 55"/>
                  <a:gd name="T73" fmla="*/ 2147483647 h 52"/>
                  <a:gd name="T74" fmla="*/ 2147483647 w 55"/>
                  <a:gd name="T75" fmla="*/ 2147483647 h 52"/>
                  <a:gd name="T76" fmla="*/ 2147483647 w 55"/>
                  <a:gd name="T77" fmla="*/ 2147483647 h 52"/>
                  <a:gd name="T78" fmla="*/ 2147483647 w 55"/>
                  <a:gd name="T79" fmla="*/ 2147483647 h 52"/>
                  <a:gd name="T80" fmla="*/ 2147483647 w 55"/>
                  <a:gd name="T81" fmla="*/ 2147483647 h 52"/>
                  <a:gd name="T82" fmla="*/ 2147483647 w 55"/>
                  <a:gd name="T83" fmla="*/ 2147483647 h 52"/>
                  <a:gd name="T84" fmla="*/ 2147483647 w 55"/>
                  <a:gd name="T85" fmla="*/ 2147483647 h 52"/>
                  <a:gd name="T86" fmla="*/ 2147483647 w 55"/>
                  <a:gd name="T87" fmla="*/ 2147483647 h 52"/>
                  <a:gd name="T88" fmla="*/ 2147483647 w 55"/>
                  <a:gd name="T89" fmla="*/ 2147483647 h 52"/>
                  <a:gd name="T90" fmla="*/ 2147483647 w 55"/>
                  <a:gd name="T91" fmla="*/ 2147483647 h 52"/>
                  <a:gd name="T92" fmla="*/ 2147483647 w 55"/>
                  <a:gd name="T93" fmla="*/ 2147483647 h 52"/>
                  <a:gd name="T94" fmla="*/ 2147483647 w 55"/>
                  <a:gd name="T95" fmla="*/ 2147483647 h 52"/>
                  <a:gd name="T96" fmla="*/ 2147483647 w 55"/>
                  <a:gd name="T97" fmla="*/ 2147483647 h 52"/>
                  <a:gd name="T98" fmla="*/ 2147483647 w 55"/>
                  <a:gd name="T99" fmla="*/ 2147483647 h 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2"/>
                  <a:gd name="T152" fmla="*/ 55 w 55"/>
                  <a:gd name="T153" fmla="*/ 52 h 5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2">
                    <a:moveTo>
                      <a:pt x="0" y="10"/>
                    </a:moveTo>
                    <a:lnTo>
                      <a:pt x="0" y="9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10" y="10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4" y="3"/>
                    </a:lnTo>
                    <a:lnTo>
                      <a:pt x="36" y="5"/>
                    </a:lnTo>
                    <a:lnTo>
                      <a:pt x="38" y="7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5" y="16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7" y="1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43" y="13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2" y="10"/>
                    </a:lnTo>
                    <a:lnTo>
                      <a:pt x="42" y="9"/>
                    </a:lnTo>
                    <a:lnTo>
                      <a:pt x="43" y="10"/>
                    </a:lnTo>
                    <a:lnTo>
                      <a:pt x="42" y="5"/>
                    </a:lnTo>
                    <a:lnTo>
                      <a:pt x="43" y="6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2" y="2"/>
                    </a:lnTo>
                    <a:lnTo>
                      <a:pt x="43" y="1"/>
                    </a:lnTo>
                    <a:lnTo>
                      <a:pt x="47" y="8"/>
                    </a:lnTo>
                    <a:lnTo>
                      <a:pt x="48" y="11"/>
                    </a:lnTo>
                    <a:lnTo>
                      <a:pt x="49" y="12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6" y="15"/>
                    </a:lnTo>
                    <a:lnTo>
                      <a:pt x="45" y="17"/>
                    </a:lnTo>
                    <a:lnTo>
                      <a:pt x="48" y="19"/>
                    </a:lnTo>
                    <a:lnTo>
                      <a:pt x="52" y="25"/>
                    </a:lnTo>
                    <a:lnTo>
                      <a:pt x="53" y="27"/>
                    </a:lnTo>
                    <a:lnTo>
                      <a:pt x="54" y="29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1" y="28"/>
                    </a:lnTo>
                    <a:lnTo>
                      <a:pt x="50" y="29"/>
                    </a:lnTo>
                    <a:lnTo>
                      <a:pt x="49" y="29"/>
                    </a:lnTo>
                    <a:lnTo>
                      <a:pt x="50" y="29"/>
                    </a:lnTo>
                    <a:lnTo>
                      <a:pt x="50" y="31"/>
                    </a:lnTo>
                    <a:lnTo>
                      <a:pt x="52" y="35"/>
                    </a:lnTo>
                    <a:lnTo>
                      <a:pt x="51" y="39"/>
                    </a:lnTo>
                    <a:lnTo>
                      <a:pt x="49" y="41"/>
                    </a:lnTo>
                    <a:lnTo>
                      <a:pt x="49" y="46"/>
                    </a:lnTo>
                    <a:lnTo>
                      <a:pt x="48" y="47"/>
                    </a:lnTo>
                    <a:lnTo>
                      <a:pt x="48" y="48"/>
                    </a:lnTo>
                    <a:lnTo>
                      <a:pt x="46" y="49"/>
                    </a:lnTo>
                    <a:lnTo>
                      <a:pt x="45" y="48"/>
                    </a:lnTo>
                    <a:lnTo>
                      <a:pt x="44" y="49"/>
                    </a:lnTo>
                    <a:lnTo>
                      <a:pt x="42" y="48"/>
                    </a:lnTo>
                    <a:lnTo>
                      <a:pt x="41" y="49"/>
                    </a:lnTo>
                    <a:lnTo>
                      <a:pt x="37" y="51"/>
                    </a:lnTo>
                    <a:lnTo>
                      <a:pt x="35" y="49"/>
                    </a:lnTo>
                    <a:lnTo>
                      <a:pt x="32" y="50"/>
                    </a:lnTo>
                    <a:lnTo>
                      <a:pt x="31" y="49"/>
                    </a:lnTo>
                    <a:lnTo>
                      <a:pt x="31" y="48"/>
                    </a:lnTo>
                    <a:lnTo>
                      <a:pt x="30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4" y="45"/>
                    </a:lnTo>
                    <a:lnTo>
                      <a:pt x="25" y="47"/>
                    </a:lnTo>
                    <a:lnTo>
                      <a:pt x="23" y="48"/>
                    </a:lnTo>
                    <a:lnTo>
                      <a:pt x="23" y="47"/>
                    </a:lnTo>
                    <a:lnTo>
                      <a:pt x="19" y="46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19" y="37"/>
                    </a:lnTo>
                    <a:lnTo>
                      <a:pt x="18" y="39"/>
                    </a:lnTo>
                    <a:lnTo>
                      <a:pt x="15" y="38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3" y="40"/>
                    </a:lnTo>
                    <a:lnTo>
                      <a:pt x="15" y="41"/>
                    </a:lnTo>
                    <a:lnTo>
                      <a:pt x="16" y="42"/>
                    </a:lnTo>
                    <a:lnTo>
                      <a:pt x="15" y="43"/>
                    </a:lnTo>
                    <a:lnTo>
                      <a:pt x="13" y="42"/>
                    </a:lnTo>
                    <a:lnTo>
                      <a:pt x="13" y="36"/>
                    </a:lnTo>
                    <a:lnTo>
                      <a:pt x="13" y="35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9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8" name="Freeform 62"/>
              <p:cNvSpPr>
                <a:spLocks/>
              </p:cNvSpPr>
              <p:nvPr/>
            </p:nvSpPr>
            <p:spPr bwMode="auto">
              <a:xfrm>
                <a:off x="7683500" y="3494088"/>
                <a:ext cx="68263" cy="47625"/>
              </a:xfrm>
              <a:custGeom>
                <a:avLst/>
                <a:gdLst>
                  <a:gd name="T0" fmla="*/ 2147483647 w 43"/>
                  <a:gd name="T1" fmla="*/ 2147483647 h 30"/>
                  <a:gd name="T2" fmla="*/ 2147483647 w 43"/>
                  <a:gd name="T3" fmla="*/ 2147483647 h 30"/>
                  <a:gd name="T4" fmla="*/ 2147483647 w 43"/>
                  <a:gd name="T5" fmla="*/ 2147483647 h 30"/>
                  <a:gd name="T6" fmla="*/ 2147483647 w 43"/>
                  <a:gd name="T7" fmla="*/ 2147483647 h 30"/>
                  <a:gd name="T8" fmla="*/ 2147483647 w 43"/>
                  <a:gd name="T9" fmla="*/ 2147483647 h 30"/>
                  <a:gd name="T10" fmla="*/ 2147483647 w 43"/>
                  <a:gd name="T11" fmla="*/ 2147483647 h 30"/>
                  <a:gd name="T12" fmla="*/ 2147483647 w 43"/>
                  <a:gd name="T13" fmla="*/ 2147483647 h 30"/>
                  <a:gd name="T14" fmla="*/ 2147483647 w 43"/>
                  <a:gd name="T15" fmla="*/ 2147483647 h 30"/>
                  <a:gd name="T16" fmla="*/ 2147483647 w 43"/>
                  <a:gd name="T17" fmla="*/ 2147483647 h 30"/>
                  <a:gd name="T18" fmla="*/ 2147483647 w 43"/>
                  <a:gd name="T19" fmla="*/ 2147483647 h 30"/>
                  <a:gd name="T20" fmla="*/ 2147483647 w 43"/>
                  <a:gd name="T21" fmla="*/ 2147483647 h 30"/>
                  <a:gd name="T22" fmla="*/ 2147483647 w 43"/>
                  <a:gd name="T23" fmla="*/ 2147483647 h 30"/>
                  <a:gd name="T24" fmla="*/ 2147483647 w 43"/>
                  <a:gd name="T25" fmla="*/ 0 h 30"/>
                  <a:gd name="T26" fmla="*/ 2147483647 w 43"/>
                  <a:gd name="T27" fmla="*/ 0 h 30"/>
                  <a:gd name="T28" fmla="*/ 2147483647 w 43"/>
                  <a:gd name="T29" fmla="*/ 2147483647 h 30"/>
                  <a:gd name="T30" fmla="*/ 2147483647 w 43"/>
                  <a:gd name="T31" fmla="*/ 2147483647 h 30"/>
                  <a:gd name="T32" fmla="*/ 2147483647 w 43"/>
                  <a:gd name="T33" fmla="*/ 2147483647 h 30"/>
                  <a:gd name="T34" fmla="*/ 2147483647 w 43"/>
                  <a:gd name="T35" fmla="*/ 2147483647 h 30"/>
                  <a:gd name="T36" fmla="*/ 2147483647 w 43"/>
                  <a:gd name="T37" fmla="*/ 2147483647 h 30"/>
                  <a:gd name="T38" fmla="*/ 2147483647 w 43"/>
                  <a:gd name="T39" fmla="*/ 2147483647 h 30"/>
                  <a:gd name="T40" fmla="*/ 2147483647 w 43"/>
                  <a:gd name="T41" fmla="*/ 2147483647 h 30"/>
                  <a:gd name="T42" fmla="*/ 2147483647 w 43"/>
                  <a:gd name="T43" fmla="*/ 2147483647 h 30"/>
                  <a:gd name="T44" fmla="*/ 2147483647 w 43"/>
                  <a:gd name="T45" fmla="*/ 2147483647 h 30"/>
                  <a:gd name="T46" fmla="*/ 2147483647 w 43"/>
                  <a:gd name="T47" fmla="*/ 2147483647 h 30"/>
                  <a:gd name="T48" fmla="*/ 2147483647 w 43"/>
                  <a:gd name="T49" fmla="*/ 2147483647 h 30"/>
                  <a:gd name="T50" fmla="*/ 2147483647 w 43"/>
                  <a:gd name="T51" fmla="*/ 2147483647 h 30"/>
                  <a:gd name="T52" fmla="*/ 2147483647 w 43"/>
                  <a:gd name="T53" fmla="*/ 2147483647 h 30"/>
                  <a:gd name="T54" fmla="*/ 2147483647 w 43"/>
                  <a:gd name="T55" fmla="*/ 2147483647 h 30"/>
                  <a:gd name="T56" fmla="*/ 2147483647 w 43"/>
                  <a:gd name="T57" fmla="*/ 2147483647 h 30"/>
                  <a:gd name="T58" fmla="*/ 2147483647 w 43"/>
                  <a:gd name="T59" fmla="*/ 2147483647 h 30"/>
                  <a:gd name="T60" fmla="*/ 2147483647 w 43"/>
                  <a:gd name="T61" fmla="*/ 2147483647 h 30"/>
                  <a:gd name="T62" fmla="*/ 2147483647 w 43"/>
                  <a:gd name="T63" fmla="*/ 2147483647 h 30"/>
                  <a:gd name="T64" fmla="*/ 2147483647 w 43"/>
                  <a:gd name="T65" fmla="*/ 2147483647 h 30"/>
                  <a:gd name="T66" fmla="*/ 2147483647 w 43"/>
                  <a:gd name="T67" fmla="*/ 2147483647 h 30"/>
                  <a:gd name="T68" fmla="*/ 2147483647 w 43"/>
                  <a:gd name="T69" fmla="*/ 2147483647 h 30"/>
                  <a:gd name="T70" fmla="*/ 2147483647 w 43"/>
                  <a:gd name="T71" fmla="*/ 2147483647 h 30"/>
                  <a:gd name="T72" fmla="*/ 2147483647 w 43"/>
                  <a:gd name="T73" fmla="*/ 2147483647 h 30"/>
                  <a:gd name="T74" fmla="*/ 2147483647 w 43"/>
                  <a:gd name="T75" fmla="*/ 2147483647 h 30"/>
                  <a:gd name="T76" fmla="*/ 2147483647 w 43"/>
                  <a:gd name="T77" fmla="*/ 2147483647 h 30"/>
                  <a:gd name="T78" fmla="*/ 2147483647 w 43"/>
                  <a:gd name="T79" fmla="*/ 2147483647 h 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"/>
                  <a:gd name="T121" fmla="*/ 0 h 30"/>
                  <a:gd name="T122" fmla="*/ 43 w 43"/>
                  <a:gd name="T123" fmla="*/ 30 h 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" h="30">
                    <a:moveTo>
                      <a:pt x="0" y="12"/>
                    </a:moveTo>
                    <a:lnTo>
                      <a:pt x="2" y="13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6" y="3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4" y="8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9" y="12"/>
                    </a:lnTo>
                    <a:lnTo>
                      <a:pt x="28" y="9"/>
                    </a:lnTo>
                    <a:lnTo>
                      <a:pt x="30" y="8"/>
                    </a:lnTo>
                    <a:lnTo>
                      <a:pt x="31" y="10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2" y="4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9"/>
                    </a:lnTo>
                    <a:lnTo>
                      <a:pt x="37" y="10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41" y="15"/>
                    </a:lnTo>
                    <a:lnTo>
                      <a:pt x="42" y="18"/>
                    </a:lnTo>
                    <a:lnTo>
                      <a:pt x="41" y="19"/>
                    </a:lnTo>
                    <a:lnTo>
                      <a:pt x="40" y="18"/>
                    </a:lnTo>
                    <a:lnTo>
                      <a:pt x="39" y="18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9" y="21"/>
                    </a:lnTo>
                    <a:lnTo>
                      <a:pt x="41" y="22"/>
                    </a:lnTo>
                    <a:lnTo>
                      <a:pt x="41" y="24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39" y="26"/>
                    </a:lnTo>
                    <a:lnTo>
                      <a:pt x="35" y="25"/>
                    </a:lnTo>
                    <a:lnTo>
                      <a:pt x="34" y="24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2" y="24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8" y="24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3" y="29"/>
                    </a:lnTo>
                    <a:lnTo>
                      <a:pt x="15" y="26"/>
                    </a:lnTo>
                    <a:lnTo>
                      <a:pt x="11" y="22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9" name="Freeform 63"/>
              <p:cNvSpPr>
                <a:spLocks/>
              </p:cNvSpPr>
              <p:nvPr/>
            </p:nvSpPr>
            <p:spPr bwMode="auto">
              <a:xfrm>
                <a:off x="7956550" y="3446463"/>
                <a:ext cx="34925" cy="41275"/>
              </a:xfrm>
              <a:custGeom>
                <a:avLst/>
                <a:gdLst>
                  <a:gd name="T0" fmla="*/ 0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2147483647 h 26"/>
                  <a:gd name="T22" fmla="*/ 2147483647 w 22"/>
                  <a:gd name="T23" fmla="*/ 2147483647 h 26"/>
                  <a:gd name="T24" fmla="*/ 2147483647 w 22"/>
                  <a:gd name="T25" fmla="*/ 2147483647 h 26"/>
                  <a:gd name="T26" fmla="*/ 2147483647 w 22"/>
                  <a:gd name="T27" fmla="*/ 2147483647 h 26"/>
                  <a:gd name="T28" fmla="*/ 2147483647 w 22"/>
                  <a:gd name="T29" fmla="*/ 2147483647 h 26"/>
                  <a:gd name="T30" fmla="*/ 2147483647 w 22"/>
                  <a:gd name="T31" fmla="*/ 2147483647 h 26"/>
                  <a:gd name="T32" fmla="*/ 2147483647 w 22"/>
                  <a:gd name="T33" fmla="*/ 2147483647 h 26"/>
                  <a:gd name="T34" fmla="*/ 2147483647 w 22"/>
                  <a:gd name="T35" fmla="*/ 2147483647 h 26"/>
                  <a:gd name="T36" fmla="*/ 2147483647 w 22"/>
                  <a:gd name="T37" fmla="*/ 2147483647 h 26"/>
                  <a:gd name="T38" fmla="*/ 2147483647 w 22"/>
                  <a:gd name="T39" fmla="*/ 2147483647 h 26"/>
                  <a:gd name="T40" fmla="*/ 2147483647 w 22"/>
                  <a:gd name="T41" fmla="*/ 2147483647 h 26"/>
                  <a:gd name="T42" fmla="*/ 2147483647 w 22"/>
                  <a:gd name="T43" fmla="*/ 2147483647 h 26"/>
                  <a:gd name="T44" fmla="*/ 2147483647 w 22"/>
                  <a:gd name="T45" fmla="*/ 2147483647 h 26"/>
                  <a:gd name="T46" fmla="*/ 2147483647 w 22"/>
                  <a:gd name="T47" fmla="*/ 2147483647 h 26"/>
                  <a:gd name="T48" fmla="*/ 2147483647 w 22"/>
                  <a:gd name="T49" fmla="*/ 0 h 26"/>
                  <a:gd name="T50" fmla="*/ 2147483647 w 22"/>
                  <a:gd name="T51" fmla="*/ 0 h 26"/>
                  <a:gd name="T52" fmla="*/ 2147483647 w 22"/>
                  <a:gd name="T53" fmla="*/ 2147483647 h 26"/>
                  <a:gd name="T54" fmla="*/ 2147483647 w 22"/>
                  <a:gd name="T55" fmla="*/ 2147483647 h 26"/>
                  <a:gd name="T56" fmla="*/ 2147483647 w 22"/>
                  <a:gd name="T57" fmla="*/ 2147483647 h 26"/>
                  <a:gd name="T58" fmla="*/ 2147483647 w 22"/>
                  <a:gd name="T59" fmla="*/ 2147483647 h 26"/>
                  <a:gd name="T60" fmla="*/ 0 w 22"/>
                  <a:gd name="T61" fmla="*/ 2147483647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0" y="18"/>
                    </a:moveTo>
                    <a:lnTo>
                      <a:pt x="1" y="17"/>
                    </a:lnTo>
                    <a:lnTo>
                      <a:pt x="1" y="18"/>
                    </a:lnTo>
                    <a:lnTo>
                      <a:pt x="3" y="19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3" y="24"/>
                    </a:lnTo>
                    <a:lnTo>
                      <a:pt x="14" y="24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1" y="12"/>
                    </a:lnTo>
                    <a:lnTo>
                      <a:pt x="18" y="11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7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0" name="Freeform 64"/>
              <p:cNvSpPr>
                <a:spLocks/>
              </p:cNvSpPr>
              <p:nvPr/>
            </p:nvSpPr>
            <p:spPr bwMode="auto">
              <a:xfrm>
                <a:off x="7739063" y="3494088"/>
                <a:ext cx="34925" cy="55562"/>
              </a:xfrm>
              <a:custGeom>
                <a:avLst/>
                <a:gdLst>
                  <a:gd name="T0" fmla="*/ 0 w 22"/>
                  <a:gd name="T1" fmla="*/ 2147483647 h 35"/>
                  <a:gd name="T2" fmla="*/ 2147483647 w 22"/>
                  <a:gd name="T3" fmla="*/ 0 h 35"/>
                  <a:gd name="T4" fmla="*/ 2147483647 w 22"/>
                  <a:gd name="T5" fmla="*/ 2147483647 h 35"/>
                  <a:gd name="T6" fmla="*/ 2147483647 w 22"/>
                  <a:gd name="T7" fmla="*/ 0 h 35"/>
                  <a:gd name="T8" fmla="*/ 2147483647 w 22"/>
                  <a:gd name="T9" fmla="*/ 0 h 35"/>
                  <a:gd name="T10" fmla="*/ 2147483647 w 22"/>
                  <a:gd name="T11" fmla="*/ 0 h 35"/>
                  <a:gd name="T12" fmla="*/ 2147483647 w 22"/>
                  <a:gd name="T13" fmla="*/ 2147483647 h 35"/>
                  <a:gd name="T14" fmla="*/ 2147483647 w 22"/>
                  <a:gd name="T15" fmla="*/ 2147483647 h 35"/>
                  <a:gd name="T16" fmla="*/ 2147483647 w 22"/>
                  <a:gd name="T17" fmla="*/ 0 h 35"/>
                  <a:gd name="T18" fmla="*/ 2147483647 w 22"/>
                  <a:gd name="T19" fmla="*/ 0 h 35"/>
                  <a:gd name="T20" fmla="*/ 2147483647 w 22"/>
                  <a:gd name="T21" fmla="*/ 0 h 35"/>
                  <a:gd name="T22" fmla="*/ 2147483647 w 22"/>
                  <a:gd name="T23" fmla="*/ 2147483647 h 35"/>
                  <a:gd name="T24" fmla="*/ 2147483647 w 22"/>
                  <a:gd name="T25" fmla="*/ 2147483647 h 35"/>
                  <a:gd name="T26" fmla="*/ 2147483647 w 22"/>
                  <a:gd name="T27" fmla="*/ 2147483647 h 35"/>
                  <a:gd name="T28" fmla="*/ 2147483647 w 22"/>
                  <a:gd name="T29" fmla="*/ 2147483647 h 35"/>
                  <a:gd name="T30" fmla="*/ 2147483647 w 22"/>
                  <a:gd name="T31" fmla="*/ 0 h 35"/>
                  <a:gd name="T32" fmla="*/ 2147483647 w 22"/>
                  <a:gd name="T33" fmla="*/ 2147483647 h 35"/>
                  <a:gd name="T34" fmla="*/ 2147483647 w 22"/>
                  <a:gd name="T35" fmla="*/ 2147483647 h 35"/>
                  <a:gd name="T36" fmla="*/ 2147483647 w 22"/>
                  <a:gd name="T37" fmla="*/ 2147483647 h 35"/>
                  <a:gd name="T38" fmla="*/ 2147483647 w 22"/>
                  <a:gd name="T39" fmla="*/ 2147483647 h 35"/>
                  <a:gd name="T40" fmla="*/ 2147483647 w 22"/>
                  <a:gd name="T41" fmla="*/ 2147483647 h 35"/>
                  <a:gd name="T42" fmla="*/ 2147483647 w 22"/>
                  <a:gd name="T43" fmla="*/ 2147483647 h 35"/>
                  <a:gd name="T44" fmla="*/ 2147483647 w 22"/>
                  <a:gd name="T45" fmla="*/ 2147483647 h 35"/>
                  <a:gd name="T46" fmla="*/ 2147483647 w 22"/>
                  <a:gd name="T47" fmla="*/ 2147483647 h 35"/>
                  <a:gd name="T48" fmla="*/ 2147483647 w 22"/>
                  <a:gd name="T49" fmla="*/ 2147483647 h 35"/>
                  <a:gd name="T50" fmla="*/ 2147483647 w 22"/>
                  <a:gd name="T51" fmla="*/ 2147483647 h 35"/>
                  <a:gd name="T52" fmla="*/ 2147483647 w 22"/>
                  <a:gd name="T53" fmla="*/ 2147483647 h 35"/>
                  <a:gd name="T54" fmla="*/ 2147483647 w 22"/>
                  <a:gd name="T55" fmla="*/ 2147483647 h 35"/>
                  <a:gd name="T56" fmla="*/ 2147483647 w 22"/>
                  <a:gd name="T57" fmla="*/ 2147483647 h 35"/>
                  <a:gd name="T58" fmla="*/ 2147483647 w 22"/>
                  <a:gd name="T59" fmla="*/ 2147483647 h 35"/>
                  <a:gd name="T60" fmla="*/ 2147483647 w 22"/>
                  <a:gd name="T61" fmla="*/ 2147483647 h 35"/>
                  <a:gd name="T62" fmla="*/ 2147483647 w 22"/>
                  <a:gd name="T63" fmla="*/ 2147483647 h 35"/>
                  <a:gd name="T64" fmla="*/ 2147483647 w 22"/>
                  <a:gd name="T65" fmla="*/ 2147483647 h 35"/>
                  <a:gd name="T66" fmla="*/ 2147483647 w 22"/>
                  <a:gd name="T67" fmla="*/ 2147483647 h 35"/>
                  <a:gd name="T68" fmla="*/ 2147483647 w 22"/>
                  <a:gd name="T69" fmla="*/ 2147483647 h 35"/>
                  <a:gd name="T70" fmla="*/ 2147483647 w 22"/>
                  <a:gd name="T71" fmla="*/ 2147483647 h 35"/>
                  <a:gd name="T72" fmla="*/ 2147483647 w 22"/>
                  <a:gd name="T73" fmla="*/ 2147483647 h 35"/>
                  <a:gd name="T74" fmla="*/ 2147483647 w 22"/>
                  <a:gd name="T75" fmla="*/ 2147483647 h 35"/>
                  <a:gd name="T76" fmla="*/ 2147483647 w 22"/>
                  <a:gd name="T77" fmla="*/ 2147483647 h 35"/>
                  <a:gd name="T78" fmla="*/ 2147483647 w 22"/>
                  <a:gd name="T79" fmla="*/ 2147483647 h 35"/>
                  <a:gd name="T80" fmla="*/ 2147483647 w 22"/>
                  <a:gd name="T81" fmla="*/ 2147483647 h 35"/>
                  <a:gd name="T82" fmla="*/ 2147483647 w 22"/>
                  <a:gd name="T83" fmla="*/ 2147483647 h 35"/>
                  <a:gd name="T84" fmla="*/ 2147483647 w 22"/>
                  <a:gd name="T85" fmla="*/ 2147483647 h 35"/>
                  <a:gd name="T86" fmla="*/ 2147483647 w 22"/>
                  <a:gd name="T87" fmla="*/ 2147483647 h 35"/>
                  <a:gd name="T88" fmla="*/ 2147483647 w 22"/>
                  <a:gd name="T89" fmla="*/ 2147483647 h 35"/>
                  <a:gd name="T90" fmla="*/ 0 w 22"/>
                  <a:gd name="T91" fmla="*/ 2147483647 h 3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"/>
                  <a:gd name="T139" fmla="*/ 0 h 35"/>
                  <a:gd name="T140" fmla="*/ 22 w 22"/>
                  <a:gd name="T141" fmla="*/ 35 h 3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" h="35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3" y="5"/>
                    </a:lnTo>
                    <a:lnTo>
                      <a:pt x="15" y="6"/>
                    </a:lnTo>
                    <a:lnTo>
                      <a:pt x="19" y="6"/>
                    </a:lnTo>
                    <a:lnTo>
                      <a:pt x="20" y="7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6" y="16"/>
                    </a:lnTo>
                    <a:lnTo>
                      <a:pt x="15" y="20"/>
                    </a:lnTo>
                    <a:lnTo>
                      <a:pt x="13" y="22"/>
                    </a:lnTo>
                    <a:lnTo>
                      <a:pt x="12" y="26"/>
                    </a:lnTo>
                    <a:lnTo>
                      <a:pt x="13" y="34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8" y="23"/>
                    </a:lnTo>
                    <a:lnTo>
                      <a:pt x="10" y="21"/>
                    </a:lnTo>
                    <a:lnTo>
                      <a:pt x="7" y="18"/>
                    </a:lnTo>
                    <a:lnTo>
                      <a:pt x="6" y="15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1" name="Freeform 65"/>
              <p:cNvSpPr>
                <a:spLocks/>
              </p:cNvSpPr>
              <p:nvPr/>
            </p:nvSpPr>
            <p:spPr bwMode="auto">
              <a:xfrm>
                <a:off x="7512050" y="3222625"/>
                <a:ext cx="31750" cy="38100"/>
              </a:xfrm>
              <a:custGeom>
                <a:avLst/>
                <a:gdLst>
                  <a:gd name="T0" fmla="*/ 0 w 20"/>
                  <a:gd name="T1" fmla="*/ 2147483647 h 24"/>
                  <a:gd name="T2" fmla="*/ 0 w 20"/>
                  <a:gd name="T3" fmla="*/ 2147483647 h 24"/>
                  <a:gd name="T4" fmla="*/ 2147483647 w 20"/>
                  <a:gd name="T5" fmla="*/ 2147483647 h 24"/>
                  <a:gd name="T6" fmla="*/ 2147483647 w 20"/>
                  <a:gd name="T7" fmla="*/ 2147483647 h 24"/>
                  <a:gd name="T8" fmla="*/ 2147483647 w 20"/>
                  <a:gd name="T9" fmla="*/ 2147483647 h 24"/>
                  <a:gd name="T10" fmla="*/ 2147483647 w 20"/>
                  <a:gd name="T11" fmla="*/ 2147483647 h 24"/>
                  <a:gd name="T12" fmla="*/ 2147483647 w 20"/>
                  <a:gd name="T13" fmla="*/ 2147483647 h 24"/>
                  <a:gd name="T14" fmla="*/ 2147483647 w 20"/>
                  <a:gd name="T15" fmla="*/ 2147483647 h 24"/>
                  <a:gd name="T16" fmla="*/ 2147483647 w 20"/>
                  <a:gd name="T17" fmla="*/ 2147483647 h 24"/>
                  <a:gd name="T18" fmla="*/ 2147483647 w 20"/>
                  <a:gd name="T19" fmla="*/ 2147483647 h 24"/>
                  <a:gd name="T20" fmla="*/ 2147483647 w 20"/>
                  <a:gd name="T21" fmla="*/ 2147483647 h 24"/>
                  <a:gd name="T22" fmla="*/ 2147483647 w 20"/>
                  <a:gd name="T23" fmla="*/ 2147483647 h 24"/>
                  <a:gd name="T24" fmla="*/ 2147483647 w 20"/>
                  <a:gd name="T25" fmla="*/ 2147483647 h 24"/>
                  <a:gd name="T26" fmla="*/ 2147483647 w 20"/>
                  <a:gd name="T27" fmla="*/ 2147483647 h 24"/>
                  <a:gd name="T28" fmla="*/ 2147483647 w 20"/>
                  <a:gd name="T29" fmla="*/ 2147483647 h 24"/>
                  <a:gd name="T30" fmla="*/ 2147483647 w 20"/>
                  <a:gd name="T31" fmla="*/ 2147483647 h 24"/>
                  <a:gd name="T32" fmla="*/ 2147483647 w 20"/>
                  <a:gd name="T33" fmla="*/ 2147483647 h 24"/>
                  <a:gd name="T34" fmla="*/ 2147483647 w 20"/>
                  <a:gd name="T35" fmla="*/ 2147483647 h 24"/>
                  <a:gd name="T36" fmla="*/ 2147483647 w 20"/>
                  <a:gd name="T37" fmla="*/ 2147483647 h 24"/>
                  <a:gd name="T38" fmla="*/ 2147483647 w 20"/>
                  <a:gd name="T39" fmla="*/ 2147483647 h 24"/>
                  <a:gd name="T40" fmla="*/ 2147483647 w 20"/>
                  <a:gd name="T41" fmla="*/ 0 h 24"/>
                  <a:gd name="T42" fmla="*/ 2147483647 w 20"/>
                  <a:gd name="T43" fmla="*/ 2147483647 h 24"/>
                  <a:gd name="T44" fmla="*/ 2147483647 w 20"/>
                  <a:gd name="T45" fmla="*/ 2147483647 h 24"/>
                  <a:gd name="T46" fmla="*/ 2147483647 w 20"/>
                  <a:gd name="T47" fmla="*/ 2147483647 h 24"/>
                  <a:gd name="T48" fmla="*/ 2147483647 w 20"/>
                  <a:gd name="T49" fmla="*/ 2147483647 h 24"/>
                  <a:gd name="T50" fmla="*/ 2147483647 w 20"/>
                  <a:gd name="T51" fmla="*/ 2147483647 h 24"/>
                  <a:gd name="T52" fmla="*/ 2147483647 w 20"/>
                  <a:gd name="T53" fmla="*/ 2147483647 h 24"/>
                  <a:gd name="T54" fmla="*/ 2147483647 w 20"/>
                  <a:gd name="T55" fmla="*/ 2147483647 h 24"/>
                  <a:gd name="T56" fmla="*/ 2147483647 w 20"/>
                  <a:gd name="T57" fmla="*/ 2147483647 h 24"/>
                  <a:gd name="T58" fmla="*/ 2147483647 w 20"/>
                  <a:gd name="T59" fmla="*/ 2147483647 h 24"/>
                  <a:gd name="T60" fmla="*/ 2147483647 w 20"/>
                  <a:gd name="T61" fmla="*/ 2147483647 h 24"/>
                  <a:gd name="T62" fmla="*/ 2147483647 w 20"/>
                  <a:gd name="T63" fmla="*/ 2147483647 h 24"/>
                  <a:gd name="T64" fmla="*/ 2147483647 w 20"/>
                  <a:gd name="T65" fmla="*/ 2147483647 h 24"/>
                  <a:gd name="T66" fmla="*/ 2147483647 w 20"/>
                  <a:gd name="T67" fmla="*/ 2147483647 h 24"/>
                  <a:gd name="T68" fmla="*/ 0 w 20"/>
                  <a:gd name="T69" fmla="*/ 2147483647 h 2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"/>
                  <a:gd name="T106" fmla="*/ 0 h 24"/>
                  <a:gd name="T107" fmla="*/ 20 w 20"/>
                  <a:gd name="T108" fmla="*/ 24 h 2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" h="24">
                    <a:moveTo>
                      <a:pt x="0" y="18"/>
                    </a:moveTo>
                    <a:lnTo>
                      <a:pt x="0" y="19"/>
                    </a:lnTo>
                    <a:lnTo>
                      <a:pt x="1" y="18"/>
                    </a:lnTo>
                    <a:lnTo>
                      <a:pt x="3" y="19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5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6" y="7"/>
                    </a:lnTo>
                    <a:lnTo>
                      <a:pt x="17" y="9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4" y="5"/>
                    </a:lnTo>
                    <a:lnTo>
                      <a:pt x="11" y="6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2" name="Freeform 66"/>
              <p:cNvSpPr>
                <a:spLocks/>
              </p:cNvSpPr>
              <p:nvPr/>
            </p:nvSpPr>
            <p:spPr bwMode="auto">
              <a:xfrm>
                <a:off x="7585075" y="3475038"/>
                <a:ext cx="33338" cy="31750"/>
              </a:xfrm>
              <a:custGeom>
                <a:avLst/>
                <a:gdLst>
                  <a:gd name="T0" fmla="*/ 0 w 21"/>
                  <a:gd name="T1" fmla="*/ 2147483647 h 20"/>
                  <a:gd name="T2" fmla="*/ 2147483647 w 21"/>
                  <a:gd name="T3" fmla="*/ 2147483647 h 20"/>
                  <a:gd name="T4" fmla="*/ 2147483647 w 21"/>
                  <a:gd name="T5" fmla="*/ 0 h 20"/>
                  <a:gd name="T6" fmla="*/ 2147483647 w 21"/>
                  <a:gd name="T7" fmla="*/ 2147483647 h 20"/>
                  <a:gd name="T8" fmla="*/ 2147483647 w 21"/>
                  <a:gd name="T9" fmla="*/ 2147483647 h 20"/>
                  <a:gd name="T10" fmla="*/ 2147483647 w 21"/>
                  <a:gd name="T11" fmla="*/ 2147483647 h 20"/>
                  <a:gd name="T12" fmla="*/ 2147483647 w 21"/>
                  <a:gd name="T13" fmla="*/ 2147483647 h 20"/>
                  <a:gd name="T14" fmla="*/ 2147483647 w 21"/>
                  <a:gd name="T15" fmla="*/ 2147483647 h 20"/>
                  <a:gd name="T16" fmla="*/ 2147483647 w 21"/>
                  <a:gd name="T17" fmla="*/ 2147483647 h 20"/>
                  <a:gd name="T18" fmla="*/ 2147483647 w 21"/>
                  <a:gd name="T19" fmla="*/ 2147483647 h 20"/>
                  <a:gd name="T20" fmla="*/ 2147483647 w 21"/>
                  <a:gd name="T21" fmla="*/ 2147483647 h 20"/>
                  <a:gd name="T22" fmla="*/ 2147483647 w 21"/>
                  <a:gd name="T23" fmla="*/ 2147483647 h 20"/>
                  <a:gd name="T24" fmla="*/ 2147483647 w 21"/>
                  <a:gd name="T25" fmla="*/ 2147483647 h 20"/>
                  <a:gd name="T26" fmla="*/ 2147483647 w 21"/>
                  <a:gd name="T27" fmla="*/ 2147483647 h 20"/>
                  <a:gd name="T28" fmla="*/ 2147483647 w 21"/>
                  <a:gd name="T29" fmla="*/ 2147483647 h 20"/>
                  <a:gd name="T30" fmla="*/ 2147483647 w 21"/>
                  <a:gd name="T31" fmla="*/ 2147483647 h 20"/>
                  <a:gd name="T32" fmla="*/ 2147483647 w 21"/>
                  <a:gd name="T33" fmla="*/ 2147483647 h 20"/>
                  <a:gd name="T34" fmla="*/ 2147483647 w 21"/>
                  <a:gd name="T35" fmla="*/ 2147483647 h 20"/>
                  <a:gd name="T36" fmla="*/ 2147483647 w 21"/>
                  <a:gd name="T37" fmla="*/ 2147483647 h 20"/>
                  <a:gd name="T38" fmla="*/ 2147483647 w 21"/>
                  <a:gd name="T39" fmla="*/ 2147483647 h 20"/>
                  <a:gd name="T40" fmla="*/ 2147483647 w 21"/>
                  <a:gd name="T41" fmla="*/ 2147483647 h 20"/>
                  <a:gd name="T42" fmla="*/ 2147483647 w 21"/>
                  <a:gd name="T43" fmla="*/ 2147483647 h 20"/>
                  <a:gd name="T44" fmla="*/ 2147483647 w 21"/>
                  <a:gd name="T45" fmla="*/ 2147483647 h 20"/>
                  <a:gd name="T46" fmla="*/ 2147483647 w 21"/>
                  <a:gd name="T47" fmla="*/ 2147483647 h 20"/>
                  <a:gd name="T48" fmla="*/ 2147483647 w 21"/>
                  <a:gd name="T49" fmla="*/ 2147483647 h 20"/>
                  <a:gd name="T50" fmla="*/ 2147483647 w 21"/>
                  <a:gd name="T51" fmla="*/ 2147483647 h 20"/>
                  <a:gd name="T52" fmla="*/ 2147483647 w 21"/>
                  <a:gd name="T53" fmla="*/ 2147483647 h 20"/>
                  <a:gd name="T54" fmla="*/ 2147483647 w 21"/>
                  <a:gd name="T55" fmla="*/ 2147483647 h 20"/>
                  <a:gd name="T56" fmla="*/ 2147483647 w 21"/>
                  <a:gd name="T57" fmla="*/ 2147483647 h 20"/>
                  <a:gd name="T58" fmla="*/ 2147483647 w 21"/>
                  <a:gd name="T59" fmla="*/ 2147483647 h 20"/>
                  <a:gd name="T60" fmla="*/ 0 w 21"/>
                  <a:gd name="T61" fmla="*/ 2147483647 h 2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1"/>
                  <a:gd name="T94" fmla="*/ 0 h 20"/>
                  <a:gd name="T95" fmla="*/ 21 w 21"/>
                  <a:gd name="T96" fmla="*/ 20 h 2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1" h="20">
                    <a:moveTo>
                      <a:pt x="0" y="2"/>
                    </a:moveTo>
                    <a:lnTo>
                      <a:pt x="4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2" y="5"/>
                    </a:lnTo>
                    <a:lnTo>
                      <a:pt x="15" y="6"/>
                    </a:lnTo>
                    <a:lnTo>
                      <a:pt x="16" y="7"/>
                    </a:lnTo>
                    <a:lnTo>
                      <a:pt x="18" y="12"/>
                    </a:lnTo>
                    <a:lnTo>
                      <a:pt x="20" y="18"/>
                    </a:lnTo>
                    <a:lnTo>
                      <a:pt x="17" y="18"/>
                    </a:lnTo>
                    <a:lnTo>
                      <a:pt x="15" y="19"/>
                    </a:lnTo>
                    <a:lnTo>
                      <a:pt x="12" y="19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5" y="19"/>
                    </a:lnTo>
                    <a:lnTo>
                      <a:pt x="15" y="18"/>
                    </a:lnTo>
                    <a:lnTo>
                      <a:pt x="11" y="15"/>
                    </a:lnTo>
                    <a:lnTo>
                      <a:pt x="10" y="16"/>
                    </a:lnTo>
                    <a:lnTo>
                      <a:pt x="8" y="15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3" name="Freeform 67"/>
              <p:cNvSpPr>
                <a:spLocks/>
              </p:cNvSpPr>
              <p:nvPr/>
            </p:nvSpPr>
            <p:spPr bwMode="auto">
              <a:xfrm>
                <a:off x="7656513" y="3465513"/>
                <a:ext cx="26987" cy="60325"/>
              </a:xfrm>
              <a:custGeom>
                <a:avLst/>
                <a:gdLst>
                  <a:gd name="T0" fmla="*/ 0 w 17"/>
                  <a:gd name="T1" fmla="*/ 2147483647 h 38"/>
                  <a:gd name="T2" fmla="*/ 2147483647 w 17"/>
                  <a:gd name="T3" fmla="*/ 2147483647 h 38"/>
                  <a:gd name="T4" fmla="*/ 2147483647 w 17"/>
                  <a:gd name="T5" fmla="*/ 2147483647 h 38"/>
                  <a:gd name="T6" fmla="*/ 2147483647 w 17"/>
                  <a:gd name="T7" fmla="*/ 2147483647 h 38"/>
                  <a:gd name="T8" fmla="*/ 2147483647 w 17"/>
                  <a:gd name="T9" fmla="*/ 2147483647 h 38"/>
                  <a:gd name="T10" fmla="*/ 2147483647 w 17"/>
                  <a:gd name="T11" fmla="*/ 2147483647 h 38"/>
                  <a:gd name="T12" fmla="*/ 2147483647 w 17"/>
                  <a:gd name="T13" fmla="*/ 2147483647 h 38"/>
                  <a:gd name="T14" fmla="*/ 2147483647 w 17"/>
                  <a:gd name="T15" fmla="*/ 2147483647 h 38"/>
                  <a:gd name="T16" fmla="*/ 2147483647 w 17"/>
                  <a:gd name="T17" fmla="*/ 2147483647 h 38"/>
                  <a:gd name="T18" fmla="*/ 2147483647 w 17"/>
                  <a:gd name="T19" fmla="*/ 2147483647 h 38"/>
                  <a:gd name="T20" fmla="*/ 2147483647 w 17"/>
                  <a:gd name="T21" fmla="*/ 0 h 38"/>
                  <a:gd name="T22" fmla="*/ 2147483647 w 17"/>
                  <a:gd name="T23" fmla="*/ 2147483647 h 38"/>
                  <a:gd name="T24" fmla="*/ 2147483647 w 17"/>
                  <a:gd name="T25" fmla="*/ 2147483647 h 38"/>
                  <a:gd name="T26" fmla="*/ 2147483647 w 17"/>
                  <a:gd name="T27" fmla="*/ 2147483647 h 38"/>
                  <a:gd name="T28" fmla="*/ 2147483647 w 17"/>
                  <a:gd name="T29" fmla="*/ 2147483647 h 38"/>
                  <a:gd name="T30" fmla="*/ 2147483647 w 17"/>
                  <a:gd name="T31" fmla="*/ 2147483647 h 38"/>
                  <a:gd name="T32" fmla="*/ 2147483647 w 17"/>
                  <a:gd name="T33" fmla="*/ 2147483647 h 38"/>
                  <a:gd name="T34" fmla="*/ 2147483647 w 17"/>
                  <a:gd name="T35" fmla="*/ 2147483647 h 38"/>
                  <a:gd name="T36" fmla="*/ 2147483647 w 17"/>
                  <a:gd name="T37" fmla="*/ 2147483647 h 38"/>
                  <a:gd name="T38" fmla="*/ 2147483647 w 17"/>
                  <a:gd name="T39" fmla="*/ 2147483647 h 38"/>
                  <a:gd name="T40" fmla="*/ 2147483647 w 17"/>
                  <a:gd name="T41" fmla="*/ 2147483647 h 38"/>
                  <a:gd name="T42" fmla="*/ 2147483647 w 17"/>
                  <a:gd name="T43" fmla="*/ 2147483647 h 38"/>
                  <a:gd name="T44" fmla="*/ 2147483647 w 17"/>
                  <a:gd name="T45" fmla="*/ 2147483647 h 38"/>
                  <a:gd name="T46" fmla="*/ 2147483647 w 17"/>
                  <a:gd name="T47" fmla="*/ 2147483647 h 38"/>
                  <a:gd name="T48" fmla="*/ 2147483647 w 17"/>
                  <a:gd name="T49" fmla="*/ 2147483647 h 38"/>
                  <a:gd name="T50" fmla="*/ 2147483647 w 17"/>
                  <a:gd name="T51" fmla="*/ 2147483647 h 38"/>
                  <a:gd name="T52" fmla="*/ 0 w 17"/>
                  <a:gd name="T53" fmla="*/ 2147483647 h 38"/>
                  <a:gd name="T54" fmla="*/ 0 w 17"/>
                  <a:gd name="T55" fmla="*/ 2147483647 h 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"/>
                  <a:gd name="T85" fmla="*/ 0 h 38"/>
                  <a:gd name="T86" fmla="*/ 17 w 17"/>
                  <a:gd name="T87" fmla="*/ 38 h 3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" h="38">
                    <a:moveTo>
                      <a:pt x="0" y="27"/>
                    </a:moveTo>
                    <a:lnTo>
                      <a:pt x="2" y="29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12" y="18"/>
                    </a:lnTo>
                    <a:lnTo>
                      <a:pt x="14" y="15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2" y="12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5" y="22"/>
                    </a:lnTo>
                    <a:lnTo>
                      <a:pt x="5" y="24"/>
                    </a:lnTo>
                    <a:lnTo>
                      <a:pt x="6" y="24"/>
                    </a:lnTo>
                    <a:lnTo>
                      <a:pt x="5" y="24"/>
                    </a:lnTo>
                    <a:lnTo>
                      <a:pt x="3" y="24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4" name="Freeform 68"/>
              <p:cNvSpPr>
                <a:spLocks/>
              </p:cNvSpPr>
              <p:nvPr/>
            </p:nvSpPr>
            <p:spPr bwMode="auto">
              <a:xfrm>
                <a:off x="7769225" y="3481388"/>
                <a:ext cx="33338" cy="26987"/>
              </a:xfrm>
              <a:custGeom>
                <a:avLst/>
                <a:gdLst>
                  <a:gd name="T0" fmla="*/ 0 w 21"/>
                  <a:gd name="T1" fmla="*/ 2147483647 h 17"/>
                  <a:gd name="T2" fmla="*/ 0 w 21"/>
                  <a:gd name="T3" fmla="*/ 2147483647 h 17"/>
                  <a:gd name="T4" fmla="*/ 2147483647 w 21"/>
                  <a:gd name="T5" fmla="*/ 2147483647 h 17"/>
                  <a:gd name="T6" fmla="*/ 0 w 21"/>
                  <a:gd name="T7" fmla="*/ 2147483647 h 17"/>
                  <a:gd name="T8" fmla="*/ 0 w 21"/>
                  <a:gd name="T9" fmla="*/ 2147483647 h 17"/>
                  <a:gd name="T10" fmla="*/ 2147483647 w 21"/>
                  <a:gd name="T11" fmla="*/ 2147483647 h 17"/>
                  <a:gd name="T12" fmla="*/ 2147483647 w 21"/>
                  <a:gd name="T13" fmla="*/ 2147483647 h 17"/>
                  <a:gd name="T14" fmla="*/ 2147483647 w 21"/>
                  <a:gd name="T15" fmla="*/ 2147483647 h 17"/>
                  <a:gd name="T16" fmla="*/ 2147483647 w 21"/>
                  <a:gd name="T17" fmla="*/ 2147483647 h 17"/>
                  <a:gd name="T18" fmla="*/ 2147483647 w 21"/>
                  <a:gd name="T19" fmla="*/ 2147483647 h 17"/>
                  <a:gd name="T20" fmla="*/ 2147483647 w 21"/>
                  <a:gd name="T21" fmla="*/ 2147483647 h 17"/>
                  <a:gd name="T22" fmla="*/ 2147483647 w 21"/>
                  <a:gd name="T23" fmla="*/ 2147483647 h 17"/>
                  <a:gd name="T24" fmla="*/ 2147483647 w 21"/>
                  <a:gd name="T25" fmla="*/ 2147483647 h 17"/>
                  <a:gd name="T26" fmla="*/ 2147483647 w 21"/>
                  <a:gd name="T27" fmla="*/ 2147483647 h 17"/>
                  <a:gd name="T28" fmla="*/ 2147483647 w 21"/>
                  <a:gd name="T29" fmla="*/ 2147483647 h 17"/>
                  <a:gd name="T30" fmla="*/ 2147483647 w 21"/>
                  <a:gd name="T31" fmla="*/ 2147483647 h 17"/>
                  <a:gd name="T32" fmla="*/ 2147483647 w 21"/>
                  <a:gd name="T33" fmla="*/ 0 h 17"/>
                  <a:gd name="T34" fmla="*/ 2147483647 w 21"/>
                  <a:gd name="T35" fmla="*/ 2147483647 h 17"/>
                  <a:gd name="T36" fmla="*/ 2147483647 w 21"/>
                  <a:gd name="T37" fmla="*/ 2147483647 h 17"/>
                  <a:gd name="T38" fmla="*/ 2147483647 w 21"/>
                  <a:gd name="T39" fmla="*/ 2147483647 h 17"/>
                  <a:gd name="T40" fmla="*/ 2147483647 w 21"/>
                  <a:gd name="T41" fmla="*/ 2147483647 h 17"/>
                  <a:gd name="T42" fmla="*/ 2147483647 w 21"/>
                  <a:gd name="T43" fmla="*/ 2147483647 h 17"/>
                  <a:gd name="T44" fmla="*/ 2147483647 w 21"/>
                  <a:gd name="T45" fmla="*/ 2147483647 h 17"/>
                  <a:gd name="T46" fmla="*/ 2147483647 w 21"/>
                  <a:gd name="T47" fmla="*/ 2147483647 h 17"/>
                  <a:gd name="T48" fmla="*/ 2147483647 w 21"/>
                  <a:gd name="T49" fmla="*/ 2147483647 h 17"/>
                  <a:gd name="T50" fmla="*/ 2147483647 w 21"/>
                  <a:gd name="T51" fmla="*/ 2147483647 h 17"/>
                  <a:gd name="T52" fmla="*/ 2147483647 w 21"/>
                  <a:gd name="T53" fmla="*/ 2147483647 h 17"/>
                  <a:gd name="T54" fmla="*/ 2147483647 w 21"/>
                  <a:gd name="T55" fmla="*/ 2147483647 h 17"/>
                  <a:gd name="T56" fmla="*/ 2147483647 w 21"/>
                  <a:gd name="T57" fmla="*/ 2147483647 h 17"/>
                  <a:gd name="T58" fmla="*/ 0 w 21"/>
                  <a:gd name="T59" fmla="*/ 2147483647 h 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17"/>
                  <a:gd name="T92" fmla="*/ 21 w 21"/>
                  <a:gd name="T93" fmla="*/ 17 h 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17">
                    <a:moveTo>
                      <a:pt x="0" y="12"/>
                    </a:moveTo>
                    <a:lnTo>
                      <a:pt x="0" y="11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0" y="9"/>
                    </a:lnTo>
                    <a:lnTo>
                      <a:pt x="18" y="9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5" name="Freeform 69"/>
              <p:cNvSpPr>
                <a:spLocks/>
              </p:cNvSpPr>
              <p:nvPr/>
            </p:nvSpPr>
            <p:spPr bwMode="auto">
              <a:xfrm>
                <a:off x="7653338" y="3352800"/>
                <a:ext cx="26987" cy="31750"/>
              </a:xfrm>
              <a:custGeom>
                <a:avLst/>
                <a:gdLst>
                  <a:gd name="T0" fmla="*/ 0 w 17"/>
                  <a:gd name="T1" fmla="*/ 2147483647 h 20"/>
                  <a:gd name="T2" fmla="*/ 2147483647 w 17"/>
                  <a:gd name="T3" fmla="*/ 0 h 20"/>
                  <a:gd name="T4" fmla="*/ 2147483647 w 17"/>
                  <a:gd name="T5" fmla="*/ 0 h 20"/>
                  <a:gd name="T6" fmla="*/ 2147483647 w 17"/>
                  <a:gd name="T7" fmla="*/ 2147483647 h 20"/>
                  <a:gd name="T8" fmla="*/ 2147483647 w 17"/>
                  <a:gd name="T9" fmla="*/ 2147483647 h 20"/>
                  <a:gd name="T10" fmla="*/ 2147483647 w 17"/>
                  <a:gd name="T11" fmla="*/ 2147483647 h 20"/>
                  <a:gd name="T12" fmla="*/ 2147483647 w 17"/>
                  <a:gd name="T13" fmla="*/ 2147483647 h 20"/>
                  <a:gd name="T14" fmla="*/ 2147483647 w 17"/>
                  <a:gd name="T15" fmla="*/ 2147483647 h 20"/>
                  <a:gd name="T16" fmla="*/ 2147483647 w 17"/>
                  <a:gd name="T17" fmla="*/ 2147483647 h 20"/>
                  <a:gd name="T18" fmla="*/ 2147483647 w 17"/>
                  <a:gd name="T19" fmla="*/ 2147483647 h 20"/>
                  <a:gd name="T20" fmla="*/ 2147483647 w 17"/>
                  <a:gd name="T21" fmla="*/ 2147483647 h 20"/>
                  <a:gd name="T22" fmla="*/ 2147483647 w 17"/>
                  <a:gd name="T23" fmla="*/ 2147483647 h 20"/>
                  <a:gd name="T24" fmla="*/ 2147483647 w 17"/>
                  <a:gd name="T25" fmla="*/ 2147483647 h 20"/>
                  <a:gd name="T26" fmla="*/ 2147483647 w 17"/>
                  <a:gd name="T27" fmla="*/ 2147483647 h 20"/>
                  <a:gd name="T28" fmla="*/ 2147483647 w 17"/>
                  <a:gd name="T29" fmla="*/ 2147483647 h 20"/>
                  <a:gd name="T30" fmla="*/ 2147483647 w 17"/>
                  <a:gd name="T31" fmla="*/ 2147483647 h 20"/>
                  <a:gd name="T32" fmla="*/ 0 w 17"/>
                  <a:gd name="T33" fmla="*/ 2147483647 h 20"/>
                  <a:gd name="T34" fmla="*/ 0 w 17"/>
                  <a:gd name="T35" fmla="*/ 2147483647 h 20"/>
                  <a:gd name="T36" fmla="*/ 2147483647 w 17"/>
                  <a:gd name="T37" fmla="*/ 2147483647 h 20"/>
                  <a:gd name="T38" fmla="*/ 2147483647 w 17"/>
                  <a:gd name="T39" fmla="*/ 2147483647 h 20"/>
                  <a:gd name="T40" fmla="*/ 2147483647 w 17"/>
                  <a:gd name="T41" fmla="*/ 2147483647 h 20"/>
                  <a:gd name="T42" fmla="*/ 2147483647 w 17"/>
                  <a:gd name="T43" fmla="*/ 2147483647 h 20"/>
                  <a:gd name="T44" fmla="*/ 2147483647 w 17"/>
                  <a:gd name="T45" fmla="*/ 2147483647 h 20"/>
                  <a:gd name="T46" fmla="*/ 2147483647 w 17"/>
                  <a:gd name="T47" fmla="*/ 2147483647 h 20"/>
                  <a:gd name="T48" fmla="*/ 0 w 17"/>
                  <a:gd name="T49" fmla="*/ 2147483647 h 2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20"/>
                  <a:gd name="T77" fmla="*/ 17 w 17"/>
                  <a:gd name="T78" fmla="*/ 20 h 2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20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5"/>
                    </a:lnTo>
                    <a:lnTo>
                      <a:pt x="12" y="6"/>
                    </a:lnTo>
                    <a:lnTo>
                      <a:pt x="8" y="7"/>
                    </a:lnTo>
                    <a:lnTo>
                      <a:pt x="10" y="10"/>
                    </a:lnTo>
                    <a:lnTo>
                      <a:pt x="12" y="11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2" y="19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6" name="Freeform 70"/>
              <p:cNvSpPr>
                <a:spLocks/>
              </p:cNvSpPr>
              <p:nvPr/>
            </p:nvSpPr>
            <p:spPr bwMode="auto">
              <a:xfrm>
                <a:off x="7680325" y="317658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0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0 w 17"/>
                  <a:gd name="T47" fmla="*/ 2147483647 h 1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17"/>
                  <a:gd name="T74" fmla="*/ 17 w 17"/>
                  <a:gd name="T75" fmla="*/ 17 h 1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17">
                    <a:moveTo>
                      <a:pt x="0" y="11"/>
                    </a:moveTo>
                    <a:lnTo>
                      <a:pt x="4" y="1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0" y="9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7" name="Freeform 71"/>
              <p:cNvSpPr>
                <a:spLocks/>
              </p:cNvSpPr>
              <p:nvPr/>
            </p:nvSpPr>
            <p:spPr bwMode="auto">
              <a:xfrm>
                <a:off x="7627938" y="3490913"/>
                <a:ext cx="26987" cy="2698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2147483647 w 17"/>
                  <a:gd name="T51" fmla="*/ 0 h 17"/>
                  <a:gd name="T52" fmla="*/ 0 w 17"/>
                  <a:gd name="T53" fmla="*/ 0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"/>
                  <a:gd name="T82" fmla="*/ 0 h 17"/>
                  <a:gd name="T83" fmla="*/ 17 w 17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" h="17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4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9" y="16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1" y="10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8" name="Freeform 72"/>
              <p:cNvSpPr>
                <a:spLocks/>
              </p:cNvSpPr>
              <p:nvPr/>
            </p:nvSpPr>
            <p:spPr bwMode="auto">
              <a:xfrm>
                <a:off x="7797800" y="339725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0 w 17"/>
                  <a:gd name="T29" fmla="*/ 2147483647 h 17"/>
                  <a:gd name="T30" fmla="*/ 0 w 17"/>
                  <a:gd name="T31" fmla="*/ 214748364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7"/>
                  <a:gd name="T50" fmla="*/ 17 w 1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7">
                    <a:moveTo>
                      <a:pt x="0" y="10"/>
                    </a:move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13" y="4"/>
                    </a:lnTo>
                    <a:lnTo>
                      <a:pt x="16" y="7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89" name="Freeform 73"/>
              <p:cNvSpPr>
                <a:spLocks/>
              </p:cNvSpPr>
              <p:nvPr/>
            </p:nvSpPr>
            <p:spPr bwMode="auto">
              <a:xfrm>
                <a:off x="7502525" y="345440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w 17"/>
                  <a:gd name="T21" fmla="*/ 214748364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9" y="16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0" name="Freeform 74"/>
              <p:cNvSpPr>
                <a:spLocks/>
              </p:cNvSpPr>
              <p:nvPr/>
            </p:nvSpPr>
            <p:spPr bwMode="auto">
              <a:xfrm>
                <a:off x="7650163" y="347980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0 h 17"/>
                  <a:gd name="T36" fmla="*/ 2147483647 w 17"/>
                  <a:gd name="T37" fmla="*/ 2147483647 h 17"/>
                  <a:gd name="T38" fmla="*/ 0 w 17"/>
                  <a:gd name="T39" fmla="*/ 2147483647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0" y="7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10" y="16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7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1" name="Freeform 75"/>
              <p:cNvSpPr>
                <a:spLocks/>
              </p:cNvSpPr>
              <p:nvPr/>
            </p:nvSpPr>
            <p:spPr bwMode="auto">
              <a:xfrm>
                <a:off x="7494588" y="3419475"/>
                <a:ext cx="26987" cy="2698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0 h 17"/>
                  <a:gd name="T26" fmla="*/ 2147483647 w 17"/>
                  <a:gd name="T27" fmla="*/ 0 h 17"/>
                  <a:gd name="T28" fmla="*/ 0 w 17"/>
                  <a:gd name="T29" fmla="*/ 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0" y="0"/>
                    </a:moveTo>
                    <a:lnTo>
                      <a:pt x="0" y="1"/>
                    </a:lnTo>
                    <a:lnTo>
                      <a:pt x="3" y="7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16" y="16"/>
                    </a:lnTo>
                    <a:lnTo>
                      <a:pt x="16" y="11"/>
                    </a:lnTo>
                    <a:lnTo>
                      <a:pt x="12" y="8"/>
                    </a:lnTo>
                    <a:lnTo>
                      <a:pt x="16" y="7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2" name="Freeform 76"/>
              <p:cNvSpPr>
                <a:spLocks/>
              </p:cNvSpPr>
              <p:nvPr/>
            </p:nvSpPr>
            <p:spPr bwMode="auto">
              <a:xfrm>
                <a:off x="7726363" y="325596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6"/>
                    </a:moveTo>
                    <a:lnTo>
                      <a:pt x="0" y="12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3" name="Freeform 77"/>
              <p:cNvSpPr>
                <a:spLocks/>
              </p:cNvSpPr>
              <p:nvPr/>
            </p:nvSpPr>
            <p:spPr bwMode="auto">
              <a:xfrm>
                <a:off x="7812088" y="339883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9"/>
                    </a:moveTo>
                    <a:lnTo>
                      <a:pt x="10" y="16"/>
                    </a:lnTo>
                    <a:lnTo>
                      <a:pt x="16" y="12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4" name="Freeform 78"/>
              <p:cNvSpPr>
                <a:spLocks/>
              </p:cNvSpPr>
              <p:nvPr/>
            </p:nvSpPr>
            <p:spPr bwMode="auto">
              <a:xfrm>
                <a:off x="7545388" y="3240088"/>
                <a:ext cx="26987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4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5" name="Freeform 79"/>
              <p:cNvSpPr>
                <a:spLocks/>
              </p:cNvSpPr>
              <p:nvPr/>
            </p:nvSpPr>
            <p:spPr bwMode="auto">
              <a:xfrm>
                <a:off x="7713663" y="349250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4"/>
                    </a:moveTo>
                    <a:lnTo>
                      <a:pt x="3" y="16"/>
                    </a:lnTo>
                    <a:lnTo>
                      <a:pt x="9" y="4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6" name="Freeform 80"/>
              <p:cNvSpPr>
                <a:spLocks/>
              </p:cNvSpPr>
              <p:nvPr/>
            </p:nvSpPr>
            <p:spPr bwMode="auto">
              <a:xfrm>
                <a:off x="7693025" y="3363913"/>
                <a:ext cx="26988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0 h 17"/>
                  <a:gd name="T18" fmla="*/ 0 w 17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0"/>
                    </a:moveTo>
                    <a:lnTo>
                      <a:pt x="2" y="3"/>
                    </a:lnTo>
                    <a:lnTo>
                      <a:pt x="4" y="6"/>
                    </a:lnTo>
                    <a:lnTo>
                      <a:pt x="6" y="16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7" name="Freeform 81"/>
              <p:cNvSpPr>
                <a:spLocks/>
              </p:cNvSpPr>
              <p:nvPr/>
            </p:nvSpPr>
            <p:spPr bwMode="auto">
              <a:xfrm>
                <a:off x="7631113" y="338137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w 17"/>
                  <a:gd name="T21" fmla="*/ 214748364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8"/>
                    </a:moveTo>
                    <a:lnTo>
                      <a:pt x="3" y="8"/>
                    </a:lnTo>
                    <a:lnTo>
                      <a:pt x="6" y="8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8" name="Freeform 82"/>
              <p:cNvSpPr>
                <a:spLocks/>
              </p:cNvSpPr>
              <p:nvPr/>
            </p:nvSpPr>
            <p:spPr bwMode="auto">
              <a:xfrm>
                <a:off x="7759700" y="3494088"/>
                <a:ext cx="26988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4" y="8"/>
                    </a:lnTo>
                    <a:lnTo>
                      <a:pt x="16" y="16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99" name="Freeform 83"/>
              <p:cNvSpPr>
                <a:spLocks/>
              </p:cNvSpPr>
              <p:nvPr/>
            </p:nvSpPr>
            <p:spPr bwMode="auto">
              <a:xfrm>
                <a:off x="7723188" y="348932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5"/>
                    </a:moveTo>
                    <a:lnTo>
                      <a:pt x="5" y="0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0" name="Freeform 84"/>
              <p:cNvSpPr>
                <a:spLocks/>
              </p:cNvSpPr>
              <p:nvPr/>
            </p:nvSpPr>
            <p:spPr bwMode="auto">
              <a:xfrm>
                <a:off x="7485063" y="336232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0 w 17"/>
                  <a:gd name="T5" fmla="*/ 0 h 17"/>
                  <a:gd name="T6" fmla="*/ 2147483647 w 17"/>
                  <a:gd name="T7" fmla="*/ 0 h 17"/>
                  <a:gd name="T8" fmla="*/ 2147483647 w 17"/>
                  <a:gd name="T9" fmla="*/ 0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16" y="5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" name="Freeform 85"/>
              <p:cNvSpPr>
                <a:spLocks/>
              </p:cNvSpPr>
              <p:nvPr/>
            </p:nvSpPr>
            <p:spPr bwMode="auto">
              <a:xfrm>
                <a:off x="7621588" y="34782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5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0" y="1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" name="Freeform 86"/>
              <p:cNvSpPr>
                <a:spLocks/>
              </p:cNvSpPr>
              <p:nvPr/>
            </p:nvSpPr>
            <p:spPr bwMode="auto">
              <a:xfrm>
                <a:off x="7631113" y="3481388"/>
                <a:ext cx="1587" cy="26987"/>
              </a:xfrm>
              <a:custGeom>
                <a:avLst/>
                <a:gdLst>
                  <a:gd name="T0" fmla="*/ 0 w 1"/>
                  <a:gd name="T1" fmla="*/ 2147483647 h 17"/>
                  <a:gd name="T2" fmla="*/ 0 w 1"/>
                  <a:gd name="T3" fmla="*/ 0 h 17"/>
                  <a:gd name="T4" fmla="*/ 0 w 1"/>
                  <a:gd name="T5" fmla="*/ 2147483647 h 17"/>
                  <a:gd name="T6" fmla="*/ 0 w 1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7"/>
                  <a:gd name="T14" fmla="*/ 1 w 1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7">
                    <a:moveTo>
                      <a:pt x="0" y="8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" name="Freeform 87" descr="25%"/>
              <p:cNvSpPr>
                <a:spLocks/>
              </p:cNvSpPr>
              <p:nvPr/>
            </p:nvSpPr>
            <p:spPr bwMode="auto">
              <a:xfrm>
                <a:off x="8526463" y="2789238"/>
                <a:ext cx="323850" cy="274637"/>
              </a:xfrm>
              <a:custGeom>
                <a:avLst/>
                <a:gdLst>
                  <a:gd name="T0" fmla="*/ 2147483647 w 204"/>
                  <a:gd name="T1" fmla="*/ 2147483647 h 173"/>
                  <a:gd name="T2" fmla="*/ 2147483647 w 204"/>
                  <a:gd name="T3" fmla="*/ 2147483647 h 173"/>
                  <a:gd name="T4" fmla="*/ 2147483647 w 204"/>
                  <a:gd name="T5" fmla="*/ 2147483647 h 173"/>
                  <a:gd name="T6" fmla="*/ 2147483647 w 204"/>
                  <a:gd name="T7" fmla="*/ 2147483647 h 173"/>
                  <a:gd name="T8" fmla="*/ 2147483647 w 204"/>
                  <a:gd name="T9" fmla="*/ 2147483647 h 173"/>
                  <a:gd name="T10" fmla="*/ 2147483647 w 204"/>
                  <a:gd name="T11" fmla="*/ 2147483647 h 173"/>
                  <a:gd name="T12" fmla="*/ 2147483647 w 204"/>
                  <a:gd name="T13" fmla="*/ 2147483647 h 173"/>
                  <a:gd name="T14" fmla="*/ 2147483647 w 204"/>
                  <a:gd name="T15" fmla="*/ 2147483647 h 173"/>
                  <a:gd name="T16" fmla="*/ 2147483647 w 204"/>
                  <a:gd name="T17" fmla="*/ 2147483647 h 173"/>
                  <a:gd name="T18" fmla="*/ 2147483647 w 204"/>
                  <a:gd name="T19" fmla="*/ 2147483647 h 173"/>
                  <a:gd name="T20" fmla="*/ 2147483647 w 204"/>
                  <a:gd name="T21" fmla="*/ 2147483647 h 173"/>
                  <a:gd name="T22" fmla="*/ 2147483647 w 204"/>
                  <a:gd name="T23" fmla="*/ 2147483647 h 173"/>
                  <a:gd name="T24" fmla="*/ 2147483647 w 204"/>
                  <a:gd name="T25" fmla="*/ 2147483647 h 173"/>
                  <a:gd name="T26" fmla="*/ 0 w 204"/>
                  <a:gd name="T27" fmla="*/ 2147483647 h 173"/>
                  <a:gd name="T28" fmla="*/ 2147483647 w 204"/>
                  <a:gd name="T29" fmla="*/ 2147483647 h 173"/>
                  <a:gd name="T30" fmla="*/ 2147483647 w 204"/>
                  <a:gd name="T31" fmla="*/ 2147483647 h 173"/>
                  <a:gd name="T32" fmla="*/ 2147483647 w 204"/>
                  <a:gd name="T33" fmla="*/ 2147483647 h 173"/>
                  <a:gd name="T34" fmla="*/ 2147483647 w 204"/>
                  <a:gd name="T35" fmla="*/ 2147483647 h 173"/>
                  <a:gd name="T36" fmla="*/ 2147483647 w 204"/>
                  <a:gd name="T37" fmla="*/ 2147483647 h 173"/>
                  <a:gd name="T38" fmla="*/ 2147483647 w 204"/>
                  <a:gd name="T39" fmla="*/ 2147483647 h 173"/>
                  <a:gd name="T40" fmla="*/ 2147483647 w 204"/>
                  <a:gd name="T41" fmla="*/ 2147483647 h 173"/>
                  <a:gd name="T42" fmla="*/ 2147483647 w 204"/>
                  <a:gd name="T43" fmla="*/ 2147483647 h 173"/>
                  <a:gd name="T44" fmla="*/ 2147483647 w 204"/>
                  <a:gd name="T45" fmla="*/ 2147483647 h 173"/>
                  <a:gd name="T46" fmla="*/ 2147483647 w 204"/>
                  <a:gd name="T47" fmla="*/ 2147483647 h 173"/>
                  <a:gd name="T48" fmla="*/ 2147483647 w 204"/>
                  <a:gd name="T49" fmla="*/ 2147483647 h 173"/>
                  <a:gd name="T50" fmla="*/ 2147483647 w 204"/>
                  <a:gd name="T51" fmla="*/ 2147483647 h 173"/>
                  <a:gd name="T52" fmla="*/ 2147483647 w 204"/>
                  <a:gd name="T53" fmla="*/ 2147483647 h 173"/>
                  <a:gd name="T54" fmla="*/ 2147483647 w 204"/>
                  <a:gd name="T55" fmla="*/ 2147483647 h 173"/>
                  <a:gd name="T56" fmla="*/ 2147483647 w 204"/>
                  <a:gd name="T57" fmla="*/ 2147483647 h 173"/>
                  <a:gd name="T58" fmla="*/ 2147483647 w 204"/>
                  <a:gd name="T59" fmla="*/ 2147483647 h 173"/>
                  <a:gd name="T60" fmla="*/ 2147483647 w 204"/>
                  <a:gd name="T61" fmla="*/ 2147483647 h 173"/>
                  <a:gd name="T62" fmla="*/ 2147483647 w 204"/>
                  <a:gd name="T63" fmla="*/ 2147483647 h 173"/>
                  <a:gd name="T64" fmla="*/ 2147483647 w 204"/>
                  <a:gd name="T65" fmla="*/ 2147483647 h 173"/>
                  <a:gd name="T66" fmla="*/ 2147483647 w 204"/>
                  <a:gd name="T67" fmla="*/ 2147483647 h 173"/>
                  <a:gd name="T68" fmla="*/ 2147483647 w 204"/>
                  <a:gd name="T69" fmla="*/ 2147483647 h 173"/>
                  <a:gd name="T70" fmla="*/ 2147483647 w 204"/>
                  <a:gd name="T71" fmla="*/ 2147483647 h 173"/>
                  <a:gd name="T72" fmla="*/ 2147483647 w 204"/>
                  <a:gd name="T73" fmla="*/ 2147483647 h 173"/>
                  <a:gd name="T74" fmla="*/ 2147483647 w 204"/>
                  <a:gd name="T75" fmla="*/ 2147483647 h 173"/>
                  <a:gd name="T76" fmla="*/ 2147483647 w 204"/>
                  <a:gd name="T77" fmla="*/ 2147483647 h 173"/>
                  <a:gd name="T78" fmla="*/ 2147483647 w 204"/>
                  <a:gd name="T79" fmla="*/ 2147483647 h 173"/>
                  <a:gd name="T80" fmla="*/ 2147483647 w 204"/>
                  <a:gd name="T81" fmla="*/ 2147483647 h 173"/>
                  <a:gd name="T82" fmla="*/ 2147483647 w 204"/>
                  <a:gd name="T83" fmla="*/ 0 h 1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4"/>
                  <a:gd name="T127" fmla="*/ 0 h 173"/>
                  <a:gd name="T128" fmla="*/ 204 w 204"/>
                  <a:gd name="T129" fmla="*/ 173 h 1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4" h="173">
                    <a:moveTo>
                      <a:pt x="185" y="0"/>
                    </a:moveTo>
                    <a:lnTo>
                      <a:pt x="180" y="7"/>
                    </a:lnTo>
                    <a:lnTo>
                      <a:pt x="162" y="7"/>
                    </a:lnTo>
                    <a:lnTo>
                      <a:pt x="143" y="11"/>
                    </a:lnTo>
                    <a:lnTo>
                      <a:pt x="128" y="5"/>
                    </a:lnTo>
                    <a:lnTo>
                      <a:pt x="121" y="7"/>
                    </a:lnTo>
                    <a:lnTo>
                      <a:pt x="112" y="5"/>
                    </a:lnTo>
                    <a:lnTo>
                      <a:pt x="100" y="3"/>
                    </a:lnTo>
                    <a:lnTo>
                      <a:pt x="96" y="4"/>
                    </a:lnTo>
                    <a:lnTo>
                      <a:pt x="78" y="4"/>
                    </a:lnTo>
                    <a:lnTo>
                      <a:pt x="83" y="14"/>
                    </a:lnTo>
                    <a:lnTo>
                      <a:pt x="78" y="15"/>
                    </a:lnTo>
                    <a:lnTo>
                      <a:pt x="78" y="18"/>
                    </a:lnTo>
                    <a:lnTo>
                      <a:pt x="66" y="16"/>
                    </a:lnTo>
                    <a:lnTo>
                      <a:pt x="66" y="20"/>
                    </a:lnTo>
                    <a:lnTo>
                      <a:pt x="57" y="20"/>
                    </a:lnTo>
                    <a:lnTo>
                      <a:pt x="51" y="16"/>
                    </a:lnTo>
                    <a:lnTo>
                      <a:pt x="48" y="22"/>
                    </a:lnTo>
                    <a:lnTo>
                      <a:pt x="34" y="27"/>
                    </a:lnTo>
                    <a:lnTo>
                      <a:pt x="32" y="32"/>
                    </a:lnTo>
                    <a:lnTo>
                      <a:pt x="27" y="33"/>
                    </a:lnTo>
                    <a:lnTo>
                      <a:pt x="22" y="35"/>
                    </a:lnTo>
                    <a:lnTo>
                      <a:pt x="14" y="45"/>
                    </a:lnTo>
                    <a:lnTo>
                      <a:pt x="11" y="46"/>
                    </a:lnTo>
                    <a:lnTo>
                      <a:pt x="7" y="48"/>
                    </a:lnTo>
                    <a:lnTo>
                      <a:pt x="1" y="53"/>
                    </a:lnTo>
                    <a:lnTo>
                      <a:pt x="2" y="63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7" y="86"/>
                    </a:lnTo>
                    <a:lnTo>
                      <a:pt x="4" y="90"/>
                    </a:lnTo>
                    <a:lnTo>
                      <a:pt x="8" y="92"/>
                    </a:lnTo>
                    <a:lnTo>
                      <a:pt x="10" y="106"/>
                    </a:lnTo>
                    <a:lnTo>
                      <a:pt x="17" y="108"/>
                    </a:lnTo>
                    <a:lnTo>
                      <a:pt x="22" y="123"/>
                    </a:lnTo>
                    <a:lnTo>
                      <a:pt x="25" y="122"/>
                    </a:lnTo>
                    <a:lnTo>
                      <a:pt x="31" y="123"/>
                    </a:lnTo>
                    <a:lnTo>
                      <a:pt x="39" y="130"/>
                    </a:lnTo>
                    <a:lnTo>
                      <a:pt x="44" y="126"/>
                    </a:lnTo>
                    <a:lnTo>
                      <a:pt x="47" y="116"/>
                    </a:lnTo>
                    <a:lnTo>
                      <a:pt x="57" y="119"/>
                    </a:lnTo>
                    <a:lnTo>
                      <a:pt x="52" y="159"/>
                    </a:lnTo>
                    <a:lnTo>
                      <a:pt x="57" y="158"/>
                    </a:lnTo>
                    <a:lnTo>
                      <a:pt x="61" y="150"/>
                    </a:lnTo>
                    <a:lnTo>
                      <a:pt x="68" y="149"/>
                    </a:lnTo>
                    <a:lnTo>
                      <a:pt x="69" y="145"/>
                    </a:lnTo>
                    <a:lnTo>
                      <a:pt x="72" y="147"/>
                    </a:lnTo>
                    <a:lnTo>
                      <a:pt x="78" y="142"/>
                    </a:lnTo>
                    <a:lnTo>
                      <a:pt x="83" y="137"/>
                    </a:lnTo>
                    <a:lnTo>
                      <a:pt x="86" y="136"/>
                    </a:lnTo>
                    <a:lnTo>
                      <a:pt x="89" y="140"/>
                    </a:lnTo>
                    <a:lnTo>
                      <a:pt x="90" y="142"/>
                    </a:lnTo>
                    <a:lnTo>
                      <a:pt x="92" y="141"/>
                    </a:lnTo>
                    <a:lnTo>
                      <a:pt x="92" y="135"/>
                    </a:lnTo>
                    <a:lnTo>
                      <a:pt x="108" y="147"/>
                    </a:lnTo>
                    <a:lnTo>
                      <a:pt x="114" y="144"/>
                    </a:lnTo>
                    <a:lnTo>
                      <a:pt x="116" y="149"/>
                    </a:lnTo>
                    <a:lnTo>
                      <a:pt x="126" y="149"/>
                    </a:lnTo>
                    <a:lnTo>
                      <a:pt x="127" y="154"/>
                    </a:lnTo>
                    <a:lnTo>
                      <a:pt x="141" y="166"/>
                    </a:lnTo>
                    <a:lnTo>
                      <a:pt x="152" y="172"/>
                    </a:lnTo>
                    <a:lnTo>
                      <a:pt x="165" y="165"/>
                    </a:lnTo>
                    <a:lnTo>
                      <a:pt x="167" y="160"/>
                    </a:lnTo>
                    <a:lnTo>
                      <a:pt x="176" y="165"/>
                    </a:lnTo>
                    <a:lnTo>
                      <a:pt x="189" y="165"/>
                    </a:lnTo>
                    <a:lnTo>
                      <a:pt x="187" y="159"/>
                    </a:lnTo>
                    <a:lnTo>
                      <a:pt x="188" y="152"/>
                    </a:lnTo>
                    <a:lnTo>
                      <a:pt x="192" y="148"/>
                    </a:lnTo>
                    <a:lnTo>
                      <a:pt x="192" y="140"/>
                    </a:lnTo>
                    <a:lnTo>
                      <a:pt x="203" y="134"/>
                    </a:lnTo>
                    <a:lnTo>
                      <a:pt x="196" y="129"/>
                    </a:lnTo>
                    <a:lnTo>
                      <a:pt x="194" y="123"/>
                    </a:lnTo>
                    <a:lnTo>
                      <a:pt x="192" y="128"/>
                    </a:lnTo>
                    <a:lnTo>
                      <a:pt x="178" y="95"/>
                    </a:lnTo>
                    <a:lnTo>
                      <a:pt x="169" y="93"/>
                    </a:lnTo>
                    <a:lnTo>
                      <a:pt x="165" y="77"/>
                    </a:lnTo>
                    <a:lnTo>
                      <a:pt x="151" y="60"/>
                    </a:lnTo>
                    <a:lnTo>
                      <a:pt x="153" y="52"/>
                    </a:lnTo>
                    <a:lnTo>
                      <a:pt x="158" y="48"/>
                    </a:lnTo>
                    <a:lnTo>
                      <a:pt x="170" y="42"/>
                    </a:lnTo>
                    <a:lnTo>
                      <a:pt x="181" y="42"/>
                    </a:lnTo>
                    <a:lnTo>
                      <a:pt x="184" y="17"/>
                    </a:lnTo>
                    <a:lnTo>
                      <a:pt x="191" y="13"/>
                    </a:lnTo>
                    <a:lnTo>
                      <a:pt x="185" y="0"/>
                    </a:lnTo>
                  </a:path>
                </a:pathLst>
              </a:custGeom>
              <a:solidFill>
                <a:srgbClr val="99336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" name="Freeform 88" descr="25%"/>
              <p:cNvSpPr>
                <a:spLocks/>
              </p:cNvSpPr>
              <p:nvPr/>
            </p:nvSpPr>
            <p:spPr bwMode="auto">
              <a:xfrm>
                <a:off x="8429625" y="2957513"/>
                <a:ext cx="103188" cy="101600"/>
              </a:xfrm>
              <a:custGeom>
                <a:avLst/>
                <a:gdLst>
                  <a:gd name="T0" fmla="*/ 2147483647 w 65"/>
                  <a:gd name="T1" fmla="*/ 2147483647 h 64"/>
                  <a:gd name="T2" fmla="*/ 2147483647 w 65"/>
                  <a:gd name="T3" fmla="*/ 2147483647 h 64"/>
                  <a:gd name="T4" fmla="*/ 2147483647 w 65"/>
                  <a:gd name="T5" fmla="*/ 2147483647 h 64"/>
                  <a:gd name="T6" fmla="*/ 2147483647 w 65"/>
                  <a:gd name="T7" fmla="*/ 2147483647 h 64"/>
                  <a:gd name="T8" fmla="*/ 2147483647 w 65"/>
                  <a:gd name="T9" fmla="*/ 2147483647 h 64"/>
                  <a:gd name="T10" fmla="*/ 2147483647 w 65"/>
                  <a:gd name="T11" fmla="*/ 2147483647 h 64"/>
                  <a:gd name="T12" fmla="*/ 2147483647 w 65"/>
                  <a:gd name="T13" fmla="*/ 2147483647 h 64"/>
                  <a:gd name="T14" fmla="*/ 2147483647 w 65"/>
                  <a:gd name="T15" fmla="*/ 2147483647 h 64"/>
                  <a:gd name="T16" fmla="*/ 2147483647 w 65"/>
                  <a:gd name="T17" fmla="*/ 2147483647 h 64"/>
                  <a:gd name="T18" fmla="*/ 2147483647 w 65"/>
                  <a:gd name="T19" fmla="*/ 0 h 64"/>
                  <a:gd name="T20" fmla="*/ 2147483647 w 65"/>
                  <a:gd name="T21" fmla="*/ 2147483647 h 64"/>
                  <a:gd name="T22" fmla="*/ 2147483647 w 65"/>
                  <a:gd name="T23" fmla="*/ 0 h 64"/>
                  <a:gd name="T24" fmla="*/ 2147483647 w 65"/>
                  <a:gd name="T25" fmla="*/ 2147483647 h 64"/>
                  <a:gd name="T26" fmla="*/ 2147483647 w 65"/>
                  <a:gd name="T27" fmla="*/ 2147483647 h 64"/>
                  <a:gd name="T28" fmla="*/ 2147483647 w 65"/>
                  <a:gd name="T29" fmla="*/ 2147483647 h 64"/>
                  <a:gd name="T30" fmla="*/ 2147483647 w 65"/>
                  <a:gd name="T31" fmla="*/ 2147483647 h 64"/>
                  <a:gd name="T32" fmla="*/ 0 w 65"/>
                  <a:gd name="T33" fmla="*/ 2147483647 h 64"/>
                  <a:gd name="T34" fmla="*/ 2147483647 w 65"/>
                  <a:gd name="T35" fmla="*/ 2147483647 h 64"/>
                  <a:gd name="T36" fmla="*/ 2147483647 w 65"/>
                  <a:gd name="T37" fmla="*/ 2147483647 h 64"/>
                  <a:gd name="T38" fmla="*/ 2147483647 w 65"/>
                  <a:gd name="T39" fmla="*/ 2147483647 h 64"/>
                  <a:gd name="T40" fmla="*/ 2147483647 w 65"/>
                  <a:gd name="T41" fmla="*/ 2147483647 h 64"/>
                  <a:gd name="T42" fmla="*/ 2147483647 w 65"/>
                  <a:gd name="T43" fmla="*/ 2147483647 h 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64"/>
                  <a:gd name="T68" fmla="*/ 65 w 65"/>
                  <a:gd name="T69" fmla="*/ 64 h 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64">
                    <a:moveTo>
                      <a:pt x="14" y="63"/>
                    </a:moveTo>
                    <a:lnTo>
                      <a:pt x="20" y="56"/>
                    </a:lnTo>
                    <a:lnTo>
                      <a:pt x="22" y="38"/>
                    </a:lnTo>
                    <a:lnTo>
                      <a:pt x="30" y="33"/>
                    </a:lnTo>
                    <a:lnTo>
                      <a:pt x="41" y="34"/>
                    </a:lnTo>
                    <a:lnTo>
                      <a:pt x="39" y="30"/>
                    </a:lnTo>
                    <a:lnTo>
                      <a:pt x="56" y="10"/>
                    </a:lnTo>
                    <a:lnTo>
                      <a:pt x="64" y="12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4" y="4"/>
                    </a:lnTo>
                    <a:lnTo>
                      <a:pt x="29" y="0"/>
                    </a:lnTo>
                    <a:lnTo>
                      <a:pt x="19" y="7"/>
                    </a:lnTo>
                    <a:lnTo>
                      <a:pt x="18" y="13"/>
                    </a:lnTo>
                    <a:lnTo>
                      <a:pt x="11" y="20"/>
                    </a:lnTo>
                    <a:lnTo>
                      <a:pt x="7" y="12"/>
                    </a:lnTo>
                    <a:lnTo>
                      <a:pt x="0" y="14"/>
                    </a:lnTo>
                    <a:lnTo>
                      <a:pt x="8" y="26"/>
                    </a:lnTo>
                    <a:lnTo>
                      <a:pt x="7" y="29"/>
                    </a:lnTo>
                    <a:lnTo>
                      <a:pt x="19" y="42"/>
                    </a:lnTo>
                    <a:lnTo>
                      <a:pt x="10" y="58"/>
                    </a:lnTo>
                    <a:lnTo>
                      <a:pt x="14" y="63"/>
                    </a:lnTo>
                  </a:path>
                </a:pathLst>
              </a:custGeom>
              <a:solidFill>
                <a:srgbClr val="99336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" name="Freeform 89" descr="25%"/>
              <p:cNvSpPr>
                <a:spLocks/>
              </p:cNvSpPr>
              <p:nvPr/>
            </p:nvSpPr>
            <p:spPr bwMode="auto">
              <a:xfrm>
                <a:off x="8435975" y="2898775"/>
                <a:ext cx="71438" cy="52388"/>
              </a:xfrm>
              <a:custGeom>
                <a:avLst/>
                <a:gdLst>
                  <a:gd name="T0" fmla="*/ 2147483647 w 45"/>
                  <a:gd name="T1" fmla="*/ 0 h 33"/>
                  <a:gd name="T2" fmla="*/ 2147483647 w 45"/>
                  <a:gd name="T3" fmla="*/ 2147483647 h 33"/>
                  <a:gd name="T4" fmla="*/ 0 w 45"/>
                  <a:gd name="T5" fmla="*/ 2147483647 h 33"/>
                  <a:gd name="T6" fmla="*/ 2147483647 w 45"/>
                  <a:gd name="T7" fmla="*/ 2147483647 h 33"/>
                  <a:gd name="T8" fmla="*/ 2147483647 w 45"/>
                  <a:gd name="T9" fmla="*/ 2147483647 h 33"/>
                  <a:gd name="T10" fmla="*/ 2147483647 w 45"/>
                  <a:gd name="T11" fmla="*/ 2147483647 h 33"/>
                  <a:gd name="T12" fmla="*/ 2147483647 w 45"/>
                  <a:gd name="T13" fmla="*/ 2147483647 h 33"/>
                  <a:gd name="T14" fmla="*/ 2147483647 w 45"/>
                  <a:gd name="T15" fmla="*/ 2147483647 h 33"/>
                  <a:gd name="T16" fmla="*/ 2147483647 w 45"/>
                  <a:gd name="T17" fmla="*/ 2147483647 h 33"/>
                  <a:gd name="T18" fmla="*/ 2147483647 w 45"/>
                  <a:gd name="T19" fmla="*/ 2147483647 h 33"/>
                  <a:gd name="T20" fmla="*/ 2147483647 w 45"/>
                  <a:gd name="T21" fmla="*/ 2147483647 h 33"/>
                  <a:gd name="T22" fmla="*/ 2147483647 w 45"/>
                  <a:gd name="T23" fmla="*/ 0 h 33"/>
                  <a:gd name="T24" fmla="*/ 2147483647 w 45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33"/>
                  <a:gd name="T41" fmla="*/ 45 w 45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33">
                    <a:moveTo>
                      <a:pt x="24" y="0"/>
                    </a:moveTo>
                    <a:lnTo>
                      <a:pt x="18" y="6"/>
                    </a:lnTo>
                    <a:lnTo>
                      <a:pt x="0" y="14"/>
                    </a:lnTo>
                    <a:lnTo>
                      <a:pt x="9" y="19"/>
                    </a:lnTo>
                    <a:lnTo>
                      <a:pt x="15" y="17"/>
                    </a:lnTo>
                    <a:lnTo>
                      <a:pt x="21" y="31"/>
                    </a:lnTo>
                    <a:lnTo>
                      <a:pt x="24" y="32"/>
                    </a:lnTo>
                    <a:lnTo>
                      <a:pt x="29" y="31"/>
                    </a:lnTo>
                    <a:lnTo>
                      <a:pt x="44" y="17"/>
                    </a:lnTo>
                    <a:lnTo>
                      <a:pt x="37" y="6"/>
                    </a:lnTo>
                    <a:lnTo>
                      <a:pt x="28" y="6"/>
                    </a:lnTo>
                    <a:lnTo>
                      <a:pt x="28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99336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" name="Freeform 90" descr="25%"/>
              <p:cNvSpPr>
                <a:spLocks/>
              </p:cNvSpPr>
              <p:nvPr/>
            </p:nvSpPr>
            <p:spPr bwMode="auto">
              <a:xfrm>
                <a:off x="8510588" y="2946400"/>
                <a:ext cx="26987" cy="26988"/>
              </a:xfrm>
              <a:custGeom>
                <a:avLst/>
                <a:gdLst>
                  <a:gd name="T0" fmla="*/ 2147483647 w 17"/>
                  <a:gd name="T1" fmla="*/ 0 h 17"/>
                  <a:gd name="T2" fmla="*/ 2147483647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8" y="0"/>
                    </a:moveTo>
                    <a:lnTo>
                      <a:pt x="3" y="1"/>
                    </a:lnTo>
                    <a:lnTo>
                      <a:pt x="0" y="9"/>
                    </a:lnTo>
                    <a:lnTo>
                      <a:pt x="9" y="16"/>
                    </a:lnTo>
                    <a:lnTo>
                      <a:pt x="16" y="14"/>
                    </a:lnTo>
                    <a:lnTo>
                      <a:pt x="12" y="2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99336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7" name="Freeform 91" descr="25%"/>
              <p:cNvSpPr>
                <a:spLocks/>
              </p:cNvSpPr>
              <p:nvPr/>
            </p:nvSpPr>
            <p:spPr bwMode="auto">
              <a:xfrm>
                <a:off x="8507413" y="2898775"/>
                <a:ext cx="26987" cy="26988"/>
              </a:xfrm>
              <a:custGeom>
                <a:avLst/>
                <a:gdLst>
                  <a:gd name="T0" fmla="*/ 2147483647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2" y="0"/>
                    </a:moveTo>
                    <a:lnTo>
                      <a:pt x="0" y="2"/>
                    </a:lnTo>
                    <a:lnTo>
                      <a:pt x="1" y="16"/>
                    </a:lnTo>
                    <a:lnTo>
                      <a:pt x="16" y="9"/>
                    </a:lnTo>
                    <a:lnTo>
                      <a:pt x="12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93366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8" name="Freeform 92" descr="25%"/>
              <p:cNvSpPr>
                <a:spLocks/>
              </p:cNvSpPr>
              <p:nvPr/>
            </p:nvSpPr>
            <p:spPr bwMode="auto">
              <a:xfrm>
                <a:off x="8401050" y="3003550"/>
                <a:ext cx="519113" cy="306388"/>
              </a:xfrm>
              <a:custGeom>
                <a:avLst/>
                <a:gdLst>
                  <a:gd name="T0" fmla="*/ 2147483647 w 327"/>
                  <a:gd name="T1" fmla="*/ 2147483647 h 193"/>
                  <a:gd name="T2" fmla="*/ 2147483647 w 327"/>
                  <a:gd name="T3" fmla="*/ 2147483647 h 193"/>
                  <a:gd name="T4" fmla="*/ 2147483647 w 327"/>
                  <a:gd name="T5" fmla="*/ 2147483647 h 193"/>
                  <a:gd name="T6" fmla="*/ 2147483647 w 327"/>
                  <a:gd name="T7" fmla="*/ 2147483647 h 193"/>
                  <a:gd name="T8" fmla="*/ 2147483647 w 327"/>
                  <a:gd name="T9" fmla="*/ 2147483647 h 193"/>
                  <a:gd name="T10" fmla="*/ 2147483647 w 327"/>
                  <a:gd name="T11" fmla="*/ 2147483647 h 193"/>
                  <a:gd name="T12" fmla="*/ 2147483647 w 327"/>
                  <a:gd name="T13" fmla="*/ 2147483647 h 193"/>
                  <a:gd name="T14" fmla="*/ 2147483647 w 327"/>
                  <a:gd name="T15" fmla="*/ 2147483647 h 193"/>
                  <a:gd name="T16" fmla="*/ 0 w 327"/>
                  <a:gd name="T17" fmla="*/ 2147483647 h 193"/>
                  <a:gd name="T18" fmla="*/ 0 w 327"/>
                  <a:gd name="T19" fmla="*/ 2147483647 h 193"/>
                  <a:gd name="T20" fmla="*/ 2147483647 w 327"/>
                  <a:gd name="T21" fmla="*/ 2147483647 h 193"/>
                  <a:gd name="T22" fmla="*/ 2147483647 w 327"/>
                  <a:gd name="T23" fmla="*/ 2147483647 h 193"/>
                  <a:gd name="T24" fmla="*/ 2147483647 w 327"/>
                  <a:gd name="T25" fmla="*/ 2147483647 h 193"/>
                  <a:gd name="T26" fmla="*/ 2147483647 w 327"/>
                  <a:gd name="T27" fmla="*/ 2147483647 h 193"/>
                  <a:gd name="T28" fmla="*/ 2147483647 w 327"/>
                  <a:gd name="T29" fmla="*/ 2147483647 h 193"/>
                  <a:gd name="T30" fmla="*/ 2147483647 w 327"/>
                  <a:gd name="T31" fmla="*/ 2147483647 h 193"/>
                  <a:gd name="T32" fmla="*/ 2147483647 w 327"/>
                  <a:gd name="T33" fmla="*/ 2147483647 h 193"/>
                  <a:gd name="T34" fmla="*/ 2147483647 w 327"/>
                  <a:gd name="T35" fmla="*/ 2147483647 h 193"/>
                  <a:gd name="T36" fmla="*/ 2147483647 w 327"/>
                  <a:gd name="T37" fmla="*/ 2147483647 h 193"/>
                  <a:gd name="T38" fmla="*/ 2147483647 w 327"/>
                  <a:gd name="T39" fmla="*/ 2147483647 h 193"/>
                  <a:gd name="T40" fmla="*/ 2147483647 w 327"/>
                  <a:gd name="T41" fmla="*/ 2147483647 h 193"/>
                  <a:gd name="T42" fmla="*/ 2147483647 w 327"/>
                  <a:gd name="T43" fmla="*/ 2147483647 h 193"/>
                  <a:gd name="T44" fmla="*/ 2147483647 w 327"/>
                  <a:gd name="T45" fmla="*/ 2147483647 h 193"/>
                  <a:gd name="T46" fmla="*/ 2147483647 w 327"/>
                  <a:gd name="T47" fmla="*/ 2147483647 h 193"/>
                  <a:gd name="T48" fmla="*/ 2147483647 w 327"/>
                  <a:gd name="T49" fmla="*/ 2147483647 h 193"/>
                  <a:gd name="T50" fmla="*/ 2147483647 w 327"/>
                  <a:gd name="T51" fmla="*/ 2147483647 h 193"/>
                  <a:gd name="T52" fmla="*/ 2147483647 w 327"/>
                  <a:gd name="T53" fmla="*/ 2147483647 h 193"/>
                  <a:gd name="T54" fmla="*/ 2147483647 w 327"/>
                  <a:gd name="T55" fmla="*/ 2147483647 h 193"/>
                  <a:gd name="T56" fmla="*/ 2147483647 w 327"/>
                  <a:gd name="T57" fmla="*/ 2147483647 h 193"/>
                  <a:gd name="T58" fmla="*/ 2147483647 w 327"/>
                  <a:gd name="T59" fmla="*/ 2147483647 h 193"/>
                  <a:gd name="T60" fmla="*/ 2147483647 w 327"/>
                  <a:gd name="T61" fmla="*/ 2147483647 h 193"/>
                  <a:gd name="T62" fmla="*/ 2147483647 w 327"/>
                  <a:gd name="T63" fmla="*/ 2147483647 h 193"/>
                  <a:gd name="T64" fmla="*/ 2147483647 w 327"/>
                  <a:gd name="T65" fmla="*/ 2147483647 h 193"/>
                  <a:gd name="T66" fmla="*/ 2147483647 w 327"/>
                  <a:gd name="T67" fmla="*/ 2147483647 h 193"/>
                  <a:gd name="T68" fmla="*/ 2147483647 w 327"/>
                  <a:gd name="T69" fmla="*/ 2147483647 h 193"/>
                  <a:gd name="T70" fmla="*/ 2147483647 w 327"/>
                  <a:gd name="T71" fmla="*/ 2147483647 h 193"/>
                  <a:gd name="T72" fmla="*/ 2147483647 w 327"/>
                  <a:gd name="T73" fmla="*/ 2147483647 h 193"/>
                  <a:gd name="T74" fmla="*/ 2147483647 w 327"/>
                  <a:gd name="T75" fmla="*/ 2147483647 h 193"/>
                  <a:gd name="T76" fmla="*/ 2147483647 w 327"/>
                  <a:gd name="T77" fmla="*/ 2147483647 h 193"/>
                  <a:gd name="T78" fmla="*/ 2147483647 w 327"/>
                  <a:gd name="T79" fmla="*/ 2147483647 h 193"/>
                  <a:gd name="T80" fmla="*/ 2147483647 w 327"/>
                  <a:gd name="T81" fmla="*/ 0 h 193"/>
                  <a:gd name="T82" fmla="*/ 2147483647 w 327"/>
                  <a:gd name="T83" fmla="*/ 2147483647 h 193"/>
                  <a:gd name="T84" fmla="*/ 2147483647 w 327"/>
                  <a:gd name="T85" fmla="*/ 2147483647 h 193"/>
                  <a:gd name="T86" fmla="*/ 2147483647 w 327"/>
                  <a:gd name="T87" fmla="*/ 2147483647 h 193"/>
                  <a:gd name="T88" fmla="*/ 2147483647 w 327"/>
                  <a:gd name="T89" fmla="*/ 2147483647 h 193"/>
                  <a:gd name="T90" fmla="*/ 2147483647 w 327"/>
                  <a:gd name="T91" fmla="*/ 2147483647 h 193"/>
                  <a:gd name="T92" fmla="*/ 2147483647 w 327"/>
                  <a:gd name="T93" fmla="*/ 2147483647 h 19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27"/>
                  <a:gd name="T142" fmla="*/ 0 h 193"/>
                  <a:gd name="T143" fmla="*/ 327 w 327"/>
                  <a:gd name="T144" fmla="*/ 193 h 19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27" h="193">
                    <a:moveTo>
                      <a:pt x="131" y="24"/>
                    </a:moveTo>
                    <a:lnTo>
                      <a:pt x="142" y="66"/>
                    </a:lnTo>
                    <a:lnTo>
                      <a:pt x="142" y="78"/>
                    </a:lnTo>
                    <a:lnTo>
                      <a:pt x="127" y="96"/>
                    </a:lnTo>
                    <a:lnTo>
                      <a:pt x="119" y="102"/>
                    </a:lnTo>
                    <a:lnTo>
                      <a:pt x="110" y="102"/>
                    </a:lnTo>
                    <a:lnTo>
                      <a:pt x="106" y="99"/>
                    </a:lnTo>
                    <a:lnTo>
                      <a:pt x="98" y="97"/>
                    </a:lnTo>
                    <a:lnTo>
                      <a:pt x="94" y="94"/>
                    </a:lnTo>
                    <a:lnTo>
                      <a:pt x="86" y="73"/>
                    </a:lnTo>
                    <a:lnTo>
                      <a:pt x="73" y="65"/>
                    </a:lnTo>
                    <a:lnTo>
                      <a:pt x="62" y="57"/>
                    </a:lnTo>
                    <a:lnTo>
                      <a:pt x="58" y="43"/>
                    </a:lnTo>
                    <a:lnTo>
                      <a:pt x="34" y="60"/>
                    </a:lnTo>
                    <a:lnTo>
                      <a:pt x="22" y="63"/>
                    </a:lnTo>
                    <a:lnTo>
                      <a:pt x="11" y="89"/>
                    </a:lnTo>
                    <a:lnTo>
                      <a:pt x="13" y="111"/>
                    </a:lnTo>
                    <a:lnTo>
                      <a:pt x="0" y="131"/>
                    </a:lnTo>
                    <a:lnTo>
                      <a:pt x="0" y="155"/>
                    </a:lnTo>
                    <a:lnTo>
                      <a:pt x="0" y="168"/>
                    </a:lnTo>
                    <a:lnTo>
                      <a:pt x="6" y="192"/>
                    </a:lnTo>
                    <a:lnTo>
                      <a:pt x="14" y="190"/>
                    </a:lnTo>
                    <a:lnTo>
                      <a:pt x="19" y="177"/>
                    </a:lnTo>
                    <a:lnTo>
                      <a:pt x="49" y="158"/>
                    </a:lnTo>
                    <a:lnTo>
                      <a:pt x="69" y="157"/>
                    </a:lnTo>
                    <a:lnTo>
                      <a:pt x="77" y="160"/>
                    </a:lnTo>
                    <a:lnTo>
                      <a:pt x="87" y="153"/>
                    </a:lnTo>
                    <a:lnTo>
                      <a:pt x="96" y="161"/>
                    </a:lnTo>
                    <a:lnTo>
                      <a:pt x="98" y="156"/>
                    </a:lnTo>
                    <a:lnTo>
                      <a:pt x="104" y="155"/>
                    </a:lnTo>
                    <a:lnTo>
                      <a:pt x="115" y="156"/>
                    </a:lnTo>
                    <a:lnTo>
                      <a:pt x="120" y="154"/>
                    </a:lnTo>
                    <a:lnTo>
                      <a:pt x="133" y="155"/>
                    </a:lnTo>
                    <a:lnTo>
                      <a:pt x="144" y="159"/>
                    </a:lnTo>
                    <a:lnTo>
                      <a:pt x="151" y="154"/>
                    </a:lnTo>
                    <a:lnTo>
                      <a:pt x="158" y="156"/>
                    </a:lnTo>
                    <a:lnTo>
                      <a:pt x="175" y="138"/>
                    </a:lnTo>
                    <a:lnTo>
                      <a:pt x="187" y="157"/>
                    </a:lnTo>
                    <a:lnTo>
                      <a:pt x="214" y="157"/>
                    </a:lnTo>
                    <a:lnTo>
                      <a:pt x="216" y="162"/>
                    </a:lnTo>
                    <a:lnTo>
                      <a:pt x="231" y="171"/>
                    </a:lnTo>
                    <a:lnTo>
                      <a:pt x="241" y="178"/>
                    </a:lnTo>
                    <a:lnTo>
                      <a:pt x="248" y="187"/>
                    </a:lnTo>
                    <a:lnTo>
                      <a:pt x="262" y="190"/>
                    </a:lnTo>
                    <a:lnTo>
                      <a:pt x="264" y="187"/>
                    </a:lnTo>
                    <a:lnTo>
                      <a:pt x="272" y="185"/>
                    </a:lnTo>
                    <a:lnTo>
                      <a:pt x="276" y="173"/>
                    </a:lnTo>
                    <a:lnTo>
                      <a:pt x="284" y="171"/>
                    </a:lnTo>
                    <a:lnTo>
                      <a:pt x="291" y="175"/>
                    </a:lnTo>
                    <a:lnTo>
                      <a:pt x="293" y="172"/>
                    </a:lnTo>
                    <a:lnTo>
                      <a:pt x="305" y="172"/>
                    </a:lnTo>
                    <a:lnTo>
                      <a:pt x="305" y="161"/>
                    </a:lnTo>
                    <a:lnTo>
                      <a:pt x="314" y="143"/>
                    </a:lnTo>
                    <a:lnTo>
                      <a:pt x="322" y="137"/>
                    </a:lnTo>
                    <a:lnTo>
                      <a:pt x="324" y="137"/>
                    </a:lnTo>
                    <a:lnTo>
                      <a:pt x="326" y="127"/>
                    </a:lnTo>
                    <a:lnTo>
                      <a:pt x="317" y="108"/>
                    </a:lnTo>
                    <a:lnTo>
                      <a:pt x="317" y="104"/>
                    </a:lnTo>
                    <a:lnTo>
                      <a:pt x="311" y="101"/>
                    </a:lnTo>
                    <a:lnTo>
                      <a:pt x="309" y="94"/>
                    </a:lnTo>
                    <a:lnTo>
                      <a:pt x="302" y="90"/>
                    </a:lnTo>
                    <a:lnTo>
                      <a:pt x="303" y="84"/>
                    </a:lnTo>
                    <a:lnTo>
                      <a:pt x="297" y="80"/>
                    </a:lnTo>
                    <a:lnTo>
                      <a:pt x="290" y="84"/>
                    </a:lnTo>
                    <a:lnTo>
                      <a:pt x="293" y="65"/>
                    </a:lnTo>
                    <a:lnTo>
                      <a:pt x="288" y="61"/>
                    </a:lnTo>
                    <a:lnTo>
                      <a:pt x="294" y="56"/>
                    </a:lnTo>
                    <a:lnTo>
                      <a:pt x="293" y="45"/>
                    </a:lnTo>
                    <a:lnTo>
                      <a:pt x="276" y="36"/>
                    </a:lnTo>
                    <a:lnTo>
                      <a:pt x="276" y="28"/>
                    </a:lnTo>
                    <a:lnTo>
                      <a:pt x="268" y="30"/>
                    </a:lnTo>
                    <a:lnTo>
                      <a:pt x="255" y="30"/>
                    </a:lnTo>
                    <a:lnTo>
                      <a:pt x="246" y="25"/>
                    </a:lnTo>
                    <a:lnTo>
                      <a:pt x="244" y="30"/>
                    </a:lnTo>
                    <a:lnTo>
                      <a:pt x="231" y="37"/>
                    </a:lnTo>
                    <a:lnTo>
                      <a:pt x="220" y="31"/>
                    </a:lnTo>
                    <a:lnTo>
                      <a:pt x="206" y="19"/>
                    </a:lnTo>
                    <a:lnTo>
                      <a:pt x="205" y="14"/>
                    </a:lnTo>
                    <a:lnTo>
                      <a:pt x="195" y="14"/>
                    </a:lnTo>
                    <a:lnTo>
                      <a:pt x="193" y="9"/>
                    </a:lnTo>
                    <a:lnTo>
                      <a:pt x="187" y="12"/>
                    </a:lnTo>
                    <a:lnTo>
                      <a:pt x="171" y="0"/>
                    </a:lnTo>
                    <a:lnTo>
                      <a:pt x="171" y="6"/>
                    </a:lnTo>
                    <a:lnTo>
                      <a:pt x="169" y="7"/>
                    </a:lnTo>
                    <a:lnTo>
                      <a:pt x="168" y="5"/>
                    </a:lnTo>
                    <a:lnTo>
                      <a:pt x="165" y="1"/>
                    </a:lnTo>
                    <a:lnTo>
                      <a:pt x="162" y="2"/>
                    </a:lnTo>
                    <a:lnTo>
                      <a:pt x="157" y="7"/>
                    </a:lnTo>
                    <a:lnTo>
                      <a:pt x="151" y="12"/>
                    </a:lnTo>
                    <a:lnTo>
                      <a:pt x="148" y="10"/>
                    </a:lnTo>
                    <a:lnTo>
                      <a:pt x="147" y="14"/>
                    </a:lnTo>
                    <a:lnTo>
                      <a:pt x="140" y="15"/>
                    </a:lnTo>
                    <a:lnTo>
                      <a:pt x="136" y="23"/>
                    </a:lnTo>
                    <a:lnTo>
                      <a:pt x="131" y="24"/>
                    </a:lnTo>
                  </a:path>
                </a:pathLst>
              </a:custGeom>
              <a:pattFill prst="pct25">
                <a:fgClr>
                  <a:srgbClr val="00CCCC"/>
                </a:fgClr>
                <a:bgClr>
                  <a:srgbClr val="CCFFCC"/>
                </a:bgClr>
              </a:patt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9" name="Freeform 93" descr="25%"/>
              <p:cNvSpPr>
                <a:spLocks/>
              </p:cNvSpPr>
              <p:nvPr/>
            </p:nvSpPr>
            <p:spPr bwMode="auto">
              <a:xfrm>
                <a:off x="8410575" y="3222625"/>
                <a:ext cx="431800" cy="352425"/>
              </a:xfrm>
              <a:custGeom>
                <a:avLst/>
                <a:gdLst>
                  <a:gd name="T0" fmla="*/ 2147483647 w 272"/>
                  <a:gd name="T1" fmla="*/ 2147483647 h 222"/>
                  <a:gd name="T2" fmla="*/ 2147483647 w 272"/>
                  <a:gd name="T3" fmla="*/ 2147483647 h 222"/>
                  <a:gd name="T4" fmla="*/ 2147483647 w 272"/>
                  <a:gd name="T5" fmla="*/ 2147483647 h 222"/>
                  <a:gd name="T6" fmla="*/ 2147483647 w 272"/>
                  <a:gd name="T7" fmla="*/ 2147483647 h 222"/>
                  <a:gd name="T8" fmla="*/ 2147483647 w 272"/>
                  <a:gd name="T9" fmla="*/ 2147483647 h 222"/>
                  <a:gd name="T10" fmla="*/ 2147483647 w 272"/>
                  <a:gd name="T11" fmla="*/ 2147483647 h 222"/>
                  <a:gd name="T12" fmla="*/ 2147483647 w 272"/>
                  <a:gd name="T13" fmla="*/ 2147483647 h 222"/>
                  <a:gd name="T14" fmla="*/ 2147483647 w 272"/>
                  <a:gd name="T15" fmla="*/ 2147483647 h 222"/>
                  <a:gd name="T16" fmla="*/ 2147483647 w 272"/>
                  <a:gd name="T17" fmla="*/ 2147483647 h 222"/>
                  <a:gd name="T18" fmla="*/ 2147483647 w 272"/>
                  <a:gd name="T19" fmla="*/ 2147483647 h 222"/>
                  <a:gd name="T20" fmla="*/ 2147483647 w 272"/>
                  <a:gd name="T21" fmla="*/ 2147483647 h 222"/>
                  <a:gd name="T22" fmla="*/ 2147483647 w 272"/>
                  <a:gd name="T23" fmla="*/ 2147483647 h 222"/>
                  <a:gd name="T24" fmla="*/ 2147483647 w 272"/>
                  <a:gd name="T25" fmla="*/ 2147483647 h 222"/>
                  <a:gd name="T26" fmla="*/ 2147483647 w 272"/>
                  <a:gd name="T27" fmla="*/ 2147483647 h 222"/>
                  <a:gd name="T28" fmla="*/ 2147483647 w 272"/>
                  <a:gd name="T29" fmla="*/ 2147483647 h 222"/>
                  <a:gd name="T30" fmla="*/ 2147483647 w 272"/>
                  <a:gd name="T31" fmla="*/ 2147483647 h 222"/>
                  <a:gd name="T32" fmla="*/ 2147483647 w 272"/>
                  <a:gd name="T33" fmla="*/ 2147483647 h 222"/>
                  <a:gd name="T34" fmla="*/ 2147483647 w 272"/>
                  <a:gd name="T35" fmla="*/ 2147483647 h 222"/>
                  <a:gd name="T36" fmla="*/ 2147483647 w 272"/>
                  <a:gd name="T37" fmla="*/ 2147483647 h 222"/>
                  <a:gd name="T38" fmla="*/ 2147483647 w 272"/>
                  <a:gd name="T39" fmla="*/ 2147483647 h 222"/>
                  <a:gd name="T40" fmla="*/ 2147483647 w 272"/>
                  <a:gd name="T41" fmla="*/ 2147483647 h 222"/>
                  <a:gd name="T42" fmla="*/ 2147483647 w 272"/>
                  <a:gd name="T43" fmla="*/ 2147483647 h 222"/>
                  <a:gd name="T44" fmla="*/ 2147483647 w 272"/>
                  <a:gd name="T45" fmla="*/ 2147483647 h 222"/>
                  <a:gd name="T46" fmla="*/ 2147483647 w 272"/>
                  <a:gd name="T47" fmla="*/ 2147483647 h 222"/>
                  <a:gd name="T48" fmla="*/ 2147483647 w 272"/>
                  <a:gd name="T49" fmla="*/ 2147483647 h 222"/>
                  <a:gd name="T50" fmla="*/ 2147483647 w 272"/>
                  <a:gd name="T51" fmla="*/ 2147483647 h 222"/>
                  <a:gd name="T52" fmla="*/ 2147483647 w 272"/>
                  <a:gd name="T53" fmla="*/ 2147483647 h 222"/>
                  <a:gd name="T54" fmla="*/ 2147483647 w 272"/>
                  <a:gd name="T55" fmla="*/ 2147483647 h 222"/>
                  <a:gd name="T56" fmla="*/ 2147483647 w 272"/>
                  <a:gd name="T57" fmla="*/ 2147483647 h 222"/>
                  <a:gd name="T58" fmla="*/ 2147483647 w 272"/>
                  <a:gd name="T59" fmla="*/ 2147483647 h 222"/>
                  <a:gd name="T60" fmla="*/ 2147483647 w 272"/>
                  <a:gd name="T61" fmla="*/ 2147483647 h 222"/>
                  <a:gd name="T62" fmla="*/ 2147483647 w 272"/>
                  <a:gd name="T63" fmla="*/ 2147483647 h 222"/>
                  <a:gd name="T64" fmla="*/ 2147483647 w 272"/>
                  <a:gd name="T65" fmla="*/ 2147483647 h 222"/>
                  <a:gd name="T66" fmla="*/ 2147483647 w 272"/>
                  <a:gd name="T67" fmla="*/ 2147483647 h 222"/>
                  <a:gd name="T68" fmla="*/ 2147483647 w 272"/>
                  <a:gd name="T69" fmla="*/ 0 h 222"/>
                  <a:gd name="T70" fmla="*/ 2147483647 w 272"/>
                  <a:gd name="T71" fmla="*/ 2147483647 h 222"/>
                  <a:gd name="T72" fmla="*/ 2147483647 w 272"/>
                  <a:gd name="T73" fmla="*/ 2147483647 h 222"/>
                  <a:gd name="T74" fmla="*/ 2147483647 w 272"/>
                  <a:gd name="T75" fmla="*/ 2147483647 h 222"/>
                  <a:gd name="T76" fmla="*/ 2147483647 w 272"/>
                  <a:gd name="T77" fmla="*/ 2147483647 h 222"/>
                  <a:gd name="T78" fmla="*/ 2147483647 w 272"/>
                  <a:gd name="T79" fmla="*/ 2147483647 h 222"/>
                  <a:gd name="T80" fmla="*/ 2147483647 w 272"/>
                  <a:gd name="T81" fmla="*/ 2147483647 h 222"/>
                  <a:gd name="T82" fmla="*/ 2147483647 w 272"/>
                  <a:gd name="T83" fmla="*/ 2147483647 h 222"/>
                  <a:gd name="T84" fmla="*/ 0 w 272"/>
                  <a:gd name="T85" fmla="*/ 2147483647 h 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2"/>
                  <a:gd name="T130" fmla="*/ 0 h 222"/>
                  <a:gd name="T131" fmla="*/ 272 w 272"/>
                  <a:gd name="T132" fmla="*/ 222 h 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2" h="222">
                    <a:moveTo>
                      <a:pt x="0" y="54"/>
                    </a:moveTo>
                    <a:lnTo>
                      <a:pt x="3" y="79"/>
                    </a:lnTo>
                    <a:lnTo>
                      <a:pt x="14" y="105"/>
                    </a:lnTo>
                    <a:lnTo>
                      <a:pt x="13" y="115"/>
                    </a:lnTo>
                    <a:lnTo>
                      <a:pt x="16" y="112"/>
                    </a:lnTo>
                    <a:lnTo>
                      <a:pt x="18" y="123"/>
                    </a:lnTo>
                    <a:lnTo>
                      <a:pt x="23" y="118"/>
                    </a:lnTo>
                    <a:lnTo>
                      <a:pt x="29" y="126"/>
                    </a:lnTo>
                    <a:lnTo>
                      <a:pt x="36" y="126"/>
                    </a:lnTo>
                    <a:lnTo>
                      <a:pt x="47" y="132"/>
                    </a:lnTo>
                    <a:lnTo>
                      <a:pt x="54" y="132"/>
                    </a:lnTo>
                    <a:lnTo>
                      <a:pt x="56" y="136"/>
                    </a:lnTo>
                    <a:lnTo>
                      <a:pt x="62" y="133"/>
                    </a:lnTo>
                    <a:lnTo>
                      <a:pt x="80" y="130"/>
                    </a:lnTo>
                    <a:lnTo>
                      <a:pt x="84" y="139"/>
                    </a:lnTo>
                    <a:lnTo>
                      <a:pt x="88" y="138"/>
                    </a:lnTo>
                    <a:lnTo>
                      <a:pt x="93" y="143"/>
                    </a:lnTo>
                    <a:lnTo>
                      <a:pt x="96" y="148"/>
                    </a:lnTo>
                    <a:lnTo>
                      <a:pt x="91" y="158"/>
                    </a:lnTo>
                    <a:lnTo>
                      <a:pt x="91" y="170"/>
                    </a:lnTo>
                    <a:lnTo>
                      <a:pt x="92" y="184"/>
                    </a:lnTo>
                    <a:lnTo>
                      <a:pt x="97" y="189"/>
                    </a:lnTo>
                    <a:lnTo>
                      <a:pt x="100" y="184"/>
                    </a:lnTo>
                    <a:lnTo>
                      <a:pt x="106" y="185"/>
                    </a:lnTo>
                    <a:lnTo>
                      <a:pt x="111" y="191"/>
                    </a:lnTo>
                    <a:lnTo>
                      <a:pt x="125" y="195"/>
                    </a:lnTo>
                    <a:lnTo>
                      <a:pt x="133" y="203"/>
                    </a:lnTo>
                    <a:lnTo>
                      <a:pt x="135" y="219"/>
                    </a:lnTo>
                    <a:lnTo>
                      <a:pt x="144" y="221"/>
                    </a:lnTo>
                    <a:lnTo>
                      <a:pt x="167" y="213"/>
                    </a:lnTo>
                    <a:lnTo>
                      <a:pt x="173" y="218"/>
                    </a:lnTo>
                    <a:lnTo>
                      <a:pt x="178" y="218"/>
                    </a:lnTo>
                    <a:lnTo>
                      <a:pt x="187" y="207"/>
                    </a:lnTo>
                    <a:lnTo>
                      <a:pt x="197" y="207"/>
                    </a:lnTo>
                    <a:lnTo>
                      <a:pt x="194" y="197"/>
                    </a:lnTo>
                    <a:lnTo>
                      <a:pt x="196" y="194"/>
                    </a:lnTo>
                    <a:lnTo>
                      <a:pt x="207" y="192"/>
                    </a:lnTo>
                    <a:lnTo>
                      <a:pt x="212" y="183"/>
                    </a:lnTo>
                    <a:lnTo>
                      <a:pt x="212" y="180"/>
                    </a:lnTo>
                    <a:lnTo>
                      <a:pt x="220" y="180"/>
                    </a:lnTo>
                    <a:lnTo>
                      <a:pt x="223" y="175"/>
                    </a:lnTo>
                    <a:lnTo>
                      <a:pt x="229" y="180"/>
                    </a:lnTo>
                    <a:lnTo>
                      <a:pt x="227" y="182"/>
                    </a:lnTo>
                    <a:lnTo>
                      <a:pt x="228" y="188"/>
                    </a:lnTo>
                    <a:lnTo>
                      <a:pt x="240" y="185"/>
                    </a:lnTo>
                    <a:lnTo>
                      <a:pt x="240" y="177"/>
                    </a:lnTo>
                    <a:lnTo>
                      <a:pt x="234" y="171"/>
                    </a:lnTo>
                    <a:lnTo>
                      <a:pt x="226" y="172"/>
                    </a:lnTo>
                    <a:lnTo>
                      <a:pt x="228" y="156"/>
                    </a:lnTo>
                    <a:lnTo>
                      <a:pt x="233" y="150"/>
                    </a:lnTo>
                    <a:lnTo>
                      <a:pt x="228" y="133"/>
                    </a:lnTo>
                    <a:lnTo>
                      <a:pt x="232" y="130"/>
                    </a:lnTo>
                    <a:lnTo>
                      <a:pt x="230" y="125"/>
                    </a:lnTo>
                    <a:lnTo>
                      <a:pt x="233" y="118"/>
                    </a:lnTo>
                    <a:lnTo>
                      <a:pt x="246" y="113"/>
                    </a:lnTo>
                    <a:lnTo>
                      <a:pt x="249" y="99"/>
                    </a:lnTo>
                    <a:lnTo>
                      <a:pt x="264" y="98"/>
                    </a:lnTo>
                    <a:lnTo>
                      <a:pt x="265" y="89"/>
                    </a:lnTo>
                    <a:lnTo>
                      <a:pt x="271" y="83"/>
                    </a:lnTo>
                    <a:lnTo>
                      <a:pt x="269" y="81"/>
                    </a:lnTo>
                    <a:lnTo>
                      <a:pt x="254" y="81"/>
                    </a:lnTo>
                    <a:lnTo>
                      <a:pt x="258" y="70"/>
                    </a:lnTo>
                    <a:lnTo>
                      <a:pt x="256" y="52"/>
                    </a:lnTo>
                    <a:lnTo>
                      <a:pt x="242" y="49"/>
                    </a:lnTo>
                    <a:lnTo>
                      <a:pt x="235" y="40"/>
                    </a:lnTo>
                    <a:lnTo>
                      <a:pt x="225" y="33"/>
                    </a:lnTo>
                    <a:lnTo>
                      <a:pt x="210" y="24"/>
                    </a:lnTo>
                    <a:lnTo>
                      <a:pt x="208" y="19"/>
                    </a:lnTo>
                    <a:lnTo>
                      <a:pt x="181" y="19"/>
                    </a:lnTo>
                    <a:lnTo>
                      <a:pt x="169" y="0"/>
                    </a:lnTo>
                    <a:lnTo>
                      <a:pt x="152" y="18"/>
                    </a:lnTo>
                    <a:lnTo>
                      <a:pt x="145" y="16"/>
                    </a:lnTo>
                    <a:lnTo>
                      <a:pt x="138" y="21"/>
                    </a:lnTo>
                    <a:lnTo>
                      <a:pt x="127" y="17"/>
                    </a:lnTo>
                    <a:lnTo>
                      <a:pt x="114" y="16"/>
                    </a:lnTo>
                    <a:lnTo>
                      <a:pt x="109" y="18"/>
                    </a:lnTo>
                    <a:lnTo>
                      <a:pt x="98" y="17"/>
                    </a:lnTo>
                    <a:lnTo>
                      <a:pt x="92" y="18"/>
                    </a:lnTo>
                    <a:lnTo>
                      <a:pt x="90" y="23"/>
                    </a:lnTo>
                    <a:lnTo>
                      <a:pt x="81" y="15"/>
                    </a:lnTo>
                    <a:lnTo>
                      <a:pt x="71" y="22"/>
                    </a:lnTo>
                    <a:lnTo>
                      <a:pt x="63" y="19"/>
                    </a:lnTo>
                    <a:lnTo>
                      <a:pt x="43" y="20"/>
                    </a:lnTo>
                    <a:lnTo>
                      <a:pt x="13" y="39"/>
                    </a:lnTo>
                    <a:lnTo>
                      <a:pt x="8" y="52"/>
                    </a:lnTo>
                    <a:lnTo>
                      <a:pt x="0" y="54"/>
                    </a:lnTo>
                  </a:path>
                </a:pathLst>
              </a:custGeom>
              <a:pattFill prst="pct25">
                <a:fgClr>
                  <a:srgbClr val="00CCCC"/>
                </a:fgClr>
                <a:bgClr>
                  <a:srgbClr val="CCFFCC"/>
                </a:bgClr>
              </a:patt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0" name="Freeform 94"/>
              <p:cNvSpPr>
                <a:spLocks/>
              </p:cNvSpPr>
              <p:nvPr/>
            </p:nvSpPr>
            <p:spPr bwMode="auto">
              <a:xfrm>
                <a:off x="8418513" y="3362325"/>
                <a:ext cx="26987" cy="55563"/>
              </a:xfrm>
              <a:custGeom>
                <a:avLst/>
                <a:gdLst>
                  <a:gd name="T0" fmla="*/ 0 w 17"/>
                  <a:gd name="T1" fmla="*/ 2147483647 h 35"/>
                  <a:gd name="T2" fmla="*/ 2147483647 w 17"/>
                  <a:gd name="T3" fmla="*/ 2147483647 h 35"/>
                  <a:gd name="T4" fmla="*/ 2147483647 w 17"/>
                  <a:gd name="T5" fmla="*/ 2147483647 h 35"/>
                  <a:gd name="T6" fmla="*/ 0 w 17"/>
                  <a:gd name="T7" fmla="*/ 0 h 35"/>
                  <a:gd name="T8" fmla="*/ 2147483647 w 17"/>
                  <a:gd name="T9" fmla="*/ 2147483647 h 35"/>
                  <a:gd name="T10" fmla="*/ 0 w 17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5"/>
                  <a:gd name="T20" fmla="*/ 17 w 17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5">
                    <a:moveTo>
                      <a:pt x="0" y="34"/>
                    </a:moveTo>
                    <a:lnTo>
                      <a:pt x="16" y="21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8" y="15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1" name="Freeform 95" descr="25%"/>
              <p:cNvSpPr>
                <a:spLocks/>
              </p:cNvSpPr>
              <p:nvPr/>
            </p:nvSpPr>
            <p:spPr bwMode="auto">
              <a:xfrm>
                <a:off x="6269038" y="3305175"/>
                <a:ext cx="201612" cy="168275"/>
              </a:xfrm>
              <a:custGeom>
                <a:avLst/>
                <a:gdLst>
                  <a:gd name="T0" fmla="*/ 2147483647 w 127"/>
                  <a:gd name="T1" fmla="*/ 2147483647 h 106"/>
                  <a:gd name="T2" fmla="*/ 2147483647 w 127"/>
                  <a:gd name="T3" fmla="*/ 2147483647 h 106"/>
                  <a:gd name="T4" fmla="*/ 2147483647 w 127"/>
                  <a:gd name="T5" fmla="*/ 2147483647 h 106"/>
                  <a:gd name="T6" fmla="*/ 2147483647 w 127"/>
                  <a:gd name="T7" fmla="*/ 2147483647 h 106"/>
                  <a:gd name="T8" fmla="*/ 2147483647 w 127"/>
                  <a:gd name="T9" fmla="*/ 2147483647 h 106"/>
                  <a:gd name="T10" fmla="*/ 2147483647 w 127"/>
                  <a:gd name="T11" fmla="*/ 2147483647 h 106"/>
                  <a:gd name="T12" fmla="*/ 2147483647 w 127"/>
                  <a:gd name="T13" fmla="*/ 2147483647 h 106"/>
                  <a:gd name="T14" fmla="*/ 2147483647 w 127"/>
                  <a:gd name="T15" fmla="*/ 2147483647 h 106"/>
                  <a:gd name="T16" fmla="*/ 2147483647 w 127"/>
                  <a:gd name="T17" fmla="*/ 2147483647 h 106"/>
                  <a:gd name="T18" fmla="*/ 2147483647 w 127"/>
                  <a:gd name="T19" fmla="*/ 2147483647 h 106"/>
                  <a:gd name="T20" fmla="*/ 2147483647 w 127"/>
                  <a:gd name="T21" fmla="*/ 2147483647 h 106"/>
                  <a:gd name="T22" fmla="*/ 2147483647 w 127"/>
                  <a:gd name="T23" fmla="*/ 2147483647 h 106"/>
                  <a:gd name="T24" fmla="*/ 2147483647 w 127"/>
                  <a:gd name="T25" fmla="*/ 2147483647 h 106"/>
                  <a:gd name="T26" fmla="*/ 2147483647 w 127"/>
                  <a:gd name="T27" fmla="*/ 2147483647 h 106"/>
                  <a:gd name="T28" fmla="*/ 2147483647 w 127"/>
                  <a:gd name="T29" fmla="*/ 2147483647 h 106"/>
                  <a:gd name="T30" fmla="*/ 2147483647 w 127"/>
                  <a:gd name="T31" fmla="*/ 2147483647 h 106"/>
                  <a:gd name="T32" fmla="*/ 2147483647 w 127"/>
                  <a:gd name="T33" fmla="*/ 2147483647 h 106"/>
                  <a:gd name="T34" fmla="*/ 2147483647 w 127"/>
                  <a:gd name="T35" fmla="*/ 2147483647 h 106"/>
                  <a:gd name="T36" fmla="*/ 2147483647 w 127"/>
                  <a:gd name="T37" fmla="*/ 2147483647 h 106"/>
                  <a:gd name="T38" fmla="*/ 2147483647 w 127"/>
                  <a:gd name="T39" fmla="*/ 2147483647 h 106"/>
                  <a:gd name="T40" fmla="*/ 2147483647 w 127"/>
                  <a:gd name="T41" fmla="*/ 2147483647 h 106"/>
                  <a:gd name="T42" fmla="*/ 2147483647 w 127"/>
                  <a:gd name="T43" fmla="*/ 2147483647 h 106"/>
                  <a:gd name="T44" fmla="*/ 2147483647 w 127"/>
                  <a:gd name="T45" fmla="*/ 2147483647 h 106"/>
                  <a:gd name="T46" fmla="*/ 2147483647 w 127"/>
                  <a:gd name="T47" fmla="*/ 2147483647 h 106"/>
                  <a:gd name="T48" fmla="*/ 2147483647 w 127"/>
                  <a:gd name="T49" fmla="*/ 2147483647 h 106"/>
                  <a:gd name="T50" fmla="*/ 2147483647 w 127"/>
                  <a:gd name="T51" fmla="*/ 2147483647 h 106"/>
                  <a:gd name="T52" fmla="*/ 2147483647 w 127"/>
                  <a:gd name="T53" fmla="*/ 2147483647 h 106"/>
                  <a:gd name="T54" fmla="*/ 2147483647 w 127"/>
                  <a:gd name="T55" fmla="*/ 2147483647 h 106"/>
                  <a:gd name="T56" fmla="*/ 2147483647 w 127"/>
                  <a:gd name="T57" fmla="*/ 2147483647 h 106"/>
                  <a:gd name="T58" fmla="*/ 2147483647 w 127"/>
                  <a:gd name="T59" fmla="*/ 2147483647 h 106"/>
                  <a:gd name="T60" fmla="*/ 2147483647 w 127"/>
                  <a:gd name="T61" fmla="*/ 2147483647 h 106"/>
                  <a:gd name="T62" fmla="*/ 2147483647 w 127"/>
                  <a:gd name="T63" fmla="*/ 2147483647 h 106"/>
                  <a:gd name="T64" fmla="*/ 2147483647 w 127"/>
                  <a:gd name="T65" fmla="*/ 2147483647 h 106"/>
                  <a:gd name="T66" fmla="*/ 2147483647 w 127"/>
                  <a:gd name="T67" fmla="*/ 2147483647 h 106"/>
                  <a:gd name="T68" fmla="*/ 2147483647 w 127"/>
                  <a:gd name="T69" fmla="*/ 2147483647 h 106"/>
                  <a:gd name="T70" fmla="*/ 2147483647 w 127"/>
                  <a:gd name="T71" fmla="*/ 2147483647 h 106"/>
                  <a:gd name="T72" fmla="*/ 2147483647 w 127"/>
                  <a:gd name="T73" fmla="*/ 2147483647 h 106"/>
                  <a:gd name="T74" fmla="*/ 2147483647 w 127"/>
                  <a:gd name="T75" fmla="*/ 2147483647 h 106"/>
                  <a:gd name="T76" fmla="*/ 2147483647 w 127"/>
                  <a:gd name="T77" fmla="*/ 2147483647 h 106"/>
                  <a:gd name="T78" fmla="*/ 2147483647 w 127"/>
                  <a:gd name="T79" fmla="*/ 2147483647 h 106"/>
                  <a:gd name="T80" fmla="*/ 2147483647 w 127"/>
                  <a:gd name="T81" fmla="*/ 2147483647 h 106"/>
                  <a:gd name="T82" fmla="*/ 2147483647 w 127"/>
                  <a:gd name="T83" fmla="*/ 2147483647 h 106"/>
                  <a:gd name="T84" fmla="*/ 2147483647 w 127"/>
                  <a:gd name="T85" fmla="*/ 2147483647 h 106"/>
                  <a:gd name="T86" fmla="*/ 2147483647 w 127"/>
                  <a:gd name="T87" fmla="*/ 2147483647 h 106"/>
                  <a:gd name="T88" fmla="*/ 2147483647 w 127"/>
                  <a:gd name="T89" fmla="*/ 2147483647 h 106"/>
                  <a:gd name="T90" fmla="*/ 2147483647 w 127"/>
                  <a:gd name="T91" fmla="*/ 2147483647 h 106"/>
                  <a:gd name="T92" fmla="*/ 2147483647 w 127"/>
                  <a:gd name="T93" fmla="*/ 2147483647 h 10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7"/>
                  <a:gd name="T142" fmla="*/ 0 h 106"/>
                  <a:gd name="T143" fmla="*/ 127 w 127"/>
                  <a:gd name="T144" fmla="*/ 106 h 10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7" h="106">
                    <a:moveTo>
                      <a:pt x="0" y="46"/>
                    </a:moveTo>
                    <a:lnTo>
                      <a:pt x="0" y="49"/>
                    </a:lnTo>
                    <a:lnTo>
                      <a:pt x="10" y="63"/>
                    </a:lnTo>
                    <a:lnTo>
                      <a:pt x="10" y="72"/>
                    </a:lnTo>
                    <a:lnTo>
                      <a:pt x="16" y="73"/>
                    </a:lnTo>
                    <a:lnTo>
                      <a:pt x="19" y="78"/>
                    </a:lnTo>
                    <a:lnTo>
                      <a:pt x="25" y="82"/>
                    </a:lnTo>
                    <a:lnTo>
                      <a:pt x="28" y="80"/>
                    </a:lnTo>
                    <a:lnTo>
                      <a:pt x="33" y="86"/>
                    </a:lnTo>
                    <a:lnTo>
                      <a:pt x="32" y="82"/>
                    </a:lnTo>
                    <a:lnTo>
                      <a:pt x="35" y="80"/>
                    </a:lnTo>
                    <a:lnTo>
                      <a:pt x="34" y="84"/>
                    </a:lnTo>
                    <a:lnTo>
                      <a:pt x="37" y="78"/>
                    </a:lnTo>
                    <a:lnTo>
                      <a:pt x="41" y="79"/>
                    </a:lnTo>
                    <a:lnTo>
                      <a:pt x="43" y="73"/>
                    </a:lnTo>
                    <a:lnTo>
                      <a:pt x="41" y="71"/>
                    </a:lnTo>
                    <a:lnTo>
                      <a:pt x="50" y="63"/>
                    </a:lnTo>
                    <a:lnTo>
                      <a:pt x="53" y="63"/>
                    </a:lnTo>
                    <a:lnTo>
                      <a:pt x="61" y="84"/>
                    </a:lnTo>
                    <a:lnTo>
                      <a:pt x="64" y="86"/>
                    </a:lnTo>
                    <a:lnTo>
                      <a:pt x="62" y="97"/>
                    </a:lnTo>
                    <a:lnTo>
                      <a:pt x="75" y="97"/>
                    </a:lnTo>
                    <a:lnTo>
                      <a:pt x="74" y="95"/>
                    </a:lnTo>
                    <a:lnTo>
                      <a:pt x="78" y="96"/>
                    </a:lnTo>
                    <a:lnTo>
                      <a:pt x="81" y="96"/>
                    </a:lnTo>
                    <a:lnTo>
                      <a:pt x="83" y="97"/>
                    </a:lnTo>
                    <a:lnTo>
                      <a:pt x="83" y="99"/>
                    </a:lnTo>
                    <a:lnTo>
                      <a:pt x="84" y="100"/>
                    </a:lnTo>
                    <a:lnTo>
                      <a:pt x="88" y="102"/>
                    </a:lnTo>
                    <a:lnTo>
                      <a:pt x="86" y="103"/>
                    </a:lnTo>
                    <a:lnTo>
                      <a:pt x="88" y="105"/>
                    </a:lnTo>
                    <a:lnTo>
                      <a:pt x="92" y="103"/>
                    </a:lnTo>
                    <a:lnTo>
                      <a:pt x="93" y="103"/>
                    </a:lnTo>
                    <a:lnTo>
                      <a:pt x="95" y="102"/>
                    </a:lnTo>
                    <a:lnTo>
                      <a:pt x="97" y="101"/>
                    </a:lnTo>
                    <a:lnTo>
                      <a:pt x="98" y="98"/>
                    </a:lnTo>
                    <a:lnTo>
                      <a:pt x="100" y="95"/>
                    </a:lnTo>
                    <a:lnTo>
                      <a:pt x="100" y="93"/>
                    </a:lnTo>
                    <a:lnTo>
                      <a:pt x="100" y="90"/>
                    </a:lnTo>
                    <a:lnTo>
                      <a:pt x="103" y="88"/>
                    </a:lnTo>
                    <a:lnTo>
                      <a:pt x="104" y="86"/>
                    </a:lnTo>
                    <a:lnTo>
                      <a:pt x="104" y="88"/>
                    </a:lnTo>
                    <a:lnTo>
                      <a:pt x="106" y="88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1" y="90"/>
                    </a:lnTo>
                    <a:lnTo>
                      <a:pt x="112" y="89"/>
                    </a:lnTo>
                    <a:lnTo>
                      <a:pt x="113" y="90"/>
                    </a:lnTo>
                    <a:lnTo>
                      <a:pt x="118" y="85"/>
                    </a:lnTo>
                    <a:lnTo>
                      <a:pt x="118" y="82"/>
                    </a:lnTo>
                    <a:lnTo>
                      <a:pt x="117" y="79"/>
                    </a:lnTo>
                    <a:lnTo>
                      <a:pt x="112" y="79"/>
                    </a:lnTo>
                    <a:lnTo>
                      <a:pt x="115" y="78"/>
                    </a:lnTo>
                    <a:lnTo>
                      <a:pt x="115" y="74"/>
                    </a:lnTo>
                    <a:lnTo>
                      <a:pt x="116" y="72"/>
                    </a:lnTo>
                    <a:lnTo>
                      <a:pt x="116" y="67"/>
                    </a:lnTo>
                    <a:lnTo>
                      <a:pt x="114" y="66"/>
                    </a:lnTo>
                    <a:lnTo>
                      <a:pt x="116" y="62"/>
                    </a:lnTo>
                    <a:lnTo>
                      <a:pt x="119" y="67"/>
                    </a:lnTo>
                    <a:lnTo>
                      <a:pt x="121" y="66"/>
                    </a:lnTo>
                    <a:lnTo>
                      <a:pt x="121" y="71"/>
                    </a:lnTo>
                    <a:lnTo>
                      <a:pt x="119" y="76"/>
                    </a:lnTo>
                    <a:lnTo>
                      <a:pt x="118" y="76"/>
                    </a:lnTo>
                    <a:lnTo>
                      <a:pt x="117" y="78"/>
                    </a:lnTo>
                    <a:lnTo>
                      <a:pt x="118" y="79"/>
                    </a:lnTo>
                    <a:lnTo>
                      <a:pt x="119" y="82"/>
                    </a:lnTo>
                    <a:lnTo>
                      <a:pt x="120" y="84"/>
                    </a:lnTo>
                    <a:lnTo>
                      <a:pt x="121" y="81"/>
                    </a:lnTo>
                    <a:lnTo>
                      <a:pt x="122" y="80"/>
                    </a:lnTo>
                    <a:lnTo>
                      <a:pt x="122" y="77"/>
                    </a:lnTo>
                    <a:lnTo>
                      <a:pt x="124" y="76"/>
                    </a:lnTo>
                    <a:lnTo>
                      <a:pt x="126" y="72"/>
                    </a:lnTo>
                    <a:lnTo>
                      <a:pt x="125" y="72"/>
                    </a:lnTo>
                    <a:lnTo>
                      <a:pt x="124" y="68"/>
                    </a:lnTo>
                    <a:lnTo>
                      <a:pt x="125" y="66"/>
                    </a:lnTo>
                    <a:lnTo>
                      <a:pt x="124" y="63"/>
                    </a:lnTo>
                    <a:lnTo>
                      <a:pt x="123" y="59"/>
                    </a:lnTo>
                    <a:lnTo>
                      <a:pt x="122" y="56"/>
                    </a:lnTo>
                    <a:lnTo>
                      <a:pt x="121" y="54"/>
                    </a:lnTo>
                    <a:lnTo>
                      <a:pt x="119" y="55"/>
                    </a:lnTo>
                    <a:lnTo>
                      <a:pt x="115" y="54"/>
                    </a:lnTo>
                    <a:lnTo>
                      <a:pt x="112" y="54"/>
                    </a:lnTo>
                    <a:lnTo>
                      <a:pt x="109" y="55"/>
                    </a:lnTo>
                    <a:lnTo>
                      <a:pt x="107" y="57"/>
                    </a:lnTo>
                    <a:lnTo>
                      <a:pt x="106" y="56"/>
                    </a:lnTo>
                    <a:lnTo>
                      <a:pt x="108" y="53"/>
                    </a:lnTo>
                    <a:lnTo>
                      <a:pt x="110" y="51"/>
                    </a:lnTo>
                    <a:lnTo>
                      <a:pt x="115" y="49"/>
                    </a:lnTo>
                    <a:lnTo>
                      <a:pt x="117" y="48"/>
                    </a:lnTo>
                    <a:lnTo>
                      <a:pt x="118" y="48"/>
                    </a:lnTo>
                    <a:lnTo>
                      <a:pt x="119" y="44"/>
                    </a:lnTo>
                    <a:lnTo>
                      <a:pt x="118" y="40"/>
                    </a:lnTo>
                    <a:lnTo>
                      <a:pt x="117" y="38"/>
                    </a:lnTo>
                    <a:lnTo>
                      <a:pt x="116" y="38"/>
                    </a:lnTo>
                    <a:lnTo>
                      <a:pt x="116" y="39"/>
                    </a:lnTo>
                    <a:lnTo>
                      <a:pt x="116" y="42"/>
                    </a:lnTo>
                    <a:lnTo>
                      <a:pt x="115" y="40"/>
                    </a:lnTo>
                    <a:lnTo>
                      <a:pt x="115" y="38"/>
                    </a:lnTo>
                    <a:lnTo>
                      <a:pt x="114" y="36"/>
                    </a:lnTo>
                    <a:lnTo>
                      <a:pt x="114" y="34"/>
                    </a:lnTo>
                    <a:lnTo>
                      <a:pt x="112" y="31"/>
                    </a:lnTo>
                    <a:lnTo>
                      <a:pt x="111" y="28"/>
                    </a:lnTo>
                    <a:lnTo>
                      <a:pt x="110" y="26"/>
                    </a:lnTo>
                    <a:lnTo>
                      <a:pt x="110" y="24"/>
                    </a:lnTo>
                    <a:lnTo>
                      <a:pt x="111" y="20"/>
                    </a:lnTo>
                    <a:lnTo>
                      <a:pt x="108" y="19"/>
                    </a:lnTo>
                    <a:lnTo>
                      <a:pt x="109" y="17"/>
                    </a:lnTo>
                    <a:lnTo>
                      <a:pt x="110" y="16"/>
                    </a:lnTo>
                    <a:lnTo>
                      <a:pt x="110" y="12"/>
                    </a:lnTo>
                    <a:lnTo>
                      <a:pt x="106" y="5"/>
                    </a:lnTo>
                    <a:lnTo>
                      <a:pt x="103" y="6"/>
                    </a:lnTo>
                    <a:lnTo>
                      <a:pt x="99" y="1"/>
                    </a:lnTo>
                    <a:lnTo>
                      <a:pt x="98" y="1"/>
                    </a:lnTo>
                    <a:lnTo>
                      <a:pt x="95" y="1"/>
                    </a:lnTo>
                    <a:lnTo>
                      <a:pt x="92" y="0"/>
                    </a:lnTo>
                    <a:lnTo>
                      <a:pt x="89" y="1"/>
                    </a:lnTo>
                    <a:lnTo>
                      <a:pt x="86" y="1"/>
                    </a:lnTo>
                    <a:lnTo>
                      <a:pt x="82" y="1"/>
                    </a:lnTo>
                    <a:lnTo>
                      <a:pt x="78" y="3"/>
                    </a:lnTo>
                    <a:lnTo>
                      <a:pt x="74" y="3"/>
                    </a:lnTo>
                    <a:lnTo>
                      <a:pt x="72" y="1"/>
                    </a:lnTo>
                    <a:lnTo>
                      <a:pt x="69" y="0"/>
                    </a:lnTo>
                    <a:lnTo>
                      <a:pt x="67" y="6"/>
                    </a:lnTo>
                    <a:lnTo>
                      <a:pt x="65" y="7"/>
                    </a:lnTo>
                    <a:lnTo>
                      <a:pt x="63" y="10"/>
                    </a:lnTo>
                    <a:lnTo>
                      <a:pt x="59" y="10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4" y="8"/>
                    </a:lnTo>
                    <a:lnTo>
                      <a:pt x="43" y="16"/>
                    </a:lnTo>
                    <a:lnTo>
                      <a:pt x="37" y="27"/>
                    </a:lnTo>
                    <a:lnTo>
                      <a:pt x="35" y="26"/>
                    </a:lnTo>
                    <a:lnTo>
                      <a:pt x="34" y="30"/>
                    </a:lnTo>
                    <a:lnTo>
                      <a:pt x="30" y="29"/>
                    </a:lnTo>
                    <a:lnTo>
                      <a:pt x="24" y="31"/>
                    </a:lnTo>
                    <a:lnTo>
                      <a:pt x="21" y="28"/>
                    </a:lnTo>
                    <a:lnTo>
                      <a:pt x="19" y="36"/>
                    </a:lnTo>
                    <a:lnTo>
                      <a:pt x="25" y="38"/>
                    </a:lnTo>
                    <a:lnTo>
                      <a:pt x="17" y="43"/>
                    </a:lnTo>
                    <a:lnTo>
                      <a:pt x="9" y="42"/>
                    </a:lnTo>
                    <a:lnTo>
                      <a:pt x="6" y="46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2" name="Freeform 96" descr="25%"/>
              <p:cNvSpPr>
                <a:spLocks/>
              </p:cNvSpPr>
              <p:nvPr/>
            </p:nvSpPr>
            <p:spPr bwMode="auto">
              <a:xfrm>
                <a:off x="6445250" y="2881313"/>
                <a:ext cx="84138" cy="93662"/>
              </a:xfrm>
              <a:custGeom>
                <a:avLst/>
                <a:gdLst>
                  <a:gd name="T0" fmla="*/ 0 w 53"/>
                  <a:gd name="T1" fmla="*/ 2147483647 h 59"/>
                  <a:gd name="T2" fmla="*/ 2147483647 w 53"/>
                  <a:gd name="T3" fmla="*/ 2147483647 h 59"/>
                  <a:gd name="T4" fmla="*/ 2147483647 w 53"/>
                  <a:gd name="T5" fmla="*/ 2147483647 h 59"/>
                  <a:gd name="T6" fmla="*/ 2147483647 w 53"/>
                  <a:gd name="T7" fmla="*/ 2147483647 h 59"/>
                  <a:gd name="T8" fmla="*/ 2147483647 w 53"/>
                  <a:gd name="T9" fmla="*/ 2147483647 h 59"/>
                  <a:gd name="T10" fmla="*/ 2147483647 w 53"/>
                  <a:gd name="T11" fmla="*/ 2147483647 h 59"/>
                  <a:gd name="T12" fmla="*/ 2147483647 w 53"/>
                  <a:gd name="T13" fmla="*/ 2147483647 h 59"/>
                  <a:gd name="T14" fmla="*/ 2147483647 w 53"/>
                  <a:gd name="T15" fmla="*/ 2147483647 h 59"/>
                  <a:gd name="T16" fmla="*/ 2147483647 w 53"/>
                  <a:gd name="T17" fmla="*/ 2147483647 h 59"/>
                  <a:gd name="T18" fmla="*/ 2147483647 w 53"/>
                  <a:gd name="T19" fmla="*/ 2147483647 h 59"/>
                  <a:gd name="T20" fmla="*/ 2147483647 w 53"/>
                  <a:gd name="T21" fmla="*/ 2147483647 h 59"/>
                  <a:gd name="T22" fmla="*/ 2147483647 w 53"/>
                  <a:gd name="T23" fmla="*/ 2147483647 h 59"/>
                  <a:gd name="T24" fmla="*/ 2147483647 w 53"/>
                  <a:gd name="T25" fmla="*/ 2147483647 h 59"/>
                  <a:gd name="T26" fmla="*/ 2147483647 w 53"/>
                  <a:gd name="T27" fmla="*/ 2147483647 h 59"/>
                  <a:gd name="T28" fmla="*/ 2147483647 w 53"/>
                  <a:gd name="T29" fmla="*/ 2147483647 h 59"/>
                  <a:gd name="T30" fmla="*/ 2147483647 w 53"/>
                  <a:gd name="T31" fmla="*/ 2147483647 h 59"/>
                  <a:gd name="T32" fmla="*/ 2147483647 w 53"/>
                  <a:gd name="T33" fmla="*/ 2147483647 h 59"/>
                  <a:gd name="T34" fmla="*/ 2147483647 w 53"/>
                  <a:gd name="T35" fmla="*/ 2147483647 h 59"/>
                  <a:gd name="T36" fmla="*/ 2147483647 w 53"/>
                  <a:gd name="T37" fmla="*/ 2147483647 h 59"/>
                  <a:gd name="T38" fmla="*/ 2147483647 w 53"/>
                  <a:gd name="T39" fmla="*/ 0 h 59"/>
                  <a:gd name="T40" fmla="*/ 2147483647 w 53"/>
                  <a:gd name="T41" fmla="*/ 2147483647 h 59"/>
                  <a:gd name="T42" fmla="*/ 2147483647 w 53"/>
                  <a:gd name="T43" fmla="*/ 2147483647 h 59"/>
                  <a:gd name="T44" fmla="*/ 2147483647 w 53"/>
                  <a:gd name="T45" fmla="*/ 2147483647 h 59"/>
                  <a:gd name="T46" fmla="*/ 2147483647 w 53"/>
                  <a:gd name="T47" fmla="*/ 2147483647 h 59"/>
                  <a:gd name="T48" fmla="*/ 2147483647 w 53"/>
                  <a:gd name="T49" fmla="*/ 2147483647 h 59"/>
                  <a:gd name="T50" fmla="*/ 2147483647 w 53"/>
                  <a:gd name="T51" fmla="*/ 2147483647 h 59"/>
                  <a:gd name="T52" fmla="*/ 2147483647 w 53"/>
                  <a:gd name="T53" fmla="*/ 2147483647 h 59"/>
                  <a:gd name="T54" fmla="*/ 2147483647 w 53"/>
                  <a:gd name="T55" fmla="*/ 2147483647 h 59"/>
                  <a:gd name="T56" fmla="*/ 2147483647 w 53"/>
                  <a:gd name="T57" fmla="*/ 2147483647 h 59"/>
                  <a:gd name="T58" fmla="*/ 2147483647 w 53"/>
                  <a:gd name="T59" fmla="*/ 2147483647 h 59"/>
                  <a:gd name="T60" fmla="*/ 0 w 53"/>
                  <a:gd name="T61" fmla="*/ 2147483647 h 5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3"/>
                  <a:gd name="T94" fmla="*/ 0 h 59"/>
                  <a:gd name="T95" fmla="*/ 53 w 53"/>
                  <a:gd name="T96" fmla="*/ 59 h 5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3" h="59">
                    <a:moveTo>
                      <a:pt x="0" y="48"/>
                    </a:moveTo>
                    <a:lnTo>
                      <a:pt x="6" y="58"/>
                    </a:lnTo>
                    <a:lnTo>
                      <a:pt x="14" y="54"/>
                    </a:lnTo>
                    <a:lnTo>
                      <a:pt x="16" y="46"/>
                    </a:lnTo>
                    <a:lnTo>
                      <a:pt x="21" y="48"/>
                    </a:lnTo>
                    <a:lnTo>
                      <a:pt x="21" y="39"/>
                    </a:lnTo>
                    <a:lnTo>
                      <a:pt x="23" y="45"/>
                    </a:lnTo>
                    <a:lnTo>
                      <a:pt x="24" y="41"/>
                    </a:lnTo>
                    <a:lnTo>
                      <a:pt x="25" y="46"/>
                    </a:lnTo>
                    <a:lnTo>
                      <a:pt x="28" y="43"/>
                    </a:lnTo>
                    <a:lnTo>
                      <a:pt x="30" y="46"/>
                    </a:lnTo>
                    <a:lnTo>
                      <a:pt x="34" y="30"/>
                    </a:lnTo>
                    <a:lnTo>
                      <a:pt x="36" y="31"/>
                    </a:lnTo>
                    <a:lnTo>
                      <a:pt x="38" y="25"/>
                    </a:lnTo>
                    <a:lnTo>
                      <a:pt x="44" y="28"/>
                    </a:lnTo>
                    <a:lnTo>
                      <a:pt x="49" y="22"/>
                    </a:lnTo>
                    <a:lnTo>
                      <a:pt x="42" y="25"/>
                    </a:lnTo>
                    <a:lnTo>
                      <a:pt x="51" y="15"/>
                    </a:lnTo>
                    <a:lnTo>
                      <a:pt x="52" y="6"/>
                    </a:lnTo>
                    <a:lnTo>
                      <a:pt x="50" y="0"/>
                    </a:lnTo>
                    <a:lnTo>
                      <a:pt x="27" y="12"/>
                    </a:lnTo>
                    <a:lnTo>
                      <a:pt x="24" y="24"/>
                    </a:lnTo>
                    <a:lnTo>
                      <a:pt x="21" y="21"/>
                    </a:lnTo>
                    <a:lnTo>
                      <a:pt x="18" y="24"/>
                    </a:lnTo>
                    <a:lnTo>
                      <a:pt x="12" y="17"/>
                    </a:lnTo>
                    <a:lnTo>
                      <a:pt x="10" y="31"/>
                    </a:lnTo>
                    <a:lnTo>
                      <a:pt x="7" y="35"/>
                    </a:lnTo>
                    <a:lnTo>
                      <a:pt x="6" y="39"/>
                    </a:lnTo>
                    <a:lnTo>
                      <a:pt x="15" y="45"/>
                    </a:lnTo>
                    <a:lnTo>
                      <a:pt x="10" y="48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3" name="Freeform 97" descr="25%"/>
              <p:cNvSpPr>
                <a:spLocks/>
              </p:cNvSpPr>
              <p:nvPr/>
            </p:nvSpPr>
            <p:spPr bwMode="auto">
              <a:xfrm>
                <a:off x="6457950" y="2986088"/>
                <a:ext cx="71438" cy="95250"/>
              </a:xfrm>
              <a:custGeom>
                <a:avLst/>
                <a:gdLst>
                  <a:gd name="T0" fmla="*/ 0 w 45"/>
                  <a:gd name="T1" fmla="*/ 2147483647 h 60"/>
                  <a:gd name="T2" fmla="*/ 2147483647 w 45"/>
                  <a:gd name="T3" fmla="*/ 2147483647 h 60"/>
                  <a:gd name="T4" fmla="*/ 2147483647 w 45"/>
                  <a:gd name="T5" fmla="*/ 2147483647 h 60"/>
                  <a:gd name="T6" fmla="*/ 2147483647 w 45"/>
                  <a:gd name="T7" fmla="*/ 2147483647 h 60"/>
                  <a:gd name="T8" fmla="*/ 2147483647 w 45"/>
                  <a:gd name="T9" fmla="*/ 2147483647 h 60"/>
                  <a:gd name="T10" fmla="*/ 2147483647 w 45"/>
                  <a:gd name="T11" fmla="*/ 2147483647 h 60"/>
                  <a:gd name="T12" fmla="*/ 2147483647 w 45"/>
                  <a:gd name="T13" fmla="*/ 2147483647 h 60"/>
                  <a:gd name="T14" fmla="*/ 2147483647 w 45"/>
                  <a:gd name="T15" fmla="*/ 2147483647 h 60"/>
                  <a:gd name="T16" fmla="*/ 2147483647 w 45"/>
                  <a:gd name="T17" fmla="*/ 2147483647 h 60"/>
                  <a:gd name="T18" fmla="*/ 2147483647 w 45"/>
                  <a:gd name="T19" fmla="*/ 2147483647 h 60"/>
                  <a:gd name="T20" fmla="*/ 2147483647 w 45"/>
                  <a:gd name="T21" fmla="*/ 2147483647 h 60"/>
                  <a:gd name="T22" fmla="*/ 2147483647 w 45"/>
                  <a:gd name="T23" fmla="*/ 2147483647 h 60"/>
                  <a:gd name="T24" fmla="*/ 2147483647 w 45"/>
                  <a:gd name="T25" fmla="*/ 2147483647 h 60"/>
                  <a:gd name="T26" fmla="*/ 2147483647 w 45"/>
                  <a:gd name="T27" fmla="*/ 2147483647 h 60"/>
                  <a:gd name="T28" fmla="*/ 2147483647 w 45"/>
                  <a:gd name="T29" fmla="*/ 2147483647 h 60"/>
                  <a:gd name="T30" fmla="*/ 2147483647 w 45"/>
                  <a:gd name="T31" fmla="*/ 2147483647 h 60"/>
                  <a:gd name="T32" fmla="*/ 2147483647 w 45"/>
                  <a:gd name="T33" fmla="*/ 2147483647 h 60"/>
                  <a:gd name="T34" fmla="*/ 2147483647 w 45"/>
                  <a:gd name="T35" fmla="*/ 2147483647 h 60"/>
                  <a:gd name="T36" fmla="*/ 2147483647 w 45"/>
                  <a:gd name="T37" fmla="*/ 2147483647 h 60"/>
                  <a:gd name="T38" fmla="*/ 2147483647 w 45"/>
                  <a:gd name="T39" fmla="*/ 2147483647 h 60"/>
                  <a:gd name="T40" fmla="*/ 2147483647 w 45"/>
                  <a:gd name="T41" fmla="*/ 2147483647 h 60"/>
                  <a:gd name="T42" fmla="*/ 2147483647 w 45"/>
                  <a:gd name="T43" fmla="*/ 0 h 60"/>
                  <a:gd name="T44" fmla="*/ 2147483647 w 45"/>
                  <a:gd name="T45" fmla="*/ 2147483647 h 60"/>
                  <a:gd name="T46" fmla="*/ 2147483647 w 45"/>
                  <a:gd name="T47" fmla="*/ 2147483647 h 60"/>
                  <a:gd name="T48" fmla="*/ 2147483647 w 45"/>
                  <a:gd name="T49" fmla="*/ 2147483647 h 60"/>
                  <a:gd name="T50" fmla="*/ 2147483647 w 45"/>
                  <a:gd name="T51" fmla="*/ 2147483647 h 60"/>
                  <a:gd name="T52" fmla="*/ 2147483647 w 45"/>
                  <a:gd name="T53" fmla="*/ 2147483647 h 60"/>
                  <a:gd name="T54" fmla="*/ 2147483647 w 45"/>
                  <a:gd name="T55" fmla="*/ 2147483647 h 60"/>
                  <a:gd name="T56" fmla="*/ 2147483647 w 45"/>
                  <a:gd name="T57" fmla="*/ 2147483647 h 60"/>
                  <a:gd name="T58" fmla="*/ 0 w 45"/>
                  <a:gd name="T59" fmla="*/ 2147483647 h 6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5"/>
                  <a:gd name="T91" fmla="*/ 0 h 60"/>
                  <a:gd name="T92" fmla="*/ 45 w 45"/>
                  <a:gd name="T93" fmla="*/ 60 h 6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5" h="60">
                    <a:moveTo>
                      <a:pt x="0" y="20"/>
                    </a:moveTo>
                    <a:lnTo>
                      <a:pt x="8" y="28"/>
                    </a:lnTo>
                    <a:lnTo>
                      <a:pt x="10" y="23"/>
                    </a:lnTo>
                    <a:lnTo>
                      <a:pt x="16" y="33"/>
                    </a:lnTo>
                    <a:lnTo>
                      <a:pt x="11" y="31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7" y="42"/>
                    </a:lnTo>
                    <a:lnTo>
                      <a:pt x="15" y="45"/>
                    </a:lnTo>
                    <a:lnTo>
                      <a:pt x="22" y="44"/>
                    </a:lnTo>
                    <a:lnTo>
                      <a:pt x="25" y="49"/>
                    </a:lnTo>
                    <a:lnTo>
                      <a:pt x="28" y="43"/>
                    </a:lnTo>
                    <a:lnTo>
                      <a:pt x="36" y="47"/>
                    </a:lnTo>
                    <a:lnTo>
                      <a:pt x="29" y="50"/>
                    </a:lnTo>
                    <a:lnTo>
                      <a:pt x="26" y="55"/>
                    </a:lnTo>
                    <a:lnTo>
                      <a:pt x="26" y="59"/>
                    </a:lnTo>
                    <a:lnTo>
                      <a:pt x="32" y="58"/>
                    </a:lnTo>
                    <a:lnTo>
                      <a:pt x="44" y="44"/>
                    </a:lnTo>
                    <a:lnTo>
                      <a:pt x="25" y="36"/>
                    </a:lnTo>
                    <a:lnTo>
                      <a:pt x="26" y="28"/>
                    </a:lnTo>
                    <a:lnTo>
                      <a:pt x="30" y="12"/>
                    </a:lnTo>
                    <a:lnTo>
                      <a:pt x="23" y="0"/>
                    </a:lnTo>
                    <a:lnTo>
                      <a:pt x="19" y="5"/>
                    </a:lnTo>
                    <a:lnTo>
                      <a:pt x="20" y="20"/>
                    </a:lnTo>
                    <a:lnTo>
                      <a:pt x="9" y="6"/>
                    </a:lnTo>
                    <a:lnTo>
                      <a:pt x="10" y="15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4" y="13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4" name="Freeform 98"/>
              <p:cNvSpPr>
                <a:spLocks/>
              </p:cNvSpPr>
              <p:nvPr/>
            </p:nvSpPr>
            <p:spPr bwMode="auto">
              <a:xfrm>
                <a:off x="6867525" y="2673350"/>
                <a:ext cx="46038" cy="100013"/>
              </a:xfrm>
              <a:custGeom>
                <a:avLst/>
                <a:gdLst>
                  <a:gd name="T0" fmla="*/ 0 w 29"/>
                  <a:gd name="T1" fmla="*/ 2147483647 h 63"/>
                  <a:gd name="T2" fmla="*/ 2147483647 w 29"/>
                  <a:gd name="T3" fmla="*/ 2147483647 h 63"/>
                  <a:gd name="T4" fmla="*/ 2147483647 w 29"/>
                  <a:gd name="T5" fmla="*/ 2147483647 h 63"/>
                  <a:gd name="T6" fmla="*/ 2147483647 w 29"/>
                  <a:gd name="T7" fmla="*/ 2147483647 h 63"/>
                  <a:gd name="T8" fmla="*/ 2147483647 w 29"/>
                  <a:gd name="T9" fmla="*/ 2147483647 h 63"/>
                  <a:gd name="T10" fmla="*/ 2147483647 w 29"/>
                  <a:gd name="T11" fmla="*/ 2147483647 h 63"/>
                  <a:gd name="T12" fmla="*/ 2147483647 w 29"/>
                  <a:gd name="T13" fmla="*/ 2147483647 h 63"/>
                  <a:gd name="T14" fmla="*/ 2147483647 w 29"/>
                  <a:gd name="T15" fmla="*/ 2147483647 h 63"/>
                  <a:gd name="T16" fmla="*/ 2147483647 w 29"/>
                  <a:gd name="T17" fmla="*/ 0 h 63"/>
                  <a:gd name="T18" fmla="*/ 2147483647 w 29"/>
                  <a:gd name="T19" fmla="*/ 0 h 63"/>
                  <a:gd name="T20" fmla="*/ 2147483647 w 29"/>
                  <a:gd name="T21" fmla="*/ 2147483647 h 63"/>
                  <a:gd name="T22" fmla="*/ 2147483647 w 29"/>
                  <a:gd name="T23" fmla="*/ 2147483647 h 63"/>
                  <a:gd name="T24" fmla="*/ 2147483647 w 29"/>
                  <a:gd name="T25" fmla="*/ 2147483647 h 63"/>
                  <a:gd name="T26" fmla="*/ 2147483647 w 29"/>
                  <a:gd name="T27" fmla="*/ 2147483647 h 63"/>
                  <a:gd name="T28" fmla="*/ 2147483647 w 29"/>
                  <a:gd name="T29" fmla="*/ 2147483647 h 63"/>
                  <a:gd name="T30" fmla="*/ 2147483647 w 29"/>
                  <a:gd name="T31" fmla="*/ 2147483647 h 63"/>
                  <a:gd name="T32" fmla="*/ 2147483647 w 29"/>
                  <a:gd name="T33" fmla="*/ 2147483647 h 63"/>
                  <a:gd name="T34" fmla="*/ 2147483647 w 29"/>
                  <a:gd name="T35" fmla="*/ 2147483647 h 63"/>
                  <a:gd name="T36" fmla="*/ 2147483647 w 29"/>
                  <a:gd name="T37" fmla="*/ 2147483647 h 63"/>
                  <a:gd name="T38" fmla="*/ 2147483647 w 29"/>
                  <a:gd name="T39" fmla="*/ 2147483647 h 63"/>
                  <a:gd name="T40" fmla="*/ 2147483647 w 29"/>
                  <a:gd name="T41" fmla="*/ 2147483647 h 63"/>
                  <a:gd name="T42" fmla="*/ 2147483647 w 29"/>
                  <a:gd name="T43" fmla="*/ 2147483647 h 63"/>
                  <a:gd name="T44" fmla="*/ 2147483647 w 29"/>
                  <a:gd name="T45" fmla="*/ 2147483647 h 63"/>
                  <a:gd name="T46" fmla="*/ 2147483647 w 29"/>
                  <a:gd name="T47" fmla="*/ 2147483647 h 63"/>
                  <a:gd name="T48" fmla="*/ 2147483647 w 29"/>
                  <a:gd name="T49" fmla="*/ 2147483647 h 63"/>
                  <a:gd name="T50" fmla="*/ 2147483647 w 29"/>
                  <a:gd name="T51" fmla="*/ 2147483647 h 63"/>
                  <a:gd name="T52" fmla="*/ 2147483647 w 29"/>
                  <a:gd name="T53" fmla="*/ 2147483647 h 63"/>
                  <a:gd name="T54" fmla="*/ 2147483647 w 29"/>
                  <a:gd name="T55" fmla="*/ 2147483647 h 63"/>
                  <a:gd name="T56" fmla="*/ 2147483647 w 29"/>
                  <a:gd name="T57" fmla="*/ 2147483647 h 63"/>
                  <a:gd name="T58" fmla="*/ 2147483647 w 29"/>
                  <a:gd name="T59" fmla="*/ 2147483647 h 63"/>
                  <a:gd name="T60" fmla="*/ 2147483647 w 29"/>
                  <a:gd name="T61" fmla="*/ 2147483647 h 63"/>
                  <a:gd name="T62" fmla="*/ 2147483647 w 29"/>
                  <a:gd name="T63" fmla="*/ 2147483647 h 63"/>
                  <a:gd name="T64" fmla="*/ 2147483647 w 29"/>
                  <a:gd name="T65" fmla="*/ 2147483647 h 63"/>
                  <a:gd name="T66" fmla="*/ 2147483647 w 29"/>
                  <a:gd name="T67" fmla="*/ 2147483647 h 63"/>
                  <a:gd name="T68" fmla="*/ 2147483647 w 29"/>
                  <a:gd name="T69" fmla="*/ 2147483647 h 63"/>
                  <a:gd name="T70" fmla="*/ 2147483647 w 29"/>
                  <a:gd name="T71" fmla="*/ 2147483647 h 63"/>
                  <a:gd name="T72" fmla="*/ 2147483647 w 29"/>
                  <a:gd name="T73" fmla="*/ 2147483647 h 63"/>
                  <a:gd name="T74" fmla="*/ 2147483647 w 29"/>
                  <a:gd name="T75" fmla="*/ 2147483647 h 63"/>
                  <a:gd name="T76" fmla="*/ 2147483647 w 29"/>
                  <a:gd name="T77" fmla="*/ 2147483647 h 63"/>
                  <a:gd name="T78" fmla="*/ 2147483647 w 29"/>
                  <a:gd name="T79" fmla="*/ 2147483647 h 63"/>
                  <a:gd name="T80" fmla="*/ 2147483647 w 29"/>
                  <a:gd name="T81" fmla="*/ 2147483647 h 63"/>
                  <a:gd name="T82" fmla="*/ 2147483647 w 29"/>
                  <a:gd name="T83" fmla="*/ 2147483647 h 63"/>
                  <a:gd name="T84" fmla="*/ 2147483647 w 29"/>
                  <a:gd name="T85" fmla="*/ 2147483647 h 63"/>
                  <a:gd name="T86" fmla="*/ 2147483647 w 29"/>
                  <a:gd name="T87" fmla="*/ 2147483647 h 63"/>
                  <a:gd name="T88" fmla="*/ 2147483647 w 29"/>
                  <a:gd name="T89" fmla="*/ 2147483647 h 63"/>
                  <a:gd name="T90" fmla="*/ 2147483647 w 29"/>
                  <a:gd name="T91" fmla="*/ 2147483647 h 63"/>
                  <a:gd name="T92" fmla="*/ 2147483647 w 29"/>
                  <a:gd name="T93" fmla="*/ 2147483647 h 63"/>
                  <a:gd name="T94" fmla="*/ 2147483647 w 29"/>
                  <a:gd name="T95" fmla="*/ 2147483647 h 63"/>
                  <a:gd name="T96" fmla="*/ 2147483647 w 29"/>
                  <a:gd name="T97" fmla="*/ 2147483647 h 63"/>
                  <a:gd name="T98" fmla="*/ 2147483647 w 29"/>
                  <a:gd name="T99" fmla="*/ 2147483647 h 63"/>
                  <a:gd name="T100" fmla="*/ 2147483647 w 29"/>
                  <a:gd name="T101" fmla="*/ 2147483647 h 63"/>
                  <a:gd name="T102" fmla="*/ 2147483647 w 29"/>
                  <a:gd name="T103" fmla="*/ 2147483647 h 63"/>
                  <a:gd name="T104" fmla="*/ 0 w 29"/>
                  <a:gd name="T105" fmla="*/ 2147483647 h 63"/>
                  <a:gd name="T106" fmla="*/ 0 w 29"/>
                  <a:gd name="T107" fmla="*/ 2147483647 h 6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9"/>
                  <a:gd name="T163" fmla="*/ 0 h 63"/>
                  <a:gd name="T164" fmla="*/ 29 w 29"/>
                  <a:gd name="T165" fmla="*/ 63 h 6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9" h="63">
                    <a:moveTo>
                      <a:pt x="0" y="24"/>
                    </a:moveTo>
                    <a:lnTo>
                      <a:pt x="17" y="21"/>
                    </a:lnTo>
                    <a:lnTo>
                      <a:pt x="13" y="14"/>
                    </a:lnTo>
                    <a:lnTo>
                      <a:pt x="14" y="11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17" y="14"/>
                    </a:lnTo>
                    <a:lnTo>
                      <a:pt x="20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23" y="18"/>
                    </a:lnTo>
                    <a:lnTo>
                      <a:pt x="28" y="18"/>
                    </a:lnTo>
                    <a:lnTo>
                      <a:pt x="24" y="19"/>
                    </a:lnTo>
                    <a:lnTo>
                      <a:pt x="27" y="20"/>
                    </a:lnTo>
                    <a:lnTo>
                      <a:pt x="22" y="24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4" y="30"/>
                    </a:lnTo>
                    <a:lnTo>
                      <a:pt x="18" y="32"/>
                    </a:lnTo>
                    <a:lnTo>
                      <a:pt x="21" y="33"/>
                    </a:lnTo>
                    <a:lnTo>
                      <a:pt x="19" y="36"/>
                    </a:lnTo>
                    <a:lnTo>
                      <a:pt x="21" y="38"/>
                    </a:lnTo>
                    <a:lnTo>
                      <a:pt x="18" y="41"/>
                    </a:lnTo>
                    <a:lnTo>
                      <a:pt x="18" y="47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7" y="56"/>
                    </a:lnTo>
                    <a:lnTo>
                      <a:pt x="11" y="53"/>
                    </a:lnTo>
                    <a:lnTo>
                      <a:pt x="16" y="38"/>
                    </a:lnTo>
                    <a:lnTo>
                      <a:pt x="14" y="39"/>
                    </a:lnTo>
                    <a:lnTo>
                      <a:pt x="16" y="33"/>
                    </a:lnTo>
                    <a:lnTo>
                      <a:pt x="14" y="35"/>
                    </a:lnTo>
                    <a:lnTo>
                      <a:pt x="16" y="30"/>
                    </a:lnTo>
                    <a:lnTo>
                      <a:pt x="14" y="32"/>
                    </a:lnTo>
                    <a:lnTo>
                      <a:pt x="15" y="30"/>
                    </a:lnTo>
                    <a:lnTo>
                      <a:pt x="12" y="36"/>
                    </a:lnTo>
                    <a:lnTo>
                      <a:pt x="9" y="36"/>
                    </a:lnTo>
                    <a:lnTo>
                      <a:pt x="8" y="37"/>
                    </a:lnTo>
                    <a:lnTo>
                      <a:pt x="6" y="34"/>
                    </a:lnTo>
                    <a:lnTo>
                      <a:pt x="7" y="30"/>
                    </a:lnTo>
                    <a:lnTo>
                      <a:pt x="4" y="32"/>
                    </a:lnTo>
                    <a:lnTo>
                      <a:pt x="5" y="30"/>
                    </a:lnTo>
                    <a:lnTo>
                      <a:pt x="0" y="2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5" name="Freeform 99" descr="25%"/>
              <p:cNvSpPr>
                <a:spLocks/>
              </p:cNvSpPr>
              <p:nvPr/>
            </p:nvSpPr>
            <p:spPr bwMode="auto">
              <a:xfrm>
                <a:off x="6453188" y="3127375"/>
                <a:ext cx="57150" cy="50800"/>
              </a:xfrm>
              <a:custGeom>
                <a:avLst/>
                <a:gdLst>
                  <a:gd name="T0" fmla="*/ 0 w 36"/>
                  <a:gd name="T1" fmla="*/ 2147483647 h 32"/>
                  <a:gd name="T2" fmla="*/ 0 w 36"/>
                  <a:gd name="T3" fmla="*/ 2147483647 h 32"/>
                  <a:gd name="T4" fmla="*/ 2147483647 w 36"/>
                  <a:gd name="T5" fmla="*/ 2147483647 h 32"/>
                  <a:gd name="T6" fmla="*/ 2147483647 w 36"/>
                  <a:gd name="T7" fmla="*/ 2147483647 h 32"/>
                  <a:gd name="T8" fmla="*/ 2147483647 w 36"/>
                  <a:gd name="T9" fmla="*/ 2147483647 h 32"/>
                  <a:gd name="T10" fmla="*/ 2147483647 w 36"/>
                  <a:gd name="T11" fmla="*/ 2147483647 h 32"/>
                  <a:gd name="T12" fmla="*/ 2147483647 w 36"/>
                  <a:gd name="T13" fmla="*/ 2147483647 h 32"/>
                  <a:gd name="T14" fmla="*/ 2147483647 w 36"/>
                  <a:gd name="T15" fmla="*/ 2147483647 h 32"/>
                  <a:gd name="T16" fmla="*/ 2147483647 w 36"/>
                  <a:gd name="T17" fmla="*/ 2147483647 h 32"/>
                  <a:gd name="T18" fmla="*/ 2147483647 w 36"/>
                  <a:gd name="T19" fmla="*/ 2147483647 h 32"/>
                  <a:gd name="T20" fmla="*/ 2147483647 w 36"/>
                  <a:gd name="T21" fmla="*/ 2147483647 h 32"/>
                  <a:gd name="T22" fmla="*/ 2147483647 w 36"/>
                  <a:gd name="T23" fmla="*/ 2147483647 h 32"/>
                  <a:gd name="T24" fmla="*/ 2147483647 w 36"/>
                  <a:gd name="T25" fmla="*/ 2147483647 h 32"/>
                  <a:gd name="T26" fmla="*/ 2147483647 w 36"/>
                  <a:gd name="T27" fmla="*/ 2147483647 h 32"/>
                  <a:gd name="T28" fmla="*/ 2147483647 w 36"/>
                  <a:gd name="T29" fmla="*/ 2147483647 h 32"/>
                  <a:gd name="T30" fmla="*/ 2147483647 w 36"/>
                  <a:gd name="T31" fmla="*/ 2147483647 h 32"/>
                  <a:gd name="T32" fmla="*/ 2147483647 w 36"/>
                  <a:gd name="T33" fmla="*/ 2147483647 h 32"/>
                  <a:gd name="T34" fmla="*/ 2147483647 w 36"/>
                  <a:gd name="T35" fmla="*/ 2147483647 h 32"/>
                  <a:gd name="T36" fmla="*/ 2147483647 w 36"/>
                  <a:gd name="T37" fmla="*/ 2147483647 h 32"/>
                  <a:gd name="T38" fmla="*/ 2147483647 w 36"/>
                  <a:gd name="T39" fmla="*/ 2147483647 h 32"/>
                  <a:gd name="T40" fmla="*/ 2147483647 w 36"/>
                  <a:gd name="T41" fmla="*/ 2147483647 h 32"/>
                  <a:gd name="T42" fmla="*/ 2147483647 w 36"/>
                  <a:gd name="T43" fmla="*/ 2147483647 h 32"/>
                  <a:gd name="T44" fmla="*/ 2147483647 w 36"/>
                  <a:gd name="T45" fmla="*/ 2147483647 h 32"/>
                  <a:gd name="T46" fmla="*/ 2147483647 w 36"/>
                  <a:gd name="T47" fmla="*/ 2147483647 h 32"/>
                  <a:gd name="T48" fmla="*/ 2147483647 w 36"/>
                  <a:gd name="T49" fmla="*/ 2147483647 h 32"/>
                  <a:gd name="T50" fmla="*/ 2147483647 w 36"/>
                  <a:gd name="T51" fmla="*/ 2147483647 h 32"/>
                  <a:gd name="T52" fmla="*/ 2147483647 w 36"/>
                  <a:gd name="T53" fmla="*/ 2147483647 h 32"/>
                  <a:gd name="T54" fmla="*/ 2147483647 w 36"/>
                  <a:gd name="T55" fmla="*/ 2147483647 h 32"/>
                  <a:gd name="T56" fmla="*/ 2147483647 w 36"/>
                  <a:gd name="T57" fmla="*/ 2147483647 h 32"/>
                  <a:gd name="T58" fmla="*/ 2147483647 w 36"/>
                  <a:gd name="T59" fmla="*/ 2147483647 h 32"/>
                  <a:gd name="T60" fmla="*/ 2147483647 w 36"/>
                  <a:gd name="T61" fmla="*/ 2147483647 h 32"/>
                  <a:gd name="T62" fmla="*/ 2147483647 w 36"/>
                  <a:gd name="T63" fmla="*/ 0 h 32"/>
                  <a:gd name="T64" fmla="*/ 2147483647 w 36"/>
                  <a:gd name="T65" fmla="*/ 0 h 32"/>
                  <a:gd name="T66" fmla="*/ 2147483647 w 36"/>
                  <a:gd name="T67" fmla="*/ 2147483647 h 32"/>
                  <a:gd name="T68" fmla="*/ 2147483647 w 36"/>
                  <a:gd name="T69" fmla="*/ 2147483647 h 32"/>
                  <a:gd name="T70" fmla="*/ 2147483647 w 36"/>
                  <a:gd name="T71" fmla="*/ 2147483647 h 32"/>
                  <a:gd name="T72" fmla="*/ 2147483647 w 36"/>
                  <a:gd name="T73" fmla="*/ 2147483647 h 32"/>
                  <a:gd name="T74" fmla="*/ 2147483647 w 36"/>
                  <a:gd name="T75" fmla="*/ 2147483647 h 32"/>
                  <a:gd name="T76" fmla="*/ 2147483647 w 36"/>
                  <a:gd name="T77" fmla="*/ 2147483647 h 32"/>
                  <a:gd name="T78" fmla="*/ 2147483647 w 36"/>
                  <a:gd name="T79" fmla="*/ 2147483647 h 32"/>
                  <a:gd name="T80" fmla="*/ 2147483647 w 36"/>
                  <a:gd name="T81" fmla="*/ 2147483647 h 32"/>
                  <a:gd name="T82" fmla="*/ 2147483647 w 36"/>
                  <a:gd name="T83" fmla="*/ 2147483647 h 32"/>
                  <a:gd name="T84" fmla="*/ 2147483647 w 36"/>
                  <a:gd name="T85" fmla="*/ 2147483647 h 32"/>
                  <a:gd name="T86" fmla="*/ 2147483647 w 36"/>
                  <a:gd name="T87" fmla="*/ 2147483647 h 32"/>
                  <a:gd name="T88" fmla="*/ 2147483647 w 36"/>
                  <a:gd name="T89" fmla="*/ 2147483647 h 32"/>
                  <a:gd name="T90" fmla="*/ 2147483647 w 36"/>
                  <a:gd name="T91" fmla="*/ 2147483647 h 32"/>
                  <a:gd name="T92" fmla="*/ 2147483647 w 36"/>
                  <a:gd name="T93" fmla="*/ 2147483647 h 32"/>
                  <a:gd name="T94" fmla="*/ 2147483647 w 36"/>
                  <a:gd name="T95" fmla="*/ 2147483647 h 32"/>
                  <a:gd name="T96" fmla="*/ 2147483647 w 36"/>
                  <a:gd name="T97" fmla="*/ 2147483647 h 32"/>
                  <a:gd name="T98" fmla="*/ 2147483647 w 36"/>
                  <a:gd name="T99" fmla="*/ 2147483647 h 32"/>
                  <a:gd name="T100" fmla="*/ 2147483647 w 36"/>
                  <a:gd name="T101" fmla="*/ 2147483647 h 32"/>
                  <a:gd name="T102" fmla="*/ 0 w 36"/>
                  <a:gd name="T103" fmla="*/ 2147483647 h 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6"/>
                  <a:gd name="T157" fmla="*/ 0 h 32"/>
                  <a:gd name="T158" fmla="*/ 36 w 36"/>
                  <a:gd name="T159" fmla="*/ 32 h 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6" h="32">
                    <a:moveTo>
                      <a:pt x="0" y="26"/>
                    </a:moveTo>
                    <a:lnTo>
                      <a:pt x="0" y="23"/>
                    </a:lnTo>
                    <a:lnTo>
                      <a:pt x="2" y="23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6" y="25"/>
                    </a:lnTo>
                    <a:lnTo>
                      <a:pt x="6" y="24"/>
                    </a:lnTo>
                    <a:lnTo>
                      <a:pt x="7" y="25"/>
                    </a:lnTo>
                    <a:lnTo>
                      <a:pt x="11" y="26"/>
                    </a:lnTo>
                    <a:lnTo>
                      <a:pt x="17" y="24"/>
                    </a:lnTo>
                    <a:lnTo>
                      <a:pt x="17" y="23"/>
                    </a:lnTo>
                    <a:lnTo>
                      <a:pt x="14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12" y="20"/>
                    </a:lnTo>
                    <a:lnTo>
                      <a:pt x="13" y="17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17" y="15"/>
                    </a:lnTo>
                    <a:lnTo>
                      <a:pt x="13" y="15"/>
                    </a:lnTo>
                    <a:lnTo>
                      <a:pt x="13" y="12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23" y="13"/>
                    </a:lnTo>
                    <a:lnTo>
                      <a:pt x="29" y="16"/>
                    </a:lnTo>
                    <a:lnTo>
                      <a:pt x="31" y="18"/>
                    </a:lnTo>
                    <a:lnTo>
                      <a:pt x="35" y="22"/>
                    </a:lnTo>
                    <a:lnTo>
                      <a:pt x="34" y="26"/>
                    </a:lnTo>
                    <a:lnTo>
                      <a:pt x="32" y="28"/>
                    </a:lnTo>
                    <a:lnTo>
                      <a:pt x="24" y="31"/>
                    </a:lnTo>
                    <a:lnTo>
                      <a:pt x="22" y="30"/>
                    </a:lnTo>
                    <a:lnTo>
                      <a:pt x="24" y="29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6" y="29"/>
                    </a:lnTo>
                    <a:lnTo>
                      <a:pt x="4" y="30"/>
                    </a:lnTo>
                    <a:lnTo>
                      <a:pt x="1" y="3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6" name="Freeform 100"/>
              <p:cNvSpPr>
                <a:spLocks/>
              </p:cNvSpPr>
              <p:nvPr/>
            </p:nvSpPr>
            <p:spPr bwMode="auto">
              <a:xfrm>
                <a:off x="6499225" y="3576638"/>
                <a:ext cx="41275" cy="42862"/>
              </a:xfrm>
              <a:custGeom>
                <a:avLst/>
                <a:gdLst>
                  <a:gd name="T0" fmla="*/ 0 w 26"/>
                  <a:gd name="T1" fmla="*/ 2147483647 h 27"/>
                  <a:gd name="T2" fmla="*/ 2147483647 w 26"/>
                  <a:gd name="T3" fmla="*/ 2147483647 h 27"/>
                  <a:gd name="T4" fmla="*/ 0 w 26"/>
                  <a:gd name="T5" fmla="*/ 2147483647 h 27"/>
                  <a:gd name="T6" fmla="*/ 0 w 26"/>
                  <a:gd name="T7" fmla="*/ 2147483647 h 27"/>
                  <a:gd name="T8" fmla="*/ 2147483647 w 26"/>
                  <a:gd name="T9" fmla="*/ 2147483647 h 27"/>
                  <a:gd name="T10" fmla="*/ 2147483647 w 26"/>
                  <a:gd name="T11" fmla="*/ 2147483647 h 27"/>
                  <a:gd name="T12" fmla="*/ 2147483647 w 26"/>
                  <a:gd name="T13" fmla="*/ 2147483647 h 27"/>
                  <a:gd name="T14" fmla="*/ 2147483647 w 26"/>
                  <a:gd name="T15" fmla="*/ 2147483647 h 27"/>
                  <a:gd name="T16" fmla="*/ 2147483647 w 26"/>
                  <a:gd name="T17" fmla="*/ 2147483647 h 27"/>
                  <a:gd name="T18" fmla="*/ 2147483647 w 26"/>
                  <a:gd name="T19" fmla="*/ 2147483647 h 27"/>
                  <a:gd name="T20" fmla="*/ 2147483647 w 26"/>
                  <a:gd name="T21" fmla="*/ 2147483647 h 27"/>
                  <a:gd name="T22" fmla="*/ 2147483647 w 26"/>
                  <a:gd name="T23" fmla="*/ 0 h 27"/>
                  <a:gd name="T24" fmla="*/ 2147483647 w 26"/>
                  <a:gd name="T25" fmla="*/ 2147483647 h 27"/>
                  <a:gd name="T26" fmla="*/ 2147483647 w 26"/>
                  <a:gd name="T27" fmla="*/ 2147483647 h 27"/>
                  <a:gd name="T28" fmla="*/ 2147483647 w 26"/>
                  <a:gd name="T29" fmla="*/ 2147483647 h 27"/>
                  <a:gd name="T30" fmla="*/ 2147483647 w 26"/>
                  <a:gd name="T31" fmla="*/ 2147483647 h 27"/>
                  <a:gd name="T32" fmla="*/ 2147483647 w 26"/>
                  <a:gd name="T33" fmla="*/ 2147483647 h 27"/>
                  <a:gd name="T34" fmla="*/ 2147483647 w 26"/>
                  <a:gd name="T35" fmla="*/ 2147483647 h 27"/>
                  <a:gd name="T36" fmla="*/ 2147483647 w 26"/>
                  <a:gd name="T37" fmla="*/ 2147483647 h 27"/>
                  <a:gd name="T38" fmla="*/ 2147483647 w 26"/>
                  <a:gd name="T39" fmla="*/ 2147483647 h 27"/>
                  <a:gd name="T40" fmla="*/ 2147483647 w 26"/>
                  <a:gd name="T41" fmla="*/ 2147483647 h 27"/>
                  <a:gd name="T42" fmla="*/ 2147483647 w 26"/>
                  <a:gd name="T43" fmla="*/ 2147483647 h 27"/>
                  <a:gd name="T44" fmla="*/ 2147483647 w 26"/>
                  <a:gd name="T45" fmla="*/ 2147483647 h 27"/>
                  <a:gd name="T46" fmla="*/ 2147483647 w 26"/>
                  <a:gd name="T47" fmla="*/ 2147483647 h 27"/>
                  <a:gd name="T48" fmla="*/ 2147483647 w 26"/>
                  <a:gd name="T49" fmla="*/ 2147483647 h 27"/>
                  <a:gd name="T50" fmla="*/ 2147483647 w 26"/>
                  <a:gd name="T51" fmla="*/ 2147483647 h 27"/>
                  <a:gd name="T52" fmla="*/ 2147483647 w 26"/>
                  <a:gd name="T53" fmla="*/ 2147483647 h 27"/>
                  <a:gd name="T54" fmla="*/ 2147483647 w 26"/>
                  <a:gd name="T55" fmla="*/ 2147483647 h 27"/>
                  <a:gd name="T56" fmla="*/ 2147483647 w 26"/>
                  <a:gd name="T57" fmla="*/ 2147483647 h 27"/>
                  <a:gd name="T58" fmla="*/ 2147483647 w 26"/>
                  <a:gd name="T59" fmla="*/ 2147483647 h 27"/>
                  <a:gd name="T60" fmla="*/ 2147483647 w 26"/>
                  <a:gd name="T61" fmla="*/ 2147483647 h 27"/>
                  <a:gd name="T62" fmla="*/ 2147483647 w 26"/>
                  <a:gd name="T63" fmla="*/ 2147483647 h 27"/>
                  <a:gd name="T64" fmla="*/ 2147483647 w 26"/>
                  <a:gd name="T65" fmla="*/ 2147483647 h 27"/>
                  <a:gd name="T66" fmla="*/ 2147483647 w 26"/>
                  <a:gd name="T67" fmla="*/ 2147483647 h 27"/>
                  <a:gd name="T68" fmla="*/ 2147483647 w 26"/>
                  <a:gd name="T69" fmla="*/ 2147483647 h 27"/>
                  <a:gd name="T70" fmla="*/ 2147483647 w 26"/>
                  <a:gd name="T71" fmla="*/ 2147483647 h 27"/>
                  <a:gd name="T72" fmla="*/ 2147483647 w 26"/>
                  <a:gd name="T73" fmla="*/ 2147483647 h 27"/>
                  <a:gd name="T74" fmla="*/ 2147483647 w 26"/>
                  <a:gd name="T75" fmla="*/ 2147483647 h 27"/>
                  <a:gd name="T76" fmla="*/ 2147483647 w 26"/>
                  <a:gd name="T77" fmla="*/ 2147483647 h 27"/>
                  <a:gd name="T78" fmla="*/ 2147483647 w 26"/>
                  <a:gd name="T79" fmla="*/ 2147483647 h 27"/>
                  <a:gd name="T80" fmla="*/ 2147483647 w 26"/>
                  <a:gd name="T81" fmla="*/ 2147483647 h 27"/>
                  <a:gd name="T82" fmla="*/ 2147483647 w 26"/>
                  <a:gd name="T83" fmla="*/ 2147483647 h 27"/>
                  <a:gd name="T84" fmla="*/ 2147483647 w 26"/>
                  <a:gd name="T85" fmla="*/ 2147483647 h 27"/>
                  <a:gd name="T86" fmla="*/ 2147483647 w 26"/>
                  <a:gd name="T87" fmla="*/ 2147483647 h 27"/>
                  <a:gd name="T88" fmla="*/ 2147483647 w 26"/>
                  <a:gd name="T89" fmla="*/ 2147483647 h 27"/>
                  <a:gd name="T90" fmla="*/ 2147483647 w 26"/>
                  <a:gd name="T91" fmla="*/ 2147483647 h 27"/>
                  <a:gd name="T92" fmla="*/ 2147483647 w 26"/>
                  <a:gd name="T93" fmla="*/ 2147483647 h 27"/>
                  <a:gd name="T94" fmla="*/ 2147483647 w 26"/>
                  <a:gd name="T95" fmla="*/ 2147483647 h 27"/>
                  <a:gd name="T96" fmla="*/ 2147483647 w 26"/>
                  <a:gd name="T97" fmla="*/ 2147483647 h 27"/>
                  <a:gd name="T98" fmla="*/ 2147483647 w 26"/>
                  <a:gd name="T99" fmla="*/ 2147483647 h 27"/>
                  <a:gd name="T100" fmla="*/ 2147483647 w 26"/>
                  <a:gd name="T101" fmla="*/ 2147483647 h 27"/>
                  <a:gd name="T102" fmla="*/ 2147483647 w 26"/>
                  <a:gd name="T103" fmla="*/ 2147483647 h 27"/>
                  <a:gd name="T104" fmla="*/ 2147483647 w 26"/>
                  <a:gd name="T105" fmla="*/ 2147483647 h 27"/>
                  <a:gd name="T106" fmla="*/ 2147483647 w 26"/>
                  <a:gd name="T107" fmla="*/ 2147483647 h 27"/>
                  <a:gd name="T108" fmla="*/ 2147483647 w 26"/>
                  <a:gd name="T109" fmla="*/ 2147483647 h 27"/>
                  <a:gd name="T110" fmla="*/ 0 w 26"/>
                  <a:gd name="T111" fmla="*/ 2147483647 h 27"/>
                  <a:gd name="T112" fmla="*/ 0 w 26"/>
                  <a:gd name="T113" fmla="*/ 2147483647 h 27"/>
                  <a:gd name="T114" fmla="*/ 0 w 26"/>
                  <a:gd name="T115" fmla="*/ 2147483647 h 2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6"/>
                  <a:gd name="T175" fmla="*/ 0 h 27"/>
                  <a:gd name="T176" fmla="*/ 26 w 26"/>
                  <a:gd name="T177" fmla="*/ 27 h 2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6" h="27">
                    <a:moveTo>
                      <a:pt x="0" y="10"/>
                    </a:moveTo>
                    <a:lnTo>
                      <a:pt x="1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12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2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5" y="13"/>
                    </a:lnTo>
                    <a:lnTo>
                      <a:pt x="25" y="14"/>
                    </a:lnTo>
                    <a:lnTo>
                      <a:pt x="24" y="15"/>
                    </a:lnTo>
                    <a:lnTo>
                      <a:pt x="22" y="18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8" y="26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3"/>
                    </a:lnTo>
                    <a:lnTo>
                      <a:pt x="7" y="20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3" y="20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7" name="Freeform 101"/>
              <p:cNvSpPr>
                <a:spLocks/>
              </p:cNvSpPr>
              <p:nvPr/>
            </p:nvSpPr>
            <p:spPr bwMode="auto">
              <a:xfrm>
                <a:off x="6424613" y="3221038"/>
                <a:ext cx="38100" cy="46037"/>
              </a:xfrm>
              <a:custGeom>
                <a:avLst/>
                <a:gdLst>
                  <a:gd name="T0" fmla="*/ 0 w 24"/>
                  <a:gd name="T1" fmla="*/ 2147483647 h 29"/>
                  <a:gd name="T2" fmla="*/ 0 w 24"/>
                  <a:gd name="T3" fmla="*/ 2147483647 h 29"/>
                  <a:gd name="T4" fmla="*/ 2147483647 w 24"/>
                  <a:gd name="T5" fmla="*/ 2147483647 h 29"/>
                  <a:gd name="T6" fmla="*/ 2147483647 w 24"/>
                  <a:gd name="T7" fmla="*/ 2147483647 h 29"/>
                  <a:gd name="T8" fmla="*/ 2147483647 w 24"/>
                  <a:gd name="T9" fmla="*/ 2147483647 h 29"/>
                  <a:gd name="T10" fmla="*/ 2147483647 w 24"/>
                  <a:gd name="T11" fmla="*/ 2147483647 h 29"/>
                  <a:gd name="T12" fmla="*/ 2147483647 w 24"/>
                  <a:gd name="T13" fmla="*/ 2147483647 h 29"/>
                  <a:gd name="T14" fmla="*/ 2147483647 w 24"/>
                  <a:gd name="T15" fmla="*/ 2147483647 h 29"/>
                  <a:gd name="T16" fmla="*/ 2147483647 w 24"/>
                  <a:gd name="T17" fmla="*/ 2147483647 h 29"/>
                  <a:gd name="T18" fmla="*/ 2147483647 w 24"/>
                  <a:gd name="T19" fmla="*/ 2147483647 h 29"/>
                  <a:gd name="T20" fmla="*/ 2147483647 w 24"/>
                  <a:gd name="T21" fmla="*/ 2147483647 h 29"/>
                  <a:gd name="T22" fmla="*/ 2147483647 w 24"/>
                  <a:gd name="T23" fmla="*/ 2147483647 h 29"/>
                  <a:gd name="T24" fmla="*/ 2147483647 w 24"/>
                  <a:gd name="T25" fmla="*/ 2147483647 h 29"/>
                  <a:gd name="T26" fmla="*/ 2147483647 w 24"/>
                  <a:gd name="T27" fmla="*/ 2147483647 h 29"/>
                  <a:gd name="T28" fmla="*/ 2147483647 w 24"/>
                  <a:gd name="T29" fmla="*/ 2147483647 h 29"/>
                  <a:gd name="T30" fmla="*/ 2147483647 w 24"/>
                  <a:gd name="T31" fmla="*/ 2147483647 h 29"/>
                  <a:gd name="T32" fmla="*/ 2147483647 w 24"/>
                  <a:gd name="T33" fmla="*/ 2147483647 h 29"/>
                  <a:gd name="T34" fmla="*/ 2147483647 w 24"/>
                  <a:gd name="T35" fmla="*/ 2147483647 h 29"/>
                  <a:gd name="T36" fmla="*/ 2147483647 w 24"/>
                  <a:gd name="T37" fmla="*/ 2147483647 h 29"/>
                  <a:gd name="T38" fmla="*/ 2147483647 w 24"/>
                  <a:gd name="T39" fmla="*/ 2147483647 h 29"/>
                  <a:gd name="T40" fmla="*/ 2147483647 w 24"/>
                  <a:gd name="T41" fmla="*/ 2147483647 h 29"/>
                  <a:gd name="T42" fmla="*/ 2147483647 w 24"/>
                  <a:gd name="T43" fmla="*/ 2147483647 h 29"/>
                  <a:gd name="T44" fmla="*/ 2147483647 w 24"/>
                  <a:gd name="T45" fmla="*/ 2147483647 h 29"/>
                  <a:gd name="T46" fmla="*/ 2147483647 w 24"/>
                  <a:gd name="T47" fmla="*/ 0 h 29"/>
                  <a:gd name="T48" fmla="*/ 2147483647 w 24"/>
                  <a:gd name="T49" fmla="*/ 0 h 29"/>
                  <a:gd name="T50" fmla="*/ 2147483647 w 24"/>
                  <a:gd name="T51" fmla="*/ 2147483647 h 29"/>
                  <a:gd name="T52" fmla="*/ 2147483647 w 24"/>
                  <a:gd name="T53" fmla="*/ 2147483647 h 29"/>
                  <a:gd name="T54" fmla="*/ 2147483647 w 24"/>
                  <a:gd name="T55" fmla="*/ 2147483647 h 29"/>
                  <a:gd name="T56" fmla="*/ 2147483647 w 24"/>
                  <a:gd name="T57" fmla="*/ 2147483647 h 29"/>
                  <a:gd name="T58" fmla="*/ 2147483647 w 24"/>
                  <a:gd name="T59" fmla="*/ 2147483647 h 29"/>
                  <a:gd name="T60" fmla="*/ 2147483647 w 24"/>
                  <a:gd name="T61" fmla="*/ 2147483647 h 29"/>
                  <a:gd name="T62" fmla="*/ 2147483647 w 24"/>
                  <a:gd name="T63" fmla="*/ 2147483647 h 29"/>
                  <a:gd name="T64" fmla="*/ 2147483647 w 24"/>
                  <a:gd name="T65" fmla="*/ 2147483647 h 29"/>
                  <a:gd name="T66" fmla="*/ 2147483647 w 24"/>
                  <a:gd name="T67" fmla="*/ 2147483647 h 29"/>
                  <a:gd name="T68" fmla="*/ 2147483647 w 24"/>
                  <a:gd name="T69" fmla="*/ 2147483647 h 29"/>
                  <a:gd name="T70" fmla="*/ 2147483647 w 24"/>
                  <a:gd name="T71" fmla="*/ 2147483647 h 29"/>
                  <a:gd name="T72" fmla="*/ 2147483647 w 24"/>
                  <a:gd name="T73" fmla="*/ 2147483647 h 29"/>
                  <a:gd name="T74" fmla="*/ 0 w 24"/>
                  <a:gd name="T75" fmla="*/ 2147483647 h 2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"/>
                  <a:gd name="T115" fmla="*/ 0 h 29"/>
                  <a:gd name="T116" fmla="*/ 24 w 24"/>
                  <a:gd name="T117" fmla="*/ 29 h 2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" h="29">
                    <a:moveTo>
                      <a:pt x="0" y="17"/>
                    </a:moveTo>
                    <a:lnTo>
                      <a:pt x="0" y="18"/>
                    </a:lnTo>
                    <a:lnTo>
                      <a:pt x="6" y="15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4"/>
                    </a:lnTo>
                    <a:lnTo>
                      <a:pt x="10" y="15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6"/>
                    </a:lnTo>
                    <a:lnTo>
                      <a:pt x="7" y="28"/>
                    </a:lnTo>
                    <a:lnTo>
                      <a:pt x="11" y="28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2" y="22"/>
                    </a:lnTo>
                    <a:lnTo>
                      <a:pt x="22" y="21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1" y="3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3" y="4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2" y="2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4" y="11"/>
                    </a:lnTo>
                    <a:lnTo>
                      <a:pt x="4" y="12"/>
                    </a:lnTo>
                    <a:lnTo>
                      <a:pt x="1" y="13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8" name="Freeform 102"/>
              <p:cNvSpPr>
                <a:spLocks/>
              </p:cNvSpPr>
              <p:nvPr/>
            </p:nvSpPr>
            <p:spPr bwMode="auto">
              <a:xfrm>
                <a:off x="6503988" y="3444875"/>
                <a:ext cx="42862" cy="44450"/>
              </a:xfrm>
              <a:custGeom>
                <a:avLst/>
                <a:gdLst>
                  <a:gd name="T0" fmla="*/ 0 w 27"/>
                  <a:gd name="T1" fmla="*/ 2147483647 h 28"/>
                  <a:gd name="T2" fmla="*/ 0 w 27"/>
                  <a:gd name="T3" fmla="*/ 2147483647 h 28"/>
                  <a:gd name="T4" fmla="*/ 2147483647 w 27"/>
                  <a:gd name="T5" fmla="*/ 2147483647 h 28"/>
                  <a:gd name="T6" fmla="*/ 2147483647 w 27"/>
                  <a:gd name="T7" fmla="*/ 2147483647 h 28"/>
                  <a:gd name="T8" fmla="*/ 2147483647 w 27"/>
                  <a:gd name="T9" fmla="*/ 2147483647 h 28"/>
                  <a:gd name="T10" fmla="*/ 2147483647 w 27"/>
                  <a:gd name="T11" fmla="*/ 2147483647 h 28"/>
                  <a:gd name="T12" fmla="*/ 2147483647 w 27"/>
                  <a:gd name="T13" fmla="*/ 2147483647 h 28"/>
                  <a:gd name="T14" fmla="*/ 2147483647 w 27"/>
                  <a:gd name="T15" fmla="*/ 2147483647 h 28"/>
                  <a:gd name="T16" fmla="*/ 2147483647 w 27"/>
                  <a:gd name="T17" fmla="*/ 2147483647 h 28"/>
                  <a:gd name="T18" fmla="*/ 2147483647 w 27"/>
                  <a:gd name="T19" fmla="*/ 2147483647 h 28"/>
                  <a:gd name="T20" fmla="*/ 2147483647 w 27"/>
                  <a:gd name="T21" fmla="*/ 2147483647 h 28"/>
                  <a:gd name="T22" fmla="*/ 2147483647 w 27"/>
                  <a:gd name="T23" fmla="*/ 2147483647 h 28"/>
                  <a:gd name="T24" fmla="*/ 2147483647 w 27"/>
                  <a:gd name="T25" fmla="*/ 2147483647 h 28"/>
                  <a:gd name="T26" fmla="*/ 2147483647 w 27"/>
                  <a:gd name="T27" fmla="*/ 2147483647 h 28"/>
                  <a:gd name="T28" fmla="*/ 2147483647 w 27"/>
                  <a:gd name="T29" fmla="*/ 2147483647 h 28"/>
                  <a:gd name="T30" fmla="*/ 2147483647 w 27"/>
                  <a:gd name="T31" fmla="*/ 2147483647 h 28"/>
                  <a:gd name="T32" fmla="*/ 2147483647 w 27"/>
                  <a:gd name="T33" fmla="*/ 2147483647 h 28"/>
                  <a:gd name="T34" fmla="*/ 2147483647 w 27"/>
                  <a:gd name="T35" fmla="*/ 2147483647 h 28"/>
                  <a:gd name="T36" fmla="*/ 2147483647 w 27"/>
                  <a:gd name="T37" fmla="*/ 2147483647 h 28"/>
                  <a:gd name="T38" fmla="*/ 2147483647 w 27"/>
                  <a:gd name="T39" fmla="*/ 2147483647 h 28"/>
                  <a:gd name="T40" fmla="*/ 2147483647 w 27"/>
                  <a:gd name="T41" fmla="*/ 2147483647 h 28"/>
                  <a:gd name="T42" fmla="*/ 2147483647 w 27"/>
                  <a:gd name="T43" fmla="*/ 2147483647 h 28"/>
                  <a:gd name="T44" fmla="*/ 2147483647 w 27"/>
                  <a:gd name="T45" fmla="*/ 2147483647 h 28"/>
                  <a:gd name="T46" fmla="*/ 2147483647 w 27"/>
                  <a:gd name="T47" fmla="*/ 2147483647 h 28"/>
                  <a:gd name="T48" fmla="*/ 2147483647 w 27"/>
                  <a:gd name="T49" fmla="*/ 0 h 28"/>
                  <a:gd name="T50" fmla="*/ 2147483647 w 27"/>
                  <a:gd name="T51" fmla="*/ 2147483647 h 28"/>
                  <a:gd name="T52" fmla="*/ 2147483647 w 27"/>
                  <a:gd name="T53" fmla="*/ 2147483647 h 28"/>
                  <a:gd name="T54" fmla="*/ 2147483647 w 27"/>
                  <a:gd name="T55" fmla="*/ 2147483647 h 28"/>
                  <a:gd name="T56" fmla="*/ 2147483647 w 27"/>
                  <a:gd name="T57" fmla="*/ 2147483647 h 28"/>
                  <a:gd name="T58" fmla="*/ 2147483647 w 27"/>
                  <a:gd name="T59" fmla="*/ 2147483647 h 28"/>
                  <a:gd name="T60" fmla="*/ 2147483647 w 27"/>
                  <a:gd name="T61" fmla="*/ 2147483647 h 28"/>
                  <a:gd name="T62" fmla="*/ 2147483647 w 27"/>
                  <a:gd name="T63" fmla="*/ 2147483647 h 28"/>
                  <a:gd name="T64" fmla="*/ 2147483647 w 27"/>
                  <a:gd name="T65" fmla="*/ 2147483647 h 28"/>
                  <a:gd name="T66" fmla="*/ 2147483647 w 27"/>
                  <a:gd name="T67" fmla="*/ 2147483647 h 28"/>
                  <a:gd name="T68" fmla="*/ 2147483647 w 27"/>
                  <a:gd name="T69" fmla="*/ 2147483647 h 28"/>
                  <a:gd name="T70" fmla="*/ 2147483647 w 27"/>
                  <a:gd name="T71" fmla="*/ 2147483647 h 28"/>
                  <a:gd name="T72" fmla="*/ 2147483647 w 27"/>
                  <a:gd name="T73" fmla="*/ 2147483647 h 28"/>
                  <a:gd name="T74" fmla="*/ 2147483647 w 27"/>
                  <a:gd name="T75" fmla="*/ 2147483647 h 28"/>
                  <a:gd name="T76" fmla="*/ 0 w 27"/>
                  <a:gd name="T77" fmla="*/ 2147483647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7"/>
                  <a:gd name="T118" fmla="*/ 0 h 28"/>
                  <a:gd name="T119" fmla="*/ 27 w 27"/>
                  <a:gd name="T120" fmla="*/ 28 h 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7" h="28">
                    <a:moveTo>
                      <a:pt x="0" y="25"/>
                    </a:moveTo>
                    <a:lnTo>
                      <a:pt x="0" y="26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4" y="26"/>
                    </a:lnTo>
                    <a:lnTo>
                      <a:pt x="5" y="27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12" y="25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1" y="19"/>
                    </a:lnTo>
                    <a:lnTo>
                      <a:pt x="21" y="16"/>
                    </a:lnTo>
                    <a:lnTo>
                      <a:pt x="26" y="10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5" y="4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3" y="16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DDDDDD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9" name="Freeform 103"/>
              <p:cNvSpPr>
                <a:spLocks/>
              </p:cNvSpPr>
              <p:nvPr/>
            </p:nvSpPr>
            <p:spPr bwMode="auto">
              <a:xfrm>
                <a:off x="6729413" y="2838450"/>
                <a:ext cx="44450" cy="44450"/>
              </a:xfrm>
              <a:custGeom>
                <a:avLst/>
                <a:gdLst>
                  <a:gd name="T0" fmla="*/ 0 w 28"/>
                  <a:gd name="T1" fmla="*/ 2147483647 h 28"/>
                  <a:gd name="T2" fmla="*/ 2147483647 w 28"/>
                  <a:gd name="T3" fmla="*/ 2147483647 h 28"/>
                  <a:gd name="T4" fmla="*/ 2147483647 w 28"/>
                  <a:gd name="T5" fmla="*/ 0 h 28"/>
                  <a:gd name="T6" fmla="*/ 2147483647 w 28"/>
                  <a:gd name="T7" fmla="*/ 2147483647 h 28"/>
                  <a:gd name="T8" fmla="*/ 2147483647 w 28"/>
                  <a:gd name="T9" fmla="*/ 2147483647 h 28"/>
                  <a:gd name="T10" fmla="*/ 2147483647 w 28"/>
                  <a:gd name="T11" fmla="*/ 2147483647 h 28"/>
                  <a:gd name="T12" fmla="*/ 2147483647 w 28"/>
                  <a:gd name="T13" fmla="*/ 2147483647 h 28"/>
                  <a:gd name="T14" fmla="*/ 2147483647 w 28"/>
                  <a:gd name="T15" fmla="*/ 2147483647 h 28"/>
                  <a:gd name="T16" fmla="*/ 2147483647 w 28"/>
                  <a:gd name="T17" fmla="*/ 2147483647 h 28"/>
                  <a:gd name="T18" fmla="*/ 2147483647 w 28"/>
                  <a:gd name="T19" fmla="*/ 2147483647 h 28"/>
                  <a:gd name="T20" fmla="*/ 2147483647 w 28"/>
                  <a:gd name="T21" fmla="*/ 2147483647 h 28"/>
                  <a:gd name="T22" fmla="*/ 2147483647 w 28"/>
                  <a:gd name="T23" fmla="*/ 2147483647 h 28"/>
                  <a:gd name="T24" fmla="*/ 2147483647 w 28"/>
                  <a:gd name="T25" fmla="*/ 2147483647 h 28"/>
                  <a:gd name="T26" fmla="*/ 2147483647 w 28"/>
                  <a:gd name="T27" fmla="*/ 2147483647 h 28"/>
                  <a:gd name="T28" fmla="*/ 2147483647 w 28"/>
                  <a:gd name="T29" fmla="*/ 2147483647 h 28"/>
                  <a:gd name="T30" fmla="*/ 2147483647 w 28"/>
                  <a:gd name="T31" fmla="*/ 2147483647 h 28"/>
                  <a:gd name="T32" fmla="*/ 2147483647 w 28"/>
                  <a:gd name="T33" fmla="*/ 2147483647 h 28"/>
                  <a:gd name="T34" fmla="*/ 2147483647 w 28"/>
                  <a:gd name="T35" fmla="*/ 2147483647 h 28"/>
                  <a:gd name="T36" fmla="*/ 2147483647 w 28"/>
                  <a:gd name="T37" fmla="*/ 2147483647 h 28"/>
                  <a:gd name="T38" fmla="*/ 2147483647 w 28"/>
                  <a:gd name="T39" fmla="*/ 2147483647 h 28"/>
                  <a:gd name="T40" fmla="*/ 0 w 28"/>
                  <a:gd name="T41" fmla="*/ 2147483647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8"/>
                  <a:gd name="T65" fmla="*/ 28 w 28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8">
                    <a:moveTo>
                      <a:pt x="0" y="16"/>
                    </a:moveTo>
                    <a:lnTo>
                      <a:pt x="4" y="3"/>
                    </a:lnTo>
                    <a:lnTo>
                      <a:pt x="10" y="0"/>
                    </a:lnTo>
                    <a:lnTo>
                      <a:pt x="16" y="9"/>
                    </a:lnTo>
                    <a:lnTo>
                      <a:pt x="14" y="12"/>
                    </a:lnTo>
                    <a:lnTo>
                      <a:pt x="10" y="13"/>
                    </a:lnTo>
                    <a:lnTo>
                      <a:pt x="15" y="15"/>
                    </a:lnTo>
                    <a:lnTo>
                      <a:pt x="20" y="17"/>
                    </a:lnTo>
                    <a:lnTo>
                      <a:pt x="18" y="19"/>
                    </a:lnTo>
                    <a:lnTo>
                      <a:pt x="23" y="18"/>
                    </a:lnTo>
                    <a:lnTo>
                      <a:pt x="22" y="21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26" y="24"/>
                    </a:lnTo>
                    <a:lnTo>
                      <a:pt x="21" y="27"/>
                    </a:lnTo>
                    <a:lnTo>
                      <a:pt x="17" y="26"/>
                    </a:lnTo>
                    <a:lnTo>
                      <a:pt x="14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0" name="Freeform 104" descr="25%"/>
              <p:cNvSpPr>
                <a:spLocks/>
              </p:cNvSpPr>
              <p:nvPr/>
            </p:nvSpPr>
            <p:spPr bwMode="auto">
              <a:xfrm>
                <a:off x="6500813" y="3262313"/>
                <a:ext cx="26987" cy="42862"/>
              </a:xfrm>
              <a:custGeom>
                <a:avLst/>
                <a:gdLst>
                  <a:gd name="T0" fmla="*/ 0 w 17"/>
                  <a:gd name="T1" fmla="*/ 2147483647 h 27"/>
                  <a:gd name="T2" fmla="*/ 2147483647 w 17"/>
                  <a:gd name="T3" fmla="*/ 2147483647 h 27"/>
                  <a:gd name="T4" fmla="*/ 2147483647 w 17"/>
                  <a:gd name="T5" fmla="*/ 2147483647 h 27"/>
                  <a:gd name="T6" fmla="*/ 2147483647 w 17"/>
                  <a:gd name="T7" fmla="*/ 2147483647 h 27"/>
                  <a:gd name="T8" fmla="*/ 2147483647 w 17"/>
                  <a:gd name="T9" fmla="*/ 2147483647 h 27"/>
                  <a:gd name="T10" fmla="*/ 2147483647 w 17"/>
                  <a:gd name="T11" fmla="*/ 2147483647 h 27"/>
                  <a:gd name="T12" fmla="*/ 2147483647 w 17"/>
                  <a:gd name="T13" fmla="*/ 2147483647 h 27"/>
                  <a:gd name="T14" fmla="*/ 2147483647 w 17"/>
                  <a:gd name="T15" fmla="*/ 2147483647 h 27"/>
                  <a:gd name="T16" fmla="*/ 2147483647 w 17"/>
                  <a:gd name="T17" fmla="*/ 2147483647 h 27"/>
                  <a:gd name="T18" fmla="*/ 2147483647 w 17"/>
                  <a:gd name="T19" fmla="*/ 2147483647 h 27"/>
                  <a:gd name="T20" fmla="*/ 2147483647 w 17"/>
                  <a:gd name="T21" fmla="*/ 2147483647 h 27"/>
                  <a:gd name="T22" fmla="*/ 2147483647 w 17"/>
                  <a:gd name="T23" fmla="*/ 2147483647 h 27"/>
                  <a:gd name="T24" fmla="*/ 2147483647 w 17"/>
                  <a:gd name="T25" fmla="*/ 2147483647 h 27"/>
                  <a:gd name="T26" fmla="*/ 2147483647 w 17"/>
                  <a:gd name="T27" fmla="*/ 2147483647 h 27"/>
                  <a:gd name="T28" fmla="*/ 2147483647 w 17"/>
                  <a:gd name="T29" fmla="*/ 0 h 27"/>
                  <a:gd name="T30" fmla="*/ 2147483647 w 17"/>
                  <a:gd name="T31" fmla="*/ 2147483647 h 27"/>
                  <a:gd name="T32" fmla="*/ 0 w 17"/>
                  <a:gd name="T33" fmla="*/ 214748364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7"/>
                  <a:gd name="T53" fmla="*/ 17 w 1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7">
                    <a:moveTo>
                      <a:pt x="0" y="9"/>
                    </a:moveTo>
                    <a:lnTo>
                      <a:pt x="2" y="12"/>
                    </a:lnTo>
                    <a:lnTo>
                      <a:pt x="1" y="21"/>
                    </a:lnTo>
                    <a:lnTo>
                      <a:pt x="5" y="25"/>
                    </a:lnTo>
                    <a:lnTo>
                      <a:pt x="12" y="26"/>
                    </a:lnTo>
                    <a:lnTo>
                      <a:pt x="14" y="19"/>
                    </a:lnTo>
                    <a:lnTo>
                      <a:pt x="13" y="18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4" y="5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1" name="Freeform 105"/>
              <p:cNvSpPr>
                <a:spLocks/>
              </p:cNvSpPr>
              <p:nvPr/>
            </p:nvSpPr>
            <p:spPr bwMode="auto">
              <a:xfrm>
                <a:off x="6667500" y="3976688"/>
                <a:ext cx="41275" cy="28575"/>
              </a:xfrm>
              <a:custGeom>
                <a:avLst/>
                <a:gdLst>
                  <a:gd name="T0" fmla="*/ 0 w 26"/>
                  <a:gd name="T1" fmla="*/ 2147483647 h 18"/>
                  <a:gd name="T2" fmla="*/ 2147483647 w 26"/>
                  <a:gd name="T3" fmla="*/ 2147483647 h 18"/>
                  <a:gd name="T4" fmla="*/ 2147483647 w 26"/>
                  <a:gd name="T5" fmla="*/ 2147483647 h 18"/>
                  <a:gd name="T6" fmla="*/ 2147483647 w 26"/>
                  <a:gd name="T7" fmla="*/ 2147483647 h 18"/>
                  <a:gd name="T8" fmla="*/ 2147483647 w 26"/>
                  <a:gd name="T9" fmla="*/ 2147483647 h 18"/>
                  <a:gd name="T10" fmla="*/ 2147483647 w 26"/>
                  <a:gd name="T11" fmla="*/ 2147483647 h 18"/>
                  <a:gd name="T12" fmla="*/ 2147483647 w 26"/>
                  <a:gd name="T13" fmla="*/ 2147483647 h 18"/>
                  <a:gd name="T14" fmla="*/ 2147483647 w 26"/>
                  <a:gd name="T15" fmla="*/ 2147483647 h 18"/>
                  <a:gd name="T16" fmla="*/ 2147483647 w 26"/>
                  <a:gd name="T17" fmla="*/ 2147483647 h 18"/>
                  <a:gd name="T18" fmla="*/ 2147483647 w 26"/>
                  <a:gd name="T19" fmla="*/ 2147483647 h 18"/>
                  <a:gd name="T20" fmla="*/ 2147483647 w 26"/>
                  <a:gd name="T21" fmla="*/ 2147483647 h 18"/>
                  <a:gd name="T22" fmla="*/ 2147483647 w 26"/>
                  <a:gd name="T23" fmla="*/ 2147483647 h 18"/>
                  <a:gd name="T24" fmla="*/ 2147483647 w 26"/>
                  <a:gd name="T25" fmla="*/ 2147483647 h 18"/>
                  <a:gd name="T26" fmla="*/ 2147483647 w 26"/>
                  <a:gd name="T27" fmla="*/ 2147483647 h 18"/>
                  <a:gd name="T28" fmla="*/ 2147483647 w 26"/>
                  <a:gd name="T29" fmla="*/ 2147483647 h 18"/>
                  <a:gd name="T30" fmla="*/ 2147483647 w 26"/>
                  <a:gd name="T31" fmla="*/ 2147483647 h 18"/>
                  <a:gd name="T32" fmla="*/ 2147483647 w 26"/>
                  <a:gd name="T33" fmla="*/ 2147483647 h 18"/>
                  <a:gd name="T34" fmla="*/ 2147483647 w 26"/>
                  <a:gd name="T35" fmla="*/ 2147483647 h 18"/>
                  <a:gd name="T36" fmla="*/ 2147483647 w 26"/>
                  <a:gd name="T37" fmla="*/ 2147483647 h 18"/>
                  <a:gd name="T38" fmla="*/ 2147483647 w 26"/>
                  <a:gd name="T39" fmla="*/ 2147483647 h 18"/>
                  <a:gd name="T40" fmla="*/ 2147483647 w 26"/>
                  <a:gd name="T41" fmla="*/ 2147483647 h 18"/>
                  <a:gd name="T42" fmla="*/ 2147483647 w 26"/>
                  <a:gd name="T43" fmla="*/ 2147483647 h 18"/>
                  <a:gd name="T44" fmla="*/ 2147483647 w 26"/>
                  <a:gd name="T45" fmla="*/ 0 h 18"/>
                  <a:gd name="T46" fmla="*/ 2147483647 w 26"/>
                  <a:gd name="T47" fmla="*/ 0 h 18"/>
                  <a:gd name="T48" fmla="*/ 2147483647 w 26"/>
                  <a:gd name="T49" fmla="*/ 0 h 18"/>
                  <a:gd name="T50" fmla="*/ 2147483647 w 26"/>
                  <a:gd name="T51" fmla="*/ 0 h 18"/>
                  <a:gd name="T52" fmla="*/ 2147483647 w 26"/>
                  <a:gd name="T53" fmla="*/ 2147483647 h 18"/>
                  <a:gd name="T54" fmla="*/ 2147483647 w 26"/>
                  <a:gd name="T55" fmla="*/ 2147483647 h 18"/>
                  <a:gd name="T56" fmla="*/ 2147483647 w 26"/>
                  <a:gd name="T57" fmla="*/ 2147483647 h 18"/>
                  <a:gd name="T58" fmla="*/ 2147483647 w 26"/>
                  <a:gd name="T59" fmla="*/ 2147483647 h 18"/>
                  <a:gd name="T60" fmla="*/ 2147483647 w 26"/>
                  <a:gd name="T61" fmla="*/ 2147483647 h 18"/>
                  <a:gd name="T62" fmla="*/ 2147483647 w 26"/>
                  <a:gd name="T63" fmla="*/ 2147483647 h 18"/>
                  <a:gd name="T64" fmla="*/ 2147483647 w 26"/>
                  <a:gd name="T65" fmla="*/ 2147483647 h 18"/>
                  <a:gd name="T66" fmla="*/ 2147483647 w 26"/>
                  <a:gd name="T67" fmla="*/ 2147483647 h 18"/>
                  <a:gd name="T68" fmla="*/ 2147483647 w 26"/>
                  <a:gd name="T69" fmla="*/ 2147483647 h 18"/>
                  <a:gd name="T70" fmla="*/ 0 w 26"/>
                  <a:gd name="T71" fmla="*/ 2147483647 h 1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6"/>
                  <a:gd name="T109" fmla="*/ 0 h 18"/>
                  <a:gd name="T110" fmla="*/ 26 w 26"/>
                  <a:gd name="T111" fmla="*/ 18 h 1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6" h="18">
                    <a:moveTo>
                      <a:pt x="0" y="6"/>
                    </a:moveTo>
                    <a:lnTo>
                      <a:pt x="1" y="7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3"/>
                    </a:lnTo>
                    <a:lnTo>
                      <a:pt x="11" y="14"/>
                    </a:lnTo>
                    <a:lnTo>
                      <a:pt x="12" y="16"/>
                    </a:lnTo>
                    <a:lnTo>
                      <a:pt x="13" y="17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0" y="12"/>
                    </a:lnTo>
                    <a:lnTo>
                      <a:pt x="24" y="10"/>
                    </a:lnTo>
                    <a:lnTo>
                      <a:pt x="25" y="9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19" y="3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2" name="Freeform 106"/>
              <p:cNvSpPr>
                <a:spLocks/>
              </p:cNvSpPr>
              <p:nvPr/>
            </p:nvSpPr>
            <p:spPr bwMode="auto">
              <a:xfrm>
                <a:off x="6411913" y="2976563"/>
                <a:ext cx="33337" cy="26987"/>
              </a:xfrm>
              <a:custGeom>
                <a:avLst/>
                <a:gdLst>
                  <a:gd name="T0" fmla="*/ 0 w 21"/>
                  <a:gd name="T1" fmla="*/ 2147483647 h 17"/>
                  <a:gd name="T2" fmla="*/ 2147483647 w 21"/>
                  <a:gd name="T3" fmla="*/ 0 h 17"/>
                  <a:gd name="T4" fmla="*/ 2147483647 w 21"/>
                  <a:gd name="T5" fmla="*/ 2147483647 h 17"/>
                  <a:gd name="T6" fmla="*/ 2147483647 w 21"/>
                  <a:gd name="T7" fmla="*/ 0 h 17"/>
                  <a:gd name="T8" fmla="*/ 2147483647 w 21"/>
                  <a:gd name="T9" fmla="*/ 2147483647 h 17"/>
                  <a:gd name="T10" fmla="*/ 2147483647 w 21"/>
                  <a:gd name="T11" fmla="*/ 2147483647 h 17"/>
                  <a:gd name="T12" fmla="*/ 2147483647 w 21"/>
                  <a:gd name="T13" fmla="*/ 2147483647 h 17"/>
                  <a:gd name="T14" fmla="*/ 2147483647 w 21"/>
                  <a:gd name="T15" fmla="*/ 2147483647 h 17"/>
                  <a:gd name="T16" fmla="*/ 2147483647 w 21"/>
                  <a:gd name="T17" fmla="*/ 2147483647 h 17"/>
                  <a:gd name="T18" fmla="*/ 2147483647 w 21"/>
                  <a:gd name="T19" fmla="*/ 2147483647 h 17"/>
                  <a:gd name="T20" fmla="*/ 2147483647 w 21"/>
                  <a:gd name="T21" fmla="*/ 2147483647 h 17"/>
                  <a:gd name="T22" fmla="*/ 2147483647 w 21"/>
                  <a:gd name="T23" fmla="*/ 2147483647 h 17"/>
                  <a:gd name="T24" fmla="*/ 0 w 21"/>
                  <a:gd name="T25" fmla="*/ 214748364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7"/>
                  <a:gd name="T41" fmla="*/ 21 w 21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7">
                    <a:moveTo>
                      <a:pt x="0" y="4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5" y="4"/>
                    </a:lnTo>
                    <a:lnTo>
                      <a:pt x="18" y="7"/>
                    </a:lnTo>
                    <a:lnTo>
                      <a:pt x="9" y="11"/>
                    </a:lnTo>
                    <a:lnTo>
                      <a:pt x="15" y="11"/>
                    </a:lnTo>
                    <a:lnTo>
                      <a:pt x="13" y="16"/>
                    </a:lnTo>
                    <a:lnTo>
                      <a:pt x="7" y="1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3" name="Freeform 107"/>
              <p:cNvSpPr>
                <a:spLocks/>
              </p:cNvSpPr>
              <p:nvPr/>
            </p:nvSpPr>
            <p:spPr bwMode="auto">
              <a:xfrm>
                <a:off x="6461125" y="3200400"/>
                <a:ext cx="36513" cy="41275"/>
              </a:xfrm>
              <a:custGeom>
                <a:avLst/>
                <a:gdLst>
                  <a:gd name="T0" fmla="*/ 0 w 23"/>
                  <a:gd name="T1" fmla="*/ 2147483647 h 26"/>
                  <a:gd name="T2" fmla="*/ 2147483647 w 23"/>
                  <a:gd name="T3" fmla="*/ 2147483647 h 26"/>
                  <a:gd name="T4" fmla="*/ 2147483647 w 23"/>
                  <a:gd name="T5" fmla="*/ 2147483647 h 26"/>
                  <a:gd name="T6" fmla="*/ 2147483647 w 23"/>
                  <a:gd name="T7" fmla="*/ 2147483647 h 26"/>
                  <a:gd name="T8" fmla="*/ 2147483647 w 23"/>
                  <a:gd name="T9" fmla="*/ 2147483647 h 26"/>
                  <a:gd name="T10" fmla="*/ 2147483647 w 23"/>
                  <a:gd name="T11" fmla="*/ 2147483647 h 26"/>
                  <a:gd name="T12" fmla="*/ 2147483647 w 23"/>
                  <a:gd name="T13" fmla="*/ 2147483647 h 26"/>
                  <a:gd name="T14" fmla="*/ 2147483647 w 23"/>
                  <a:gd name="T15" fmla="*/ 2147483647 h 26"/>
                  <a:gd name="T16" fmla="*/ 2147483647 w 23"/>
                  <a:gd name="T17" fmla="*/ 0 h 26"/>
                  <a:gd name="T18" fmla="*/ 2147483647 w 23"/>
                  <a:gd name="T19" fmla="*/ 2147483647 h 26"/>
                  <a:gd name="T20" fmla="*/ 2147483647 w 23"/>
                  <a:gd name="T21" fmla="*/ 2147483647 h 26"/>
                  <a:gd name="T22" fmla="*/ 2147483647 w 23"/>
                  <a:gd name="T23" fmla="*/ 2147483647 h 26"/>
                  <a:gd name="T24" fmla="*/ 2147483647 w 23"/>
                  <a:gd name="T25" fmla="*/ 2147483647 h 26"/>
                  <a:gd name="T26" fmla="*/ 2147483647 w 23"/>
                  <a:gd name="T27" fmla="*/ 2147483647 h 26"/>
                  <a:gd name="T28" fmla="*/ 2147483647 w 23"/>
                  <a:gd name="T29" fmla="*/ 2147483647 h 26"/>
                  <a:gd name="T30" fmla="*/ 2147483647 w 23"/>
                  <a:gd name="T31" fmla="*/ 2147483647 h 26"/>
                  <a:gd name="T32" fmla="*/ 2147483647 w 23"/>
                  <a:gd name="T33" fmla="*/ 2147483647 h 26"/>
                  <a:gd name="T34" fmla="*/ 2147483647 w 23"/>
                  <a:gd name="T35" fmla="*/ 2147483647 h 26"/>
                  <a:gd name="T36" fmla="*/ 2147483647 w 23"/>
                  <a:gd name="T37" fmla="*/ 2147483647 h 26"/>
                  <a:gd name="T38" fmla="*/ 2147483647 w 23"/>
                  <a:gd name="T39" fmla="*/ 2147483647 h 26"/>
                  <a:gd name="T40" fmla="*/ 2147483647 w 23"/>
                  <a:gd name="T41" fmla="*/ 2147483647 h 26"/>
                  <a:gd name="T42" fmla="*/ 2147483647 w 23"/>
                  <a:gd name="T43" fmla="*/ 2147483647 h 26"/>
                  <a:gd name="T44" fmla="*/ 2147483647 w 23"/>
                  <a:gd name="T45" fmla="*/ 2147483647 h 26"/>
                  <a:gd name="T46" fmla="*/ 0 w 23"/>
                  <a:gd name="T47" fmla="*/ 2147483647 h 2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"/>
                  <a:gd name="T73" fmla="*/ 0 h 26"/>
                  <a:gd name="T74" fmla="*/ 23 w 23"/>
                  <a:gd name="T75" fmla="*/ 26 h 2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" h="26">
                    <a:moveTo>
                      <a:pt x="0" y="17"/>
                    </a:moveTo>
                    <a:lnTo>
                      <a:pt x="1" y="25"/>
                    </a:lnTo>
                    <a:lnTo>
                      <a:pt x="3" y="25"/>
                    </a:lnTo>
                    <a:lnTo>
                      <a:pt x="12" y="16"/>
                    </a:lnTo>
                    <a:lnTo>
                      <a:pt x="12" y="13"/>
                    </a:lnTo>
                    <a:lnTo>
                      <a:pt x="15" y="12"/>
                    </a:lnTo>
                    <a:lnTo>
                      <a:pt x="21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7" y="3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6" y="11"/>
                    </a:lnTo>
                    <a:lnTo>
                      <a:pt x="8" y="13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" name="Freeform 108"/>
              <p:cNvSpPr>
                <a:spLocks/>
              </p:cNvSpPr>
              <p:nvPr/>
            </p:nvSpPr>
            <p:spPr bwMode="auto">
              <a:xfrm>
                <a:off x="6405563" y="3011488"/>
                <a:ext cx="26987" cy="41275"/>
              </a:xfrm>
              <a:custGeom>
                <a:avLst/>
                <a:gdLst>
                  <a:gd name="T0" fmla="*/ 2147483647 w 17"/>
                  <a:gd name="T1" fmla="*/ 2147483647 h 26"/>
                  <a:gd name="T2" fmla="*/ 0 w 17"/>
                  <a:gd name="T3" fmla="*/ 2147483647 h 26"/>
                  <a:gd name="T4" fmla="*/ 2147483647 w 17"/>
                  <a:gd name="T5" fmla="*/ 2147483647 h 26"/>
                  <a:gd name="T6" fmla="*/ 2147483647 w 17"/>
                  <a:gd name="T7" fmla="*/ 2147483647 h 26"/>
                  <a:gd name="T8" fmla="*/ 2147483647 w 17"/>
                  <a:gd name="T9" fmla="*/ 2147483647 h 26"/>
                  <a:gd name="T10" fmla="*/ 2147483647 w 17"/>
                  <a:gd name="T11" fmla="*/ 2147483647 h 26"/>
                  <a:gd name="T12" fmla="*/ 2147483647 w 17"/>
                  <a:gd name="T13" fmla="*/ 2147483647 h 26"/>
                  <a:gd name="T14" fmla="*/ 2147483647 w 17"/>
                  <a:gd name="T15" fmla="*/ 2147483647 h 26"/>
                  <a:gd name="T16" fmla="*/ 2147483647 w 17"/>
                  <a:gd name="T17" fmla="*/ 2147483647 h 26"/>
                  <a:gd name="T18" fmla="*/ 2147483647 w 17"/>
                  <a:gd name="T19" fmla="*/ 0 h 26"/>
                  <a:gd name="T20" fmla="*/ 2147483647 w 17"/>
                  <a:gd name="T21" fmla="*/ 2147483647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26"/>
                  <a:gd name="T35" fmla="*/ 17 w 17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26">
                    <a:moveTo>
                      <a:pt x="1" y="10"/>
                    </a:moveTo>
                    <a:lnTo>
                      <a:pt x="0" y="25"/>
                    </a:lnTo>
                    <a:lnTo>
                      <a:pt x="10" y="25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9" y="21"/>
                    </a:lnTo>
                    <a:lnTo>
                      <a:pt x="6" y="14"/>
                    </a:lnTo>
                    <a:lnTo>
                      <a:pt x="9" y="16"/>
                    </a:lnTo>
                    <a:lnTo>
                      <a:pt x="16" y="10"/>
                    </a:lnTo>
                    <a:lnTo>
                      <a:pt x="8" y="0"/>
                    </a:lnTo>
                    <a:lnTo>
                      <a:pt x="1" y="1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5" name="Freeform 109"/>
              <p:cNvSpPr>
                <a:spLocks/>
              </p:cNvSpPr>
              <p:nvPr/>
            </p:nvSpPr>
            <p:spPr bwMode="auto">
              <a:xfrm>
                <a:off x="6905625" y="2660650"/>
                <a:ext cx="26988" cy="33338"/>
              </a:xfrm>
              <a:custGeom>
                <a:avLst/>
                <a:gdLst>
                  <a:gd name="T0" fmla="*/ 0 w 17"/>
                  <a:gd name="T1" fmla="*/ 2147483647 h 21"/>
                  <a:gd name="T2" fmla="*/ 0 w 17"/>
                  <a:gd name="T3" fmla="*/ 2147483647 h 21"/>
                  <a:gd name="T4" fmla="*/ 2147483647 w 17"/>
                  <a:gd name="T5" fmla="*/ 2147483647 h 21"/>
                  <a:gd name="T6" fmla="*/ 2147483647 w 17"/>
                  <a:gd name="T7" fmla="*/ 2147483647 h 21"/>
                  <a:gd name="T8" fmla="*/ 2147483647 w 17"/>
                  <a:gd name="T9" fmla="*/ 2147483647 h 21"/>
                  <a:gd name="T10" fmla="*/ 2147483647 w 17"/>
                  <a:gd name="T11" fmla="*/ 2147483647 h 21"/>
                  <a:gd name="T12" fmla="*/ 2147483647 w 17"/>
                  <a:gd name="T13" fmla="*/ 2147483647 h 21"/>
                  <a:gd name="T14" fmla="*/ 2147483647 w 17"/>
                  <a:gd name="T15" fmla="*/ 0 h 21"/>
                  <a:gd name="T16" fmla="*/ 0 w 17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1"/>
                  <a:gd name="T29" fmla="*/ 17 w 1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1">
                    <a:moveTo>
                      <a:pt x="0" y="10"/>
                    </a:moveTo>
                    <a:lnTo>
                      <a:pt x="0" y="19"/>
                    </a:lnTo>
                    <a:lnTo>
                      <a:pt x="9" y="20"/>
                    </a:lnTo>
                    <a:lnTo>
                      <a:pt x="12" y="14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6" name="Freeform 110"/>
              <p:cNvSpPr>
                <a:spLocks/>
              </p:cNvSpPr>
              <p:nvPr/>
            </p:nvSpPr>
            <p:spPr bwMode="auto">
              <a:xfrm>
                <a:off x="6523038" y="3236913"/>
                <a:ext cx="26987" cy="30162"/>
              </a:xfrm>
              <a:custGeom>
                <a:avLst/>
                <a:gdLst>
                  <a:gd name="T0" fmla="*/ 0 w 17"/>
                  <a:gd name="T1" fmla="*/ 2147483647 h 19"/>
                  <a:gd name="T2" fmla="*/ 2147483647 w 17"/>
                  <a:gd name="T3" fmla="*/ 0 h 19"/>
                  <a:gd name="T4" fmla="*/ 2147483647 w 17"/>
                  <a:gd name="T5" fmla="*/ 2147483647 h 19"/>
                  <a:gd name="T6" fmla="*/ 2147483647 w 17"/>
                  <a:gd name="T7" fmla="*/ 2147483647 h 19"/>
                  <a:gd name="T8" fmla="*/ 2147483647 w 17"/>
                  <a:gd name="T9" fmla="*/ 2147483647 h 19"/>
                  <a:gd name="T10" fmla="*/ 2147483647 w 17"/>
                  <a:gd name="T11" fmla="*/ 2147483647 h 19"/>
                  <a:gd name="T12" fmla="*/ 2147483647 w 17"/>
                  <a:gd name="T13" fmla="*/ 2147483647 h 19"/>
                  <a:gd name="T14" fmla="*/ 2147483647 w 17"/>
                  <a:gd name="T15" fmla="*/ 2147483647 h 19"/>
                  <a:gd name="T16" fmla="*/ 2147483647 w 17"/>
                  <a:gd name="T17" fmla="*/ 2147483647 h 19"/>
                  <a:gd name="T18" fmla="*/ 2147483647 w 17"/>
                  <a:gd name="T19" fmla="*/ 2147483647 h 19"/>
                  <a:gd name="T20" fmla="*/ 2147483647 w 17"/>
                  <a:gd name="T21" fmla="*/ 2147483647 h 19"/>
                  <a:gd name="T22" fmla="*/ 2147483647 w 17"/>
                  <a:gd name="T23" fmla="*/ 2147483647 h 19"/>
                  <a:gd name="T24" fmla="*/ 2147483647 w 17"/>
                  <a:gd name="T25" fmla="*/ 2147483647 h 19"/>
                  <a:gd name="T26" fmla="*/ 0 w 17"/>
                  <a:gd name="T27" fmla="*/ 2147483647 h 19"/>
                  <a:gd name="T28" fmla="*/ 0 w 17"/>
                  <a:gd name="T29" fmla="*/ 2147483647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9"/>
                  <a:gd name="T47" fmla="*/ 17 w 17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9">
                    <a:moveTo>
                      <a:pt x="0" y="2"/>
                    </a:moveTo>
                    <a:lnTo>
                      <a:pt x="4" y="0"/>
                    </a:lnTo>
                    <a:lnTo>
                      <a:pt x="10" y="5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12" y="11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8" y="18"/>
                    </a:lnTo>
                    <a:lnTo>
                      <a:pt x="6" y="14"/>
                    </a:lnTo>
                    <a:lnTo>
                      <a:pt x="4" y="13"/>
                    </a:lnTo>
                    <a:lnTo>
                      <a:pt x="4" y="6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7" name="Freeform 111"/>
              <p:cNvSpPr>
                <a:spLocks/>
              </p:cNvSpPr>
              <p:nvPr/>
            </p:nvSpPr>
            <p:spPr bwMode="auto">
              <a:xfrm>
                <a:off x="6923088" y="264795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2147483647 w 17"/>
                  <a:gd name="T15" fmla="*/ 2147483647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16"/>
                    </a:moveTo>
                    <a:lnTo>
                      <a:pt x="9" y="16"/>
                    </a:lnTo>
                    <a:lnTo>
                      <a:pt x="6" y="13"/>
                    </a:lnTo>
                    <a:lnTo>
                      <a:pt x="11" y="6"/>
                    </a:lnTo>
                    <a:lnTo>
                      <a:pt x="16" y="7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8" name="Freeform 112"/>
              <p:cNvSpPr>
                <a:spLocks/>
              </p:cNvSpPr>
              <p:nvPr/>
            </p:nvSpPr>
            <p:spPr bwMode="auto">
              <a:xfrm>
                <a:off x="6723063" y="28686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4"/>
                    </a:moveTo>
                    <a:lnTo>
                      <a:pt x="7" y="0"/>
                    </a:lnTo>
                    <a:lnTo>
                      <a:pt x="14" y="5"/>
                    </a:lnTo>
                    <a:lnTo>
                      <a:pt x="10" y="14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9" name="Freeform 113"/>
              <p:cNvSpPr>
                <a:spLocks/>
              </p:cNvSpPr>
              <p:nvPr/>
            </p:nvSpPr>
            <p:spPr bwMode="auto">
              <a:xfrm>
                <a:off x="6861175" y="39100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0 h 17"/>
                  <a:gd name="T24" fmla="*/ 2147483647 w 17"/>
                  <a:gd name="T25" fmla="*/ 0 h 17"/>
                  <a:gd name="T26" fmla="*/ 2147483647 w 17"/>
                  <a:gd name="T27" fmla="*/ 2147483647 h 17"/>
                  <a:gd name="T28" fmla="*/ 0 w 17"/>
                  <a:gd name="T29" fmla="*/ 2147483647 h 17"/>
                  <a:gd name="T30" fmla="*/ 0 w 17"/>
                  <a:gd name="T31" fmla="*/ 214748364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7"/>
                  <a:gd name="T50" fmla="*/ 17 w 1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7">
                    <a:moveTo>
                      <a:pt x="0" y="8"/>
                    </a:move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12"/>
                    </a:lnTo>
                    <a:lnTo>
                      <a:pt x="9" y="12"/>
                    </a:lnTo>
                    <a:lnTo>
                      <a:pt x="13" y="16"/>
                    </a:lnTo>
                    <a:lnTo>
                      <a:pt x="16" y="14"/>
                    </a:lnTo>
                    <a:lnTo>
                      <a:pt x="14" y="8"/>
                    </a:lnTo>
                    <a:lnTo>
                      <a:pt x="13" y="4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0" name="Freeform 114"/>
              <p:cNvSpPr>
                <a:spLocks/>
              </p:cNvSpPr>
              <p:nvPr/>
            </p:nvSpPr>
            <p:spPr bwMode="auto">
              <a:xfrm>
                <a:off x="6467475" y="3070225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0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4"/>
                    </a:moveTo>
                    <a:lnTo>
                      <a:pt x="10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1" name="Freeform 115"/>
              <p:cNvSpPr>
                <a:spLocks/>
              </p:cNvSpPr>
              <p:nvPr/>
            </p:nvSpPr>
            <p:spPr bwMode="auto">
              <a:xfrm>
                <a:off x="6415088" y="313055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0 w 17"/>
                  <a:gd name="T27" fmla="*/ 2147483647 h 17"/>
                  <a:gd name="T28" fmla="*/ 2147483647 w 17"/>
                  <a:gd name="T29" fmla="*/ 2147483647 h 17"/>
                  <a:gd name="T30" fmla="*/ 0 w 17"/>
                  <a:gd name="T31" fmla="*/ 214748364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7"/>
                  <a:gd name="T50" fmla="*/ 17 w 17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7">
                    <a:moveTo>
                      <a:pt x="0" y="4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13" y="0"/>
                    </a:lnTo>
                    <a:lnTo>
                      <a:pt x="16" y="4"/>
                    </a:lnTo>
                    <a:lnTo>
                      <a:pt x="13" y="4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16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2" name="Freeform 116"/>
              <p:cNvSpPr>
                <a:spLocks/>
              </p:cNvSpPr>
              <p:nvPr/>
            </p:nvSpPr>
            <p:spPr bwMode="auto">
              <a:xfrm>
                <a:off x="6778625" y="283210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0 w 17"/>
                  <a:gd name="T23" fmla="*/ 214748364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8" y="4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4" y="9"/>
                    </a:lnTo>
                    <a:lnTo>
                      <a:pt x="1" y="16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3" name="Freeform 117"/>
              <p:cNvSpPr>
                <a:spLocks/>
              </p:cNvSpPr>
              <p:nvPr/>
            </p:nvSpPr>
            <p:spPr bwMode="auto">
              <a:xfrm>
                <a:off x="6757988" y="281622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2"/>
                    </a:moveTo>
                    <a:lnTo>
                      <a:pt x="2" y="13"/>
                    </a:lnTo>
                    <a:lnTo>
                      <a:pt x="9" y="10"/>
                    </a:lnTo>
                    <a:lnTo>
                      <a:pt x="11" y="16"/>
                    </a:lnTo>
                    <a:lnTo>
                      <a:pt x="16" y="14"/>
                    </a:lnTo>
                    <a:lnTo>
                      <a:pt x="9" y="5"/>
                    </a:lnTo>
                    <a:lnTo>
                      <a:pt x="11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4" name="Freeform 118"/>
              <p:cNvSpPr>
                <a:spLocks/>
              </p:cNvSpPr>
              <p:nvPr/>
            </p:nvSpPr>
            <p:spPr bwMode="auto">
              <a:xfrm>
                <a:off x="6415088" y="3001963"/>
                <a:ext cx="26987" cy="26987"/>
              </a:xfrm>
              <a:custGeom>
                <a:avLst/>
                <a:gdLst>
                  <a:gd name="T0" fmla="*/ 2147483647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0 w 17"/>
                  <a:gd name="T11" fmla="*/ 2147483647 h 17"/>
                  <a:gd name="T12" fmla="*/ 2147483647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2" y="0"/>
                    </a:moveTo>
                    <a:lnTo>
                      <a:pt x="16" y="4"/>
                    </a:lnTo>
                    <a:lnTo>
                      <a:pt x="12" y="8"/>
                    </a:lnTo>
                    <a:lnTo>
                      <a:pt x="14" y="14"/>
                    </a:lnTo>
                    <a:lnTo>
                      <a:pt x="10" y="16"/>
                    </a:lnTo>
                    <a:lnTo>
                      <a:pt x="0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5" name="Freeform 119"/>
              <p:cNvSpPr>
                <a:spLocks/>
              </p:cNvSpPr>
              <p:nvPr/>
            </p:nvSpPr>
            <p:spPr bwMode="auto">
              <a:xfrm>
                <a:off x="6437313" y="311785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4"/>
                    </a:moveTo>
                    <a:lnTo>
                      <a:pt x="11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1" y="10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6" name="Freeform 120"/>
              <p:cNvSpPr>
                <a:spLocks/>
              </p:cNvSpPr>
              <p:nvPr/>
            </p:nvSpPr>
            <p:spPr bwMode="auto">
              <a:xfrm>
                <a:off x="6388100" y="305435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4" y="0"/>
                    </a:lnTo>
                    <a:lnTo>
                      <a:pt x="16" y="1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7" name="Freeform 121"/>
              <p:cNvSpPr>
                <a:spLocks/>
              </p:cNvSpPr>
              <p:nvPr/>
            </p:nvSpPr>
            <p:spPr bwMode="auto">
              <a:xfrm>
                <a:off x="6745288" y="2886075"/>
                <a:ext cx="26987" cy="26988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0 w 1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0"/>
                    </a:moveTo>
                    <a:lnTo>
                      <a:pt x="6" y="3"/>
                    </a:lnTo>
                    <a:lnTo>
                      <a:pt x="2" y="3"/>
                    </a:lnTo>
                    <a:lnTo>
                      <a:pt x="8" y="16"/>
                    </a:lnTo>
                    <a:lnTo>
                      <a:pt x="12" y="5"/>
                    </a:lnTo>
                    <a:lnTo>
                      <a:pt x="16" y="5"/>
                    </a:lnTo>
                    <a:lnTo>
                      <a:pt x="1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8" name="Freeform 122"/>
              <p:cNvSpPr>
                <a:spLocks/>
              </p:cNvSpPr>
              <p:nvPr/>
            </p:nvSpPr>
            <p:spPr bwMode="auto">
              <a:xfrm>
                <a:off x="6503988" y="301942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3"/>
                    </a:moveTo>
                    <a:lnTo>
                      <a:pt x="16" y="0"/>
                    </a:lnTo>
                    <a:lnTo>
                      <a:pt x="6" y="1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9" name="Freeform 123" descr="25%"/>
              <p:cNvSpPr>
                <a:spLocks/>
              </p:cNvSpPr>
              <p:nvPr/>
            </p:nvSpPr>
            <p:spPr bwMode="auto">
              <a:xfrm>
                <a:off x="6750050" y="2835275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0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6"/>
                    </a:moveTo>
                    <a:lnTo>
                      <a:pt x="12" y="16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0" name="Freeform 124"/>
              <p:cNvSpPr>
                <a:spLocks/>
              </p:cNvSpPr>
              <p:nvPr/>
            </p:nvSpPr>
            <p:spPr bwMode="auto">
              <a:xfrm>
                <a:off x="6453188" y="319563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14"/>
                    </a:moveTo>
                    <a:lnTo>
                      <a:pt x="2" y="12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2" y="7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1" name="Freeform 125"/>
              <p:cNvSpPr>
                <a:spLocks/>
              </p:cNvSpPr>
              <p:nvPr/>
            </p:nvSpPr>
            <p:spPr bwMode="auto">
              <a:xfrm>
                <a:off x="6775450" y="2847975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0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10"/>
                    </a:moveTo>
                    <a:lnTo>
                      <a:pt x="4" y="14"/>
                    </a:lnTo>
                    <a:lnTo>
                      <a:pt x="6" y="8"/>
                    </a:lnTo>
                    <a:lnTo>
                      <a:pt x="11" y="16"/>
                    </a:lnTo>
                    <a:lnTo>
                      <a:pt x="16" y="14"/>
                    </a:lnTo>
                    <a:lnTo>
                      <a:pt x="16" y="8"/>
                    </a:lnTo>
                    <a:lnTo>
                      <a:pt x="13" y="6"/>
                    </a:lnTo>
                    <a:lnTo>
                      <a:pt x="6" y="0"/>
                    </a:lnTo>
                    <a:lnTo>
                      <a:pt x="9" y="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2" name="Freeform 126"/>
              <p:cNvSpPr>
                <a:spLocks/>
              </p:cNvSpPr>
              <p:nvPr/>
            </p:nvSpPr>
            <p:spPr bwMode="auto">
              <a:xfrm>
                <a:off x="6924675" y="2674938"/>
                <a:ext cx="26988" cy="2698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5" y="16"/>
                    </a:lnTo>
                    <a:lnTo>
                      <a:pt x="2" y="10"/>
                    </a:lnTo>
                    <a:lnTo>
                      <a:pt x="13" y="16"/>
                    </a:ln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3" name="Freeform 127" descr="25%"/>
              <p:cNvSpPr>
                <a:spLocks/>
              </p:cNvSpPr>
              <p:nvPr/>
            </p:nvSpPr>
            <p:spPr bwMode="auto">
              <a:xfrm>
                <a:off x="6756400" y="285273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0 w 17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0"/>
                    </a:moveTo>
                    <a:lnTo>
                      <a:pt x="6" y="0"/>
                    </a:lnTo>
                    <a:lnTo>
                      <a:pt x="16" y="2"/>
                    </a:lnTo>
                    <a:lnTo>
                      <a:pt x="14" y="8"/>
                    </a:lnTo>
                    <a:lnTo>
                      <a:pt x="12" y="1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4" name="Freeform 128"/>
              <p:cNvSpPr>
                <a:spLocks/>
              </p:cNvSpPr>
              <p:nvPr/>
            </p:nvSpPr>
            <p:spPr bwMode="auto">
              <a:xfrm>
                <a:off x="6489700" y="358775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0 w 17"/>
                  <a:gd name="T37" fmla="*/ 2147483647 h 17"/>
                  <a:gd name="T38" fmla="*/ 0 w 17"/>
                  <a:gd name="T39" fmla="*/ 2147483647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5" y="6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5" name="Freeform 129"/>
              <p:cNvSpPr>
                <a:spLocks/>
              </p:cNvSpPr>
              <p:nvPr/>
            </p:nvSpPr>
            <p:spPr bwMode="auto">
              <a:xfrm>
                <a:off x="6480175" y="3094038"/>
                <a:ext cx="26988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8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6" name="Freeform 130"/>
              <p:cNvSpPr>
                <a:spLocks/>
              </p:cNvSpPr>
              <p:nvPr/>
            </p:nvSpPr>
            <p:spPr bwMode="auto">
              <a:xfrm>
                <a:off x="6475413" y="325755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0 w 17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3"/>
                    </a:moveTo>
                    <a:lnTo>
                      <a:pt x="12" y="0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4" y="1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7" name="Freeform 131"/>
              <p:cNvSpPr>
                <a:spLocks/>
              </p:cNvSpPr>
              <p:nvPr/>
            </p:nvSpPr>
            <p:spPr bwMode="auto">
              <a:xfrm>
                <a:off x="6913563" y="270827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4"/>
                    </a:moveTo>
                    <a:lnTo>
                      <a:pt x="16" y="0"/>
                    </a:lnTo>
                    <a:lnTo>
                      <a:pt x="3" y="16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8" name="Freeform 132"/>
              <p:cNvSpPr>
                <a:spLocks/>
              </p:cNvSpPr>
              <p:nvPr/>
            </p:nvSpPr>
            <p:spPr bwMode="auto">
              <a:xfrm>
                <a:off x="6492875" y="3192463"/>
                <a:ext cx="26988" cy="26987"/>
              </a:xfrm>
              <a:custGeom>
                <a:avLst/>
                <a:gdLst>
                  <a:gd name="T0" fmla="*/ 2147483647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0 w 17"/>
                  <a:gd name="T9" fmla="*/ 2147483647 h 17"/>
                  <a:gd name="T10" fmla="*/ 2147483647 w 17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4" y="8"/>
                    </a:moveTo>
                    <a:lnTo>
                      <a:pt x="16" y="0"/>
                    </a:lnTo>
                    <a:lnTo>
                      <a:pt x="16" y="12"/>
                    </a:lnTo>
                    <a:lnTo>
                      <a:pt x="8" y="16"/>
                    </a:lnTo>
                    <a:lnTo>
                      <a:pt x="0" y="12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49" name="Freeform 133"/>
              <p:cNvSpPr>
                <a:spLocks/>
              </p:cNvSpPr>
              <p:nvPr/>
            </p:nvSpPr>
            <p:spPr bwMode="auto">
              <a:xfrm>
                <a:off x="6500813" y="318452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0 w 17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6"/>
                    </a:moveTo>
                    <a:lnTo>
                      <a:pt x="0" y="16"/>
                    </a:lnTo>
                    <a:lnTo>
                      <a:pt x="16" y="9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0" name="Freeform 134"/>
              <p:cNvSpPr>
                <a:spLocks/>
              </p:cNvSpPr>
              <p:nvPr/>
            </p:nvSpPr>
            <p:spPr bwMode="auto">
              <a:xfrm>
                <a:off x="6838950" y="272256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9"/>
                    </a:moveTo>
                    <a:lnTo>
                      <a:pt x="5" y="16"/>
                    </a:lnTo>
                    <a:lnTo>
                      <a:pt x="16" y="0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1" name="Freeform 135"/>
              <p:cNvSpPr>
                <a:spLocks/>
              </p:cNvSpPr>
              <p:nvPr/>
            </p:nvSpPr>
            <p:spPr bwMode="auto">
              <a:xfrm>
                <a:off x="6435725" y="29702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2"/>
                    </a:moveTo>
                    <a:lnTo>
                      <a:pt x="8" y="16"/>
                    </a:lnTo>
                    <a:lnTo>
                      <a:pt x="16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2" name="Freeform 136"/>
              <p:cNvSpPr>
                <a:spLocks/>
              </p:cNvSpPr>
              <p:nvPr/>
            </p:nvSpPr>
            <p:spPr bwMode="auto">
              <a:xfrm>
                <a:off x="6475413" y="2960688"/>
                <a:ext cx="26987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16" y="12"/>
                    </a:lnTo>
                    <a:lnTo>
                      <a:pt x="8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3" name="Freeform 137"/>
              <p:cNvSpPr>
                <a:spLocks/>
              </p:cNvSpPr>
              <p:nvPr/>
            </p:nvSpPr>
            <p:spPr bwMode="auto">
              <a:xfrm>
                <a:off x="6437313" y="2965450"/>
                <a:ext cx="26987" cy="2698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4" name="Freeform 138"/>
              <p:cNvSpPr>
                <a:spLocks/>
              </p:cNvSpPr>
              <p:nvPr/>
            </p:nvSpPr>
            <p:spPr bwMode="auto">
              <a:xfrm>
                <a:off x="6453188" y="3209925"/>
                <a:ext cx="26987" cy="2698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5" name="Freeform 139"/>
              <p:cNvSpPr>
                <a:spLocks/>
              </p:cNvSpPr>
              <p:nvPr/>
            </p:nvSpPr>
            <p:spPr bwMode="auto">
              <a:xfrm>
                <a:off x="8205788" y="1481138"/>
                <a:ext cx="747712" cy="1322387"/>
              </a:xfrm>
              <a:custGeom>
                <a:avLst/>
                <a:gdLst>
                  <a:gd name="T0" fmla="*/ 2147483647 w 471"/>
                  <a:gd name="T1" fmla="*/ 2147483647 h 833"/>
                  <a:gd name="T2" fmla="*/ 2147483647 w 471"/>
                  <a:gd name="T3" fmla="*/ 2147483647 h 833"/>
                  <a:gd name="T4" fmla="*/ 2147483647 w 471"/>
                  <a:gd name="T5" fmla="*/ 2147483647 h 833"/>
                  <a:gd name="T6" fmla="*/ 2147483647 w 471"/>
                  <a:gd name="T7" fmla="*/ 2147483647 h 833"/>
                  <a:gd name="T8" fmla="*/ 2147483647 w 471"/>
                  <a:gd name="T9" fmla="*/ 2147483647 h 833"/>
                  <a:gd name="T10" fmla="*/ 2147483647 w 471"/>
                  <a:gd name="T11" fmla="*/ 2147483647 h 833"/>
                  <a:gd name="T12" fmla="*/ 2147483647 w 471"/>
                  <a:gd name="T13" fmla="*/ 2147483647 h 833"/>
                  <a:gd name="T14" fmla="*/ 2147483647 w 471"/>
                  <a:gd name="T15" fmla="*/ 2147483647 h 833"/>
                  <a:gd name="T16" fmla="*/ 2147483647 w 471"/>
                  <a:gd name="T17" fmla="*/ 2147483647 h 833"/>
                  <a:gd name="T18" fmla="*/ 2147483647 w 471"/>
                  <a:gd name="T19" fmla="*/ 2147483647 h 833"/>
                  <a:gd name="T20" fmla="*/ 2147483647 w 471"/>
                  <a:gd name="T21" fmla="*/ 2147483647 h 833"/>
                  <a:gd name="T22" fmla="*/ 2147483647 w 471"/>
                  <a:gd name="T23" fmla="*/ 2147483647 h 833"/>
                  <a:gd name="T24" fmla="*/ 2147483647 w 471"/>
                  <a:gd name="T25" fmla="*/ 2147483647 h 833"/>
                  <a:gd name="T26" fmla="*/ 2147483647 w 471"/>
                  <a:gd name="T27" fmla="*/ 2147483647 h 833"/>
                  <a:gd name="T28" fmla="*/ 2147483647 w 471"/>
                  <a:gd name="T29" fmla="*/ 2147483647 h 833"/>
                  <a:gd name="T30" fmla="*/ 2147483647 w 471"/>
                  <a:gd name="T31" fmla="*/ 2147483647 h 833"/>
                  <a:gd name="T32" fmla="*/ 2147483647 w 471"/>
                  <a:gd name="T33" fmla="*/ 2147483647 h 833"/>
                  <a:gd name="T34" fmla="*/ 2147483647 w 471"/>
                  <a:gd name="T35" fmla="*/ 2147483647 h 833"/>
                  <a:gd name="T36" fmla="*/ 2147483647 w 471"/>
                  <a:gd name="T37" fmla="*/ 2147483647 h 833"/>
                  <a:gd name="T38" fmla="*/ 2147483647 w 471"/>
                  <a:gd name="T39" fmla="*/ 2147483647 h 833"/>
                  <a:gd name="T40" fmla="*/ 2147483647 w 471"/>
                  <a:gd name="T41" fmla="*/ 2147483647 h 833"/>
                  <a:gd name="T42" fmla="*/ 2147483647 w 471"/>
                  <a:gd name="T43" fmla="*/ 2147483647 h 833"/>
                  <a:gd name="T44" fmla="*/ 2147483647 w 471"/>
                  <a:gd name="T45" fmla="*/ 2147483647 h 833"/>
                  <a:gd name="T46" fmla="*/ 2147483647 w 471"/>
                  <a:gd name="T47" fmla="*/ 2147483647 h 833"/>
                  <a:gd name="T48" fmla="*/ 2147483647 w 471"/>
                  <a:gd name="T49" fmla="*/ 2147483647 h 833"/>
                  <a:gd name="T50" fmla="*/ 2147483647 w 471"/>
                  <a:gd name="T51" fmla="*/ 2147483647 h 833"/>
                  <a:gd name="T52" fmla="*/ 2147483647 w 471"/>
                  <a:gd name="T53" fmla="*/ 2147483647 h 833"/>
                  <a:gd name="T54" fmla="*/ 2147483647 w 471"/>
                  <a:gd name="T55" fmla="*/ 2147483647 h 833"/>
                  <a:gd name="T56" fmla="*/ 2147483647 w 471"/>
                  <a:gd name="T57" fmla="*/ 2147483647 h 833"/>
                  <a:gd name="T58" fmla="*/ 2147483647 w 471"/>
                  <a:gd name="T59" fmla="*/ 0 h 833"/>
                  <a:gd name="T60" fmla="*/ 2147483647 w 471"/>
                  <a:gd name="T61" fmla="*/ 2147483647 h 833"/>
                  <a:gd name="T62" fmla="*/ 2147483647 w 471"/>
                  <a:gd name="T63" fmla="*/ 2147483647 h 833"/>
                  <a:gd name="T64" fmla="*/ 2147483647 w 471"/>
                  <a:gd name="T65" fmla="*/ 2147483647 h 833"/>
                  <a:gd name="T66" fmla="*/ 2147483647 w 471"/>
                  <a:gd name="T67" fmla="*/ 2147483647 h 833"/>
                  <a:gd name="T68" fmla="*/ 2147483647 w 471"/>
                  <a:gd name="T69" fmla="*/ 2147483647 h 833"/>
                  <a:gd name="T70" fmla="*/ 2147483647 w 471"/>
                  <a:gd name="T71" fmla="*/ 2147483647 h 833"/>
                  <a:gd name="T72" fmla="*/ 2147483647 w 471"/>
                  <a:gd name="T73" fmla="*/ 2147483647 h 833"/>
                  <a:gd name="T74" fmla="*/ 2147483647 w 471"/>
                  <a:gd name="T75" fmla="*/ 2147483647 h 833"/>
                  <a:gd name="T76" fmla="*/ 2147483647 w 471"/>
                  <a:gd name="T77" fmla="*/ 2147483647 h 833"/>
                  <a:gd name="T78" fmla="*/ 2147483647 w 471"/>
                  <a:gd name="T79" fmla="*/ 2147483647 h 833"/>
                  <a:gd name="T80" fmla="*/ 2147483647 w 471"/>
                  <a:gd name="T81" fmla="*/ 2147483647 h 833"/>
                  <a:gd name="T82" fmla="*/ 2147483647 w 471"/>
                  <a:gd name="T83" fmla="*/ 2147483647 h 833"/>
                  <a:gd name="T84" fmla="*/ 2147483647 w 471"/>
                  <a:gd name="T85" fmla="*/ 2147483647 h 833"/>
                  <a:gd name="T86" fmla="*/ 2147483647 w 471"/>
                  <a:gd name="T87" fmla="*/ 2147483647 h 833"/>
                  <a:gd name="T88" fmla="*/ 2147483647 w 471"/>
                  <a:gd name="T89" fmla="*/ 2147483647 h 833"/>
                  <a:gd name="T90" fmla="*/ 2147483647 w 471"/>
                  <a:gd name="T91" fmla="*/ 2147483647 h 833"/>
                  <a:gd name="T92" fmla="*/ 2147483647 w 471"/>
                  <a:gd name="T93" fmla="*/ 2147483647 h 833"/>
                  <a:gd name="T94" fmla="*/ 2147483647 w 471"/>
                  <a:gd name="T95" fmla="*/ 2147483647 h 833"/>
                  <a:gd name="T96" fmla="*/ 2147483647 w 471"/>
                  <a:gd name="T97" fmla="*/ 2147483647 h 833"/>
                  <a:gd name="T98" fmla="*/ 2147483647 w 471"/>
                  <a:gd name="T99" fmla="*/ 2147483647 h 833"/>
                  <a:gd name="T100" fmla="*/ 2147483647 w 471"/>
                  <a:gd name="T101" fmla="*/ 2147483647 h 833"/>
                  <a:gd name="T102" fmla="*/ 2147483647 w 471"/>
                  <a:gd name="T103" fmla="*/ 2147483647 h 833"/>
                  <a:gd name="T104" fmla="*/ 2147483647 w 471"/>
                  <a:gd name="T105" fmla="*/ 2147483647 h 833"/>
                  <a:gd name="T106" fmla="*/ 2147483647 w 471"/>
                  <a:gd name="T107" fmla="*/ 2147483647 h 833"/>
                  <a:gd name="T108" fmla="*/ 2147483647 w 471"/>
                  <a:gd name="T109" fmla="*/ 2147483647 h 833"/>
                  <a:gd name="T110" fmla="*/ 2147483647 w 471"/>
                  <a:gd name="T111" fmla="*/ 2147483647 h 833"/>
                  <a:gd name="T112" fmla="*/ 2147483647 w 471"/>
                  <a:gd name="T113" fmla="*/ 2147483647 h 833"/>
                  <a:gd name="T114" fmla="*/ 2147483647 w 471"/>
                  <a:gd name="T115" fmla="*/ 2147483647 h 833"/>
                  <a:gd name="T116" fmla="*/ 2147483647 w 471"/>
                  <a:gd name="T117" fmla="*/ 2147483647 h 833"/>
                  <a:gd name="T118" fmla="*/ 2147483647 w 471"/>
                  <a:gd name="T119" fmla="*/ 2147483647 h 833"/>
                  <a:gd name="T120" fmla="*/ 2147483647 w 471"/>
                  <a:gd name="T121" fmla="*/ 2147483647 h 833"/>
                  <a:gd name="T122" fmla="*/ 2147483647 w 471"/>
                  <a:gd name="T123" fmla="*/ 2147483647 h 833"/>
                  <a:gd name="T124" fmla="*/ 2147483647 w 471"/>
                  <a:gd name="T125" fmla="*/ 2147483647 h 83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1"/>
                  <a:gd name="T190" fmla="*/ 0 h 833"/>
                  <a:gd name="T191" fmla="*/ 471 w 471"/>
                  <a:gd name="T192" fmla="*/ 833 h 83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1" h="833">
                    <a:moveTo>
                      <a:pt x="88" y="662"/>
                    </a:moveTo>
                    <a:lnTo>
                      <a:pt x="89" y="663"/>
                    </a:lnTo>
                    <a:lnTo>
                      <a:pt x="91" y="664"/>
                    </a:lnTo>
                    <a:lnTo>
                      <a:pt x="92" y="666"/>
                    </a:lnTo>
                    <a:lnTo>
                      <a:pt x="93" y="668"/>
                    </a:lnTo>
                    <a:lnTo>
                      <a:pt x="94" y="669"/>
                    </a:lnTo>
                    <a:lnTo>
                      <a:pt x="94" y="671"/>
                    </a:lnTo>
                    <a:lnTo>
                      <a:pt x="95" y="673"/>
                    </a:lnTo>
                    <a:lnTo>
                      <a:pt x="96" y="672"/>
                    </a:lnTo>
                    <a:lnTo>
                      <a:pt x="96" y="673"/>
                    </a:lnTo>
                    <a:lnTo>
                      <a:pt x="96" y="674"/>
                    </a:lnTo>
                    <a:lnTo>
                      <a:pt x="96" y="675"/>
                    </a:lnTo>
                    <a:lnTo>
                      <a:pt x="96" y="674"/>
                    </a:lnTo>
                    <a:lnTo>
                      <a:pt x="95" y="674"/>
                    </a:lnTo>
                    <a:lnTo>
                      <a:pt x="93" y="674"/>
                    </a:lnTo>
                    <a:lnTo>
                      <a:pt x="92" y="674"/>
                    </a:lnTo>
                    <a:lnTo>
                      <a:pt x="94" y="676"/>
                    </a:lnTo>
                    <a:lnTo>
                      <a:pt x="95" y="677"/>
                    </a:lnTo>
                    <a:lnTo>
                      <a:pt x="96" y="676"/>
                    </a:lnTo>
                    <a:lnTo>
                      <a:pt x="98" y="678"/>
                    </a:lnTo>
                    <a:lnTo>
                      <a:pt x="99" y="680"/>
                    </a:lnTo>
                    <a:lnTo>
                      <a:pt x="100" y="680"/>
                    </a:lnTo>
                    <a:lnTo>
                      <a:pt x="101" y="681"/>
                    </a:lnTo>
                    <a:lnTo>
                      <a:pt x="99" y="680"/>
                    </a:lnTo>
                    <a:lnTo>
                      <a:pt x="98" y="680"/>
                    </a:lnTo>
                    <a:lnTo>
                      <a:pt x="98" y="682"/>
                    </a:lnTo>
                    <a:lnTo>
                      <a:pt x="98" y="683"/>
                    </a:lnTo>
                    <a:lnTo>
                      <a:pt x="99" y="685"/>
                    </a:lnTo>
                    <a:lnTo>
                      <a:pt x="100" y="686"/>
                    </a:lnTo>
                    <a:lnTo>
                      <a:pt x="102" y="688"/>
                    </a:lnTo>
                    <a:lnTo>
                      <a:pt x="102" y="691"/>
                    </a:lnTo>
                    <a:lnTo>
                      <a:pt x="103" y="692"/>
                    </a:lnTo>
                    <a:lnTo>
                      <a:pt x="105" y="693"/>
                    </a:lnTo>
                    <a:lnTo>
                      <a:pt x="107" y="694"/>
                    </a:lnTo>
                    <a:lnTo>
                      <a:pt x="104" y="694"/>
                    </a:lnTo>
                    <a:lnTo>
                      <a:pt x="102" y="692"/>
                    </a:lnTo>
                    <a:lnTo>
                      <a:pt x="100" y="693"/>
                    </a:lnTo>
                    <a:lnTo>
                      <a:pt x="99" y="692"/>
                    </a:lnTo>
                    <a:lnTo>
                      <a:pt x="97" y="691"/>
                    </a:lnTo>
                    <a:lnTo>
                      <a:pt x="96" y="692"/>
                    </a:lnTo>
                    <a:lnTo>
                      <a:pt x="96" y="694"/>
                    </a:lnTo>
                    <a:lnTo>
                      <a:pt x="98" y="696"/>
                    </a:lnTo>
                    <a:lnTo>
                      <a:pt x="100" y="696"/>
                    </a:lnTo>
                    <a:lnTo>
                      <a:pt x="101" y="697"/>
                    </a:lnTo>
                    <a:lnTo>
                      <a:pt x="102" y="698"/>
                    </a:lnTo>
                    <a:lnTo>
                      <a:pt x="101" y="698"/>
                    </a:lnTo>
                    <a:lnTo>
                      <a:pt x="99" y="699"/>
                    </a:lnTo>
                    <a:lnTo>
                      <a:pt x="98" y="699"/>
                    </a:lnTo>
                    <a:lnTo>
                      <a:pt x="100" y="702"/>
                    </a:lnTo>
                    <a:lnTo>
                      <a:pt x="101" y="702"/>
                    </a:lnTo>
                    <a:lnTo>
                      <a:pt x="102" y="704"/>
                    </a:lnTo>
                    <a:lnTo>
                      <a:pt x="101" y="704"/>
                    </a:lnTo>
                    <a:lnTo>
                      <a:pt x="99" y="705"/>
                    </a:lnTo>
                    <a:lnTo>
                      <a:pt x="98" y="704"/>
                    </a:lnTo>
                    <a:lnTo>
                      <a:pt x="98" y="706"/>
                    </a:lnTo>
                    <a:lnTo>
                      <a:pt x="100" y="707"/>
                    </a:lnTo>
                    <a:lnTo>
                      <a:pt x="101" y="708"/>
                    </a:lnTo>
                    <a:lnTo>
                      <a:pt x="102" y="710"/>
                    </a:lnTo>
                    <a:lnTo>
                      <a:pt x="102" y="711"/>
                    </a:lnTo>
                    <a:lnTo>
                      <a:pt x="102" y="712"/>
                    </a:lnTo>
                    <a:lnTo>
                      <a:pt x="102" y="715"/>
                    </a:lnTo>
                    <a:lnTo>
                      <a:pt x="102" y="717"/>
                    </a:lnTo>
                    <a:lnTo>
                      <a:pt x="101" y="717"/>
                    </a:lnTo>
                    <a:lnTo>
                      <a:pt x="105" y="720"/>
                    </a:lnTo>
                    <a:lnTo>
                      <a:pt x="101" y="722"/>
                    </a:lnTo>
                    <a:lnTo>
                      <a:pt x="102" y="724"/>
                    </a:lnTo>
                    <a:lnTo>
                      <a:pt x="99" y="725"/>
                    </a:lnTo>
                    <a:lnTo>
                      <a:pt x="99" y="727"/>
                    </a:lnTo>
                    <a:lnTo>
                      <a:pt x="101" y="728"/>
                    </a:lnTo>
                    <a:lnTo>
                      <a:pt x="101" y="730"/>
                    </a:lnTo>
                    <a:lnTo>
                      <a:pt x="101" y="732"/>
                    </a:lnTo>
                    <a:lnTo>
                      <a:pt x="102" y="733"/>
                    </a:lnTo>
                    <a:lnTo>
                      <a:pt x="99" y="733"/>
                    </a:lnTo>
                    <a:lnTo>
                      <a:pt x="97" y="733"/>
                    </a:lnTo>
                    <a:lnTo>
                      <a:pt x="100" y="735"/>
                    </a:lnTo>
                    <a:lnTo>
                      <a:pt x="100" y="736"/>
                    </a:lnTo>
                    <a:lnTo>
                      <a:pt x="96" y="735"/>
                    </a:lnTo>
                    <a:lnTo>
                      <a:pt x="96" y="734"/>
                    </a:lnTo>
                    <a:lnTo>
                      <a:pt x="95" y="734"/>
                    </a:lnTo>
                    <a:lnTo>
                      <a:pt x="95" y="737"/>
                    </a:lnTo>
                    <a:lnTo>
                      <a:pt x="96" y="737"/>
                    </a:lnTo>
                    <a:lnTo>
                      <a:pt x="96" y="739"/>
                    </a:lnTo>
                    <a:lnTo>
                      <a:pt x="97" y="739"/>
                    </a:lnTo>
                    <a:lnTo>
                      <a:pt x="97" y="741"/>
                    </a:lnTo>
                    <a:lnTo>
                      <a:pt x="101" y="744"/>
                    </a:lnTo>
                    <a:lnTo>
                      <a:pt x="102" y="747"/>
                    </a:lnTo>
                    <a:lnTo>
                      <a:pt x="102" y="748"/>
                    </a:lnTo>
                    <a:lnTo>
                      <a:pt x="100" y="746"/>
                    </a:lnTo>
                    <a:lnTo>
                      <a:pt x="99" y="746"/>
                    </a:lnTo>
                    <a:lnTo>
                      <a:pt x="100" y="745"/>
                    </a:lnTo>
                    <a:lnTo>
                      <a:pt x="95" y="740"/>
                    </a:lnTo>
                    <a:lnTo>
                      <a:pt x="93" y="742"/>
                    </a:lnTo>
                    <a:lnTo>
                      <a:pt x="96" y="745"/>
                    </a:lnTo>
                    <a:lnTo>
                      <a:pt x="96" y="746"/>
                    </a:lnTo>
                    <a:lnTo>
                      <a:pt x="95" y="748"/>
                    </a:lnTo>
                    <a:lnTo>
                      <a:pt x="93" y="749"/>
                    </a:lnTo>
                    <a:lnTo>
                      <a:pt x="95" y="751"/>
                    </a:lnTo>
                    <a:lnTo>
                      <a:pt x="97" y="750"/>
                    </a:lnTo>
                    <a:lnTo>
                      <a:pt x="99" y="749"/>
                    </a:lnTo>
                    <a:lnTo>
                      <a:pt x="98" y="747"/>
                    </a:lnTo>
                    <a:lnTo>
                      <a:pt x="99" y="747"/>
                    </a:lnTo>
                    <a:lnTo>
                      <a:pt x="100" y="749"/>
                    </a:lnTo>
                    <a:lnTo>
                      <a:pt x="101" y="750"/>
                    </a:lnTo>
                    <a:lnTo>
                      <a:pt x="102" y="750"/>
                    </a:lnTo>
                    <a:lnTo>
                      <a:pt x="99" y="751"/>
                    </a:lnTo>
                    <a:lnTo>
                      <a:pt x="96" y="752"/>
                    </a:lnTo>
                    <a:lnTo>
                      <a:pt x="99" y="753"/>
                    </a:lnTo>
                    <a:lnTo>
                      <a:pt x="101" y="755"/>
                    </a:lnTo>
                    <a:lnTo>
                      <a:pt x="101" y="757"/>
                    </a:lnTo>
                    <a:lnTo>
                      <a:pt x="102" y="759"/>
                    </a:lnTo>
                    <a:lnTo>
                      <a:pt x="102" y="761"/>
                    </a:lnTo>
                    <a:lnTo>
                      <a:pt x="103" y="761"/>
                    </a:lnTo>
                    <a:lnTo>
                      <a:pt x="104" y="762"/>
                    </a:lnTo>
                    <a:lnTo>
                      <a:pt x="103" y="763"/>
                    </a:lnTo>
                    <a:lnTo>
                      <a:pt x="104" y="763"/>
                    </a:lnTo>
                    <a:lnTo>
                      <a:pt x="105" y="765"/>
                    </a:lnTo>
                    <a:lnTo>
                      <a:pt x="103" y="765"/>
                    </a:lnTo>
                    <a:lnTo>
                      <a:pt x="101" y="764"/>
                    </a:lnTo>
                    <a:lnTo>
                      <a:pt x="100" y="764"/>
                    </a:lnTo>
                    <a:lnTo>
                      <a:pt x="101" y="766"/>
                    </a:lnTo>
                    <a:lnTo>
                      <a:pt x="102" y="769"/>
                    </a:lnTo>
                    <a:lnTo>
                      <a:pt x="104" y="769"/>
                    </a:lnTo>
                    <a:lnTo>
                      <a:pt x="105" y="771"/>
                    </a:lnTo>
                    <a:lnTo>
                      <a:pt x="105" y="772"/>
                    </a:lnTo>
                    <a:lnTo>
                      <a:pt x="104" y="771"/>
                    </a:lnTo>
                    <a:lnTo>
                      <a:pt x="103" y="773"/>
                    </a:lnTo>
                    <a:lnTo>
                      <a:pt x="105" y="774"/>
                    </a:lnTo>
                    <a:lnTo>
                      <a:pt x="106" y="775"/>
                    </a:lnTo>
                    <a:lnTo>
                      <a:pt x="107" y="777"/>
                    </a:lnTo>
                    <a:lnTo>
                      <a:pt x="105" y="777"/>
                    </a:lnTo>
                    <a:lnTo>
                      <a:pt x="103" y="776"/>
                    </a:lnTo>
                    <a:lnTo>
                      <a:pt x="102" y="775"/>
                    </a:lnTo>
                    <a:lnTo>
                      <a:pt x="101" y="774"/>
                    </a:lnTo>
                    <a:lnTo>
                      <a:pt x="99" y="772"/>
                    </a:lnTo>
                    <a:lnTo>
                      <a:pt x="98" y="770"/>
                    </a:lnTo>
                    <a:lnTo>
                      <a:pt x="97" y="769"/>
                    </a:lnTo>
                    <a:lnTo>
                      <a:pt x="96" y="770"/>
                    </a:lnTo>
                    <a:lnTo>
                      <a:pt x="96" y="771"/>
                    </a:lnTo>
                    <a:lnTo>
                      <a:pt x="96" y="774"/>
                    </a:lnTo>
                    <a:lnTo>
                      <a:pt x="97" y="775"/>
                    </a:lnTo>
                    <a:lnTo>
                      <a:pt x="98" y="774"/>
                    </a:lnTo>
                    <a:lnTo>
                      <a:pt x="98" y="776"/>
                    </a:lnTo>
                    <a:lnTo>
                      <a:pt x="99" y="778"/>
                    </a:lnTo>
                    <a:lnTo>
                      <a:pt x="102" y="783"/>
                    </a:lnTo>
                    <a:lnTo>
                      <a:pt x="102" y="782"/>
                    </a:lnTo>
                    <a:lnTo>
                      <a:pt x="102" y="781"/>
                    </a:lnTo>
                    <a:lnTo>
                      <a:pt x="104" y="781"/>
                    </a:lnTo>
                    <a:lnTo>
                      <a:pt x="106" y="783"/>
                    </a:lnTo>
                    <a:lnTo>
                      <a:pt x="107" y="784"/>
                    </a:lnTo>
                    <a:lnTo>
                      <a:pt x="108" y="782"/>
                    </a:lnTo>
                    <a:lnTo>
                      <a:pt x="108" y="781"/>
                    </a:lnTo>
                    <a:lnTo>
                      <a:pt x="109" y="781"/>
                    </a:lnTo>
                    <a:lnTo>
                      <a:pt x="110" y="781"/>
                    </a:lnTo>
                    <a:lnTo>
                      <a:pt x="112" y="782"/>
                    </a:lnTo>
                    <a:lnTo>
                      <a:pt x="112" y="781"/>
                    </a:lnTo>
                    <a:lnTo>
                      <a:pt x="114" y="780"/>
                    </a:lnTo>
                    <a:lnTo>
                      <a:pt x="114" y="777"/>
                    </a:lnTo>
                    <a:lnTo>
                      <a:pt x="114" y="776"/>
                    </a:lnTo>
                    <a:lnTo>
                      <a:pt x="114" y="775"/>
                    </a:lnTo>
                    <a:lnTo>
                      <a:pt x="114" y="774"/>
                    </a:lnTo>
                    <a:lnTo>
                      <a:pt x="115" y="772"/>
                    </a:lnTo>
                    <a:lnTo>
                      <a:pt x="117" y="772"/>
                    </a:lnTo>
                    <a:lnTo>
                      <a:pt x="118" y="772"/>
                    </a:lnTo>
                    <a:lnTo>
                      <a:pt x="118" y="775"/>
                    </a:lnTo>
                    <a:lnTo>
                      <a:pt x="117" y="777"/>
                    </a:lnTo>
                    <a:lnTo>
                      <a:pt x="116" y="781"/>
                    </a:lnTo>
                    <a:lnTo>
                      <a:pt x="116" y="783"/>
                    </a:lnTo>
                    <a:lnTo>
                      <a:pt x="117" y="785"/>
                    </a:lnTo>
                    <a:lnTo>
                      <a:pt x="119" y="783"/>
                    </a:lnTo>
                    <a:lnTo>
                      <a:pt x="120" y="781"/>
                    </a:lnTo>
                    <a:lnTo>
                      <a:pt x="120" y="783"/>
                    </a:lnTo>
                    <a:lnTo>
                      <a:pt x="120" y="784"/>
                    </a:lnTo>
                    <a:lnTo>
                      <a:pt x="120" y="787"/>
                    </a:lnTo>
                    <a:lnTo>
                      <a:pt x="120" y="790"/>
                    </a:lnTo>
                    <a:lnTo>
                      <a:pt x="119" y="791"/>
                    </a:lnTo>
                    <a:lnTo>
                      <a:pt x="121" y="793"/>
                    </a:lnTo>
                    <a:lnTo>
                      <a:pt x="122" y="791"/>
                    </a:lnTo>
                    <a:lnTo>
                      <a:pt x="124" y="791"/>
                    </a:lnTo>
                    <a:lnTo>
                      <a:pt x="125" y="792"/>
                    </a:lnTo>
                    <a:lnTo>
                      <a:pt x="127" y="792"/>
                    </a:lnTo>
                    <a:lnTo>
                      <a:pt x="129" y="791"/>
                    </a:lnTo>
                    <a:lnTo>
                      <a:pt x="130" y="790"/>
                    </a:lnTo>
                    <a:lnTo>
                      <a:pt x="129" y="788"/>
                    </a:lnTo>
                    <a:lnTo>
                      <a:pt x="129" y="785"/>
                    </a:lnTo>
                    <a:lnTo>
                      <a:pt x="131" y="784"/>
                    </a:lnTo>
                    <a:lnTo>
                      <a:pt x="131" y="785"/>
                    </a:lnTo>
                    <a:lnTo>
                      <a:pt x="134" y="785"/>
                    </a:lnTo>
                    <a:lnTo>
                      <a:pt x="136" y="785"/>
                    </a:lnTo>
                    <a:lnTo>
                      <a:pt x="137" y="785"/>
                    </a:lnTo>
                    <a:lnTo>
                      <a:pt x="139" y="786"/>
                    </a:lnTo>
                    <a:lnTo>
                      <a:pt x="141" y="787"/>
                    </a:lnTo>
                    <a:lnTo>
                      <a:pt x="143" y="787"/>
                    </a:lnTo>
                    <a:lnTo>
                      <a:pt x="143" y="793"/>
                    </a:lnTo>
                    <a:lnTo>
                      <a:pt x="139" y="792"/>
                    </a:lnTo>
                    <a:lnTo>
                      <a:pt x="137" y="793"/>
                    </a:lnTo>
                    <a:lnTo>
                      <a:pt x="135" y="794"/>
                    </a:lnTo>
                    <a:lnTo>
                      <a:pt x="134" y="798"/>
                    </a:lnTo>
                    <a:lnTo>
                      <a:pt x="137" y="799"/>
                    </a:lnTo>
                    <a:lnTo>
                      <a:pt x="138" y="799"/>
                    </a:lnTo>
                    <a:lnTo>
                      <a:pt x="137" y="797"/>
                    </a:lnTo>
                    <a:lnTo>
                      <a:pt x="139" y="797"/>
                    </a:lnTo>
                    <a:lnTo>
                      <a:pt x="139" y="799"/>
                    </a:lnTo>
                    <a:lnTo>
                      <a:pt x="139" y="800"/>
                    </a:lnTo>
                    <a:lnTo>
                      <a:pt x="138" y="803"/>
                    </a:lnTo>
                    <a:lnTo>
                      <a:pt x="142" y="805"/>
                    </a:lnTo>
                    <a:lnTo>
                      <a:pt x="143" y="803"/>
                    </a:lnTo>
                    <a:lnTo>
                      <a:pt x="143" y="799"/>
                    </a:lnTo>
                    <a:lnTo>
                      <a:pt x="144" y="797"/>
                    </a:lnTo>
                    <a:lnTo>
                      <a:pt x="145" y="796"/>
                    </a:lnTo>
                    <a:lnTo>
                      <a:pt x="147" y="798"/>
                    </a:lnTo>
                    <a:lnTo>
                      <a:pt x="148" y="798"/>
                    </a:lnTo>
                    <a:lnTo>
                      <a:pt x="149" y="794"/>
                    </a:lnTo>
                    <a:lnTo>
                      <a:pt x="149" y="792"/>
                    </a:lnTo>
                    <a:lnTo>
                      <a:pt x="150" y="790"/>
                    </a:lnTo>
                    <a:lnTo>
                      <a:pt x="148" y="790"/>
                    </a:lnTo>
                    <a:lnTo>
                      <a:pt x="150" y="789"/>
                    </a:lnTo>
                    <a:lnTo>
                      <a:pt x="151" y="788"/>
                    </a:lnTo>
                    <a:lnTo>
                      <a:pt x="154" y="786"/>
                    </a:lnTo>
                    <a:lnTo>
                      <a:pt x="153" y="789"/>
                    </a:lnTo>
                    <a:lnTo>
                      <a:pt x="152" y="793"/>
                    </a:lnTo>
                    <a:lnTo>
                      <a:pt x="150" y="795"/>
                    </a:lnTo>
                    <a:lnTo>
                      <a:pt x="149" y="799"/>
                    </a:lnTo>
                    <a:lnTo>
                      <a:pt x="152" y="798"/>
                    </a:lnTo>
                    <a:lnTo>
                      <a:pt x="155" y="795"/>
                    </a:lnTo>
                    <a:lnTo>
                      <a:pt x="155" y="798"/>
                    </a:lnTo>
                    <a:lnTo>
                      <a:pt x="152" y="800"/>
                    </a:lnTo>
                    <a:lnTo>
                      <a:pt x="149" y="803"/>
                    </a:lnTo>
                    <a:lnTo>
                      <a:pt x="149" y="805"/>
                    </a:lnTo>
                    <a:lnTo>
                      <a:pt x="152" y="805"/>
                    </a:lnTo>
                    <a:lnTo>
                      <a:pt x="156" y="805"/>
                    </a:lnTo>
                    <a:lnTo>
                      <a:pt x="151" y="806"/>
                    </a:lnTo>
                    <a:lnTo>
                      <a:pt x="149" y="807"/>
                    </a:lnTo>
                    <a:lnTo>
                      <a:pt x="151" y="811"/>
                    </a:lnTo>
                    <a:lnTo>
                      <a:pt x="150" y="811"/>
                    </a:lnTo>
                    <a:lnTo>
                      <a:pt x="149" y="811"/>
                    </a:lnTo>
                    <a:lnTo>
                      <a:pt x="147" y="814"/>
                    </a:lnTo>
                    <a:lnTo>
                      <a:pt x="148" y="819"/>
                    </a:lnTo>
                    <a:lnTo>
                      <a:pt x="149" y="822"/>
                    </a:lnTo>
                    <a:lnTo>
                      <a:pt x="150" y="824"/>
                    </a:lnTo>
                    <a:lnTo>
                      <a:pt x="153" y="823"/>
                    </a:lnTo>
                    <a:lnTo>
                      <a:pt x="156" y="823"/>
                    </a:lnTo>
                    <a:lnTo>
                      <a:pt x="159" y="822"/>
                    </a:lnTo>
                    <a:lnTo>
                      <a:pt x="162" y="821"/>
                    </a:lnTo>
                    <a:lnTo>
                      <a:pt x="164" y="818"/>
                    </a:lnTo>
                    <a:lnTo>
                      <a:pt x="166" y="816"/>
                    </a:lnTo>
                    <a:lnTo>
                      <a:pt x="166" y="813"/>
                    </a:lnTo>
                    <a:lnTo>
                      <a:pt x="165" y="811"/>
                    </a:lnTo>
                    <a:lnTo>
                      <a:pt x="166" y="808"/>
                    </a:lnTo>
                    <a:lnTo>
                      <a:pt x="167" y="806"/>
                    </a:lnTo>
                    <a:lnTo>
                      <a:pt x="165" y="802"/>
                    </a:lnTo>
                    <a:lnTo>
                      <a:pt x="169" y="805"/>
                    </a:lnTo>
                    <a:lnTo>
                      <a:pt x="172" y="805"/>
                    </a:lnTo>
                    <a:lnTo>
                      <a:pt x="167" y="809"/>
                    </a:lnTo>
                    <a:lnTo>
                      <a:pt x="171" y="809"/>
                    </a:lnTo>
                    <a:lnTo>
                      <a:pt x="172" y="810"/>
                    </a:lnTo>
                    <a:lnTo>
                      <a:pt x="173" y="811"/>
                    </a:lnTo>
                    <a:lnTo>
                      <a:pt x="172" y="815"/>
                    </a:lnTo>
                    <a:lnTo>
                      <a:pt x="171" y="817"/>
                    </a:lnTo>
                    <a:lnTo>
                      <a:pt x="169" y="820"/>
                    </a:lnTo>
                    <a:lnTo>
                      <a:pt x="171" y="823"/>
                    </a:lnTo>
                    <a:lnTo>
                      <a:pt x="174" y="823"/>
                    </a:lnTo>
                    <a:lnTo>
                      <a:pt x="177" y="823"/>
                    </a:lnTo>
                    <a:lnTo>
                      <a:pt x="179" y="822"/>
                    </a:lnTo>
                    <a:lnTo>
                      <a:pt x="182" y="819"/>
                    </a:lnTo>
                    <a:lnTo>
                      <a:pt x="183" y="818"/>
                    </a:lnTo>
                    <a:lnTo>
                      <a:pt x="184" y="821"/>
                    </a:lnTo>
                    <a:lnTo>
                      <a:pt x="181" y="825"/>
                    </a:lnTo>
                    <a:lnTo>
                      <a:pt x="178" y="828"/>
                    </a:lnTo>
                    <a:lnTo>
                      <a:pt x="174" y="829"/>
                    </a:lnTo>
                    <a:lnTo>
                      <a:pt x="173" y="832"/>
                    </a:lnTo>
                    <a:lnTo>
                      <a:pt x="178" y="829"/>
                    </a:lnTo>
                    <a:lnTo>
                      <a:pt x="182" y="829"/>
                    </a:lnTo>
                    <a:lnTo>
                      <a:pt x="185" y="828"/>
                    </a:lnTo>
                    <a:lnTo>
                      <a:pt x="185" y="825"/>
                    </a:lnTo>
                    <a:lnTo>
                      <a:pt x="189" y="823"/>
                    </a:lnTo>
                    <a:lnTo>
                      <a:pt x="190" y="822"/>
                    </a:lnTo>
                    <a:lnTo>
                      <a:pt x="193" y="819"/>
                    </a:lnTo>
                    <a:lnTo>
                      <a:pt x="200" y="818"/>
                    </a:lnTo>
                    <a:lnTo>
                      <a:pt x="203" y="817"/>
                    </a:lnTo>
                    <a:lnTo>
                      <a:pt x="206" y="815"/>
                    </a:lnTo>
                    <a:lnTo>
                      <a:pt x="209" y="811"/>
                    </a:lnTo>
                    <a:lnTo>
                      <a:pt x="213" y="809"/>
                    </a:lnTo>
                    <a:lnTo>
                      <a:pt x="215" y="807"/>
                    </a:lnTo>
                    <a:lnTo>
                      <a:pt x="218" y="809"/>
                    </a:lnTo>
                    <a:lnTo>
                      <a:pt x="221" y="807"/>
                    </a:lnTo>
                    <a:lnTo>
                      <a:pt x="224" y="806"/>
                    </a:lnTo>
                    <a:lnTo>
                      <a:pt x="226" y="805"/>
                    </a:lnTo>
                    <a:lnTo>
                      <a:pt x="226" y="804"/>
                    </a:lnTo>
                    <a:lnTo>
                      <a:pt x="226" y="802"/>
                    </a:lnTo>
                    <a:lnTo>
                      <a:pt x="229" y="801"/>
                    </a:lnTo>
                    <a:lnTo>
                      <a:pt x="229" y="803"/>
                    </a:lnTo>
                    <a:lnTo>
                      <a:pt x="229" y="805"/>
                    </a:lnTo>
                    <a:lnTo>
                      <a:pt x="229" y="807"/>
                    </a:lnTo>
                    <a:lnTo>
                      <a:pt x="232" y="808"/>
                    </a:lnTo>
                    <a:lnTo>
                      <a:pt x="232" y="805"/>
                    </a:lnTo>
                    <a:lnTo>
                      <a:pt x="233" y="803"/>
                    </a:lnTo>
                    <a:lnTo>
                      <a:pt x="232" y="806"/>
                    </a:lnTo>
                    <a:lnTo>
                      <a:pt x="232" y="811"/>
                    </a:lnTo>
                    <a:lnTo>
                      <a:pt x="234" y="809"/>
                    </a:lnTo>
                    <a:lnTo>
                      <a:pt x="236" y="806"/>
                    </a:lnTo>
                    <a:lnTo>
                      <a:pt x="238" y="804"/>
                    </a:lnTo>
                    <a:lnTo>
                      <a:pt x="239" y="800"/>
                    </a:lnTo>
                    <a:lnTo>
                      <a:pt x="240" y="798"/>
                    </a:lnTo>
                    <a:lnTo>
                      <a:pt x="244" y="795"/>
                    </a:lnTo>
                    <a:lnTo>
                      <a:pt x="249" y="792"/>
                    </a:lnTo>
                    <a:lnTo>
                      <a:pt x="253" y="793"/>
                    </a:lnTo>
                    <a:lnTo>
                      <a:pt x="255" y="789"/>
                    </a:lnTo>
                    <a:lnTo>
                      <a:pt x="257" y="787"/>
                    </a:lnTo>
                    <a:lnTo>
                      <a:pt x="260" y="786"/>
                    </a:lnTo>
                    <a:lnTo>
                      <a:pt x="259" y="782"/>
                    </a:lnTo>
                    <a:lnTo>
                      <a:pt x="262" y="781"/>
                    </a:lnTo>
                    <a:lnTo>
                      <a:pt x="265" y="781"/>
                    </a:lnTo>
                    <a:lnTo>
                      <a:pt x="268" y="781"/>
                    </a:lnTo>
                    <a:lnTo>
                      <a:pt x="270" y="781"/>
                    </a:lnTo>
                    <a:lnTo>
                      <a:pt x="273" y="781"/>
                    </a:lnTo>
                    <a:lnTo>
                      <a:pt x="274" y="778"/>
                    </a:lnTo>
                    <a:lnTo>
                      <a:pt x="274" y="775"/>
                    </a:lnTo>
                    <a:lnTo>
                      <a:pt x="274" y="773"/>
                    </a:lnTo>
                    <a:lnTo>
                      <a:pt x="277" y="772"/>
                    </a:lnTo>
                    <a:lnTo>
                      <a:pt x="280" y="770"/>
                    </a:lnTo>
                    <a:lnTo>
                      <a:pt x="279" y="772"/>
                    </a:lnTo>
                    <a:lnTo>
                      <a:pt x="279" y="775"/>
                    </a:lnTo>
                    <a:lnTo>
                      <a:pt x="280" y="777"/>
                    </a:lnTo>
                    <a:lnTo>
                      <a:pt x="284" y="778"/>
                    </a:lnTo>
                    <a:lnTo>
                      <a:pt x="286" y="779"/>
                    </a:lnTo>
                    <a:lnTo>
                      <a:pt x="290" y="777"/>
                    </a:lnTo>
                    <a:lnTo>
                      <a:pt x="292" y="776"/>
                    </a:lnTo>
                    <a:lnTo>
                      <a:pt x="295" y="775"/>
                    </a:lnTo>
                    <a:lnTo>
                      <a:pt x="298" y="774"/>
                    </a:lnTo>
                    <a:lnTo>
                      <a:pt x="298" y="770"/>
                    </a:lnTo>
                    <a:lnTo>
                      <a:pt x="300" y="769"/>
                    </a:lnTo>
                    <a:lnTo>
                      <a:pt x="303" y="764"/>
                    </a:lnTo>
                    <a:lnTo>
                      <a:pt x="310" y="760"/>
                    </a:lnTo>
                    <a:lnTo>
                      <a:pt x="316" y="760"/>
                    </a:lnTo>
                    <a:lnTo>
                      <a:pt x="317" y="758"/>
                    </a:lnTo>
                    <a:lnTo>
                      <a:pt x="319" y="757"/>
                    </a:lnTo>
                    <a:lnTo>
                      <a:pt x="321" y="755"/>
                    </a:lnTo>
                    <a:lnTo>
                      <a:pt x="325" y="752"/>
                    </a:lnTo>
                    <a:lnTo>
                      <a:pt x="328" y="751"/>
                    </a:lnTo>
                    <a:lnTo>
                      <a:pt x="331" y="756"/>
                    </a:lnTo>
                    <a:lnTo>
                      <a:pt x="334" y="759"/>
                    </a:lnTo>
                    <a:lnTo>
                      <a:pt x="333" y="757"/>
                    </a:lnTo>
                    <a:lnTo>
                      <a:pt x="333" y="754"/>
                    </a:lnTo>
                    <a:lnTo>
                      <a:pt x="331" y="751"/>
                    </a:lnTo>
                    <a:lnTo>
                      <a:pt x="331" y="749"/>
                    </a:lnTo>
                    <a:lnTo>
                      <a:pt x="333" y="746"/>
                    </a:lnTo>
                    <a:lnTo>
                      <a:pt x="335" y="745"/>
                    </a:lnTo>
                    <a:lnTo>
                      <a:pt x="338" y="745"/>
                    </a:lnTo>
                    <a:lnTo>
                      <a:pt x="340" y="745"/>
                    </a:lnTo>
                    <a:lnTo>
                      <a:pt x="343" y="745"/>
                    </a:lnTo>
                    <a:lnTo>
                      <a:pt x="345" y="745"/>
                    </a:lnTo>
                    <a:lnTo>
                      <a:pt x="348" y="748"/>
                    </a:lnTo>
                    <a:lnTo>
                      <a:pt x="350" y="748"/>
                    </a:lnTo>
                    <a:lnTo>
                      <a:pt x="349" y="745"/>
                    </a:lnTo>
                    <a:lnTo>
                      <a:pt x="350" y="745"/>
                    </a:lnTo>
                    <a:lnTo>
                      <a:pt x="352" y="745"/>
                    </a:lnTo>
                    <a:lnTo>
                      <a:pt x="355" y="746"/>
                    </a:lnTo>
                    <a:lnTo>
                      <a:pt x="356" y="745"/>
                    </a:lnTo>
                    <a:lnTo>
                      <a:pt x="353" y="745"/>
                    </a:lnTo>
                    <a:lnTo>
                      <a:pt x="354" y="744"/>
                    </a:lnTo>
                    <a:lnTo>
                      <a:pt x="356" y="743"/>
                    </a:lnTo>
                    <a:lnTo>
                      <a:pt x="356" y="745"/>
                    </a:lnTo>
                    <a:lnTo>
                      <a:pt x="357" y="745"/>
                    </a:lnTo>
                    <a:lnTo>
                      <a:pt x="358" y="745"/>
                    </a:lnTo>
                    <a:lnTo>
                      <a:pt x="359" y="741"/>
                    </a:lnTo>
                    <a:lnTo>
                      <a:pt x="358" y="739"/>
                    </a:lnTo>
                    <a:lnTo>
                      <a:pt x="359" y="738"/>
                    </a:lnTo>
                    <a:lnTo>
                      <a:pt x="360" y="738"/>
                    </a:lnTo>
                    <a:lnTo>
                      <a:pt x="362" y="737"/>
                    </a:lnTo>
                    <a:lnTo>
                      <a:pt x="367" y="727"/>
                    </a:lnTo>
                    <a:lnTo>
                      <a:pt x="369" y="722"/>
                    </a:lnTo>
                    <a:lnTo>
                      <a:pt x="372" y="716"/>
                    </a:lnTo>
                    <a:lnTo>
                      <a:pt x="375" y="712"/>
                    </a:lnTo>
                    <a:lnTo>
                      <a:pt x="378" y="708"/>
                    </a:lnTo>
                    <a:lnTo>
                      <a:pt x="381" y="704"/>
                    </a:lnTo>
                    <a:lnTo>
                      <a:pt x="383" y="700"/>
                    </a:lnTo>
                    <a:lnTo>
                      <a:pt x="387" y="698"/>
                    </a:lnTo>
                    <a:lnTo>
                      <a:pt x="389" y="696"/>
                    </a:lnTo>
                    <a:lnTo>
                      <a:pt x="390" y="692"/>
                    </a:lnTo>
                    <a:lnTo>
                      <a:pt x="391" y="688"/>
                    </a:lnTo>
                    <a:lnTo>
                      <a:pt x="393" y="685"/>
                    </a:lnTo>
                    <a:lnTo>
                      <a:pt x="396" y="681"/>
                    </a:lnTo>
                    <a:lnTo>
                      <a:pt x="399" y="676"/>
                    </a:lnTo>
                    <a:lnTo>
                      <a:pt x="401" y="674"/>
                    </a:lnTo>
                    <a:lnTo>
                      <a:pt x="404" y="671"/>
                    </a:lnTo>
                    <a:lnTo>
                      <a:pt x="405" y="668"/>
                    </a:lnTo>
                    <a:lnTo>
                      <a:pt x="408" y="664"/>
                    </a:lnTo>
                    <a:lnTo>
                      <a:pt x="410" y="660"/>
                    </a:lnTo>
                    <a:lnTo>
                      <a:pt x="411" y="656"/>
                    </a:lnTo>
                    <a:lnTo>
                      <a:pt x="414" y="651"/>
                    </a:lnTo>
                    <a:lnTo>
                      <a:pt x="414" y="649"/>
                    </a:lnTo>
                    <a:lnTo>
                      <a:pt x="418" y="646"/>
                    </a:lnTo>
                    <a:lnTo>
                      <a:pt x="420" y="644"/>
                    </a:lnTo>
                    <a:lnTo>
                      <a:pt x="421" y="640"/>
                    </a:lnTo>
                    <a:lnTo>
                      <a:pt x="423" y="636"/>
                    </a:lnTo>
                    <a:lnTo>
                      <a:pt x="424" y="632"/>
                    </a:lnTo>
                    <a:lnTo>
                      <a:pt x="427" y="627"/>
                    </a:lnTo>
                    <a:lnTo>
                      <a:pt x="429" y="624"/>
                    </a:lnTo>
                    <a:lnTo>
                      <a:pt x="430" y="621"/>
                    </a:lnTo>
                    <a:lnTo>
                      <a:pt x="430" y="619"/>
                    </a:lnTo>
                    <a:lnTo>
                      <a:pt x="432" y="615"/>
                    </a:lnTo>
                    <a:lnTo>
                      <a:pt x="433" y="613"/>
                    </a:lnTo>
                    <a:lnTo>
                      <a:pt x="436" y="609"/>
                    </a:lnTo>
                    <a:lnTo>
                      <a:pt x="439" y="603"/>
                    </a:lnTo>
                    <a:lnTo>
                      <a:pt x="440" y="598"/>
                    </a:lnTo>
                    <a:lnTo>
                      <a:pt x="442" y="594"/>
                    </a:lnTo>
                    <a:lnTo>
                      <a:pt x="444" y="588"/>
                    </a:lnTo>
                    <a:lnTo>
                      <a:pt x="446" y="583"/>
                    </a:lnTo>
                    <a:lnTo>
                      <a:pt x="449" y="578"/>
                    </a:lnTo>
                    <a:lnTo>
                      <a:pt x="455" y="573"/>
                    </a:lnTo>
                    <a:lnTo>
                      <a:pt x="453" y="570"/>
                    </a:lnTo>
                    <a:lnTo>
                      <a:pt x="455" y="568"/>
                    </a:lnTo>
                    <a:lnTo>
                      <a:pt x="457" y="564"/>
                    </a:lnTo>
                    <a:lnTo>
                      <a:pt x="461" y="558"/>
                    </a:lnTo>
                    <a:lnTo>
                      <a:pt x="460" y="555"/>
                    </a:lnTo>
                    <a:lnTo>
                      <a:pt x="463" y="551"/>
                    </a:lnTo>
                    <a:lnTo>
                      <a:pt x="463" y="547"/>
                    </a:lnTo>
                    <a:lnTo>
                      <a:pt x="470" y="520"/>
                    </a:lnTo>
                    <a:lnTo>
                      <a:pt x="462" y="513"/>
                    </a:lnTo>
                    <a:lnTo>
                      <a:pt x="461" y="511"/>
                    </a:lnTo>
                    <a:lnTo>
                      <a:pt x="452" y="505"/>
                    </a:lnTo>
                    <a:lnTo>
                      <a:pt x="449" y="497"/>
                    </a:lnTo>
                    <a:lnTo>
                      <a:pt x="444" y="495"/>
                    </a:lnTo>
                    <a:lnTo>
                      <a:pt x="441" y="494"/>
                    </a:lnTo>
                    <a:lnTo>
                      <a:pt x="438" y="493"/>
                    </a:lnTo>
                    <a:lnTo>
                      <a:pt x="434" y="490"/>
                    </a:lnTo>
                    <a:lnTo>
                      <a:pt x="431" y="490"/>
                    </a:lnTo>
                    <a:lnTo>
                      <a:pt x="428" y="487"/>
                    </a:lnTo>
                    <a:lnTo>
                      <a:pt x="417" y="484"/>
                    </a:lnTo>
                    <a:lnTo>
                      <a:pt x="411" y="480"/>
                    </a:lnTo>
                    <a:lnTo>
                      <a:pt x="409" y="478"/>
                    </a:lnTo>
                    <a:lnTo>
                      <a:pt x="392" y="464"/>
                    </a:lnTo>
                    <a:lnTo>
                      <a:pt x="395" y="460"/>
                    </a:lnTo>
                    <a:lnTo>
                      <a:pt x="397" y="459"/>
                    </a:lnTo>
                    <a:lnTo>
                      <a:pt x="401" y="456"/>
                    </a:lnTo>
                    <a:lnTo>
                      <a:pt x="401" y="454"/>
                    </a:lnTo>
                    <a:lnTo>
                      <a:pt x="402" y="450"/>
                    </a:lnTo>
                    <a:lnTo>
                      <a:pt x="403" y="447"/>
                    </a:lnTo>
                    <a:lnTo>
                      <a:pt x="405" y="443"/>
                    </a:lnTo>
                    <a:lnTo>
                      <a:pt x="405" y="440"/>
                    </a:lnTo>
                    <a:lnTo>
                      <a:pt x="407" y="436"/>
                    </a:lnTo>
                    <a:lnTo>
                      <a:pt x="407" y="431"/>
                    </a:lnTo>
                    <a:lnTo>
                      <a:pt x="405" y="429"/>
                    </a:lnTo>
                    <a:lnTo>
                      <a:pt x="402" y="426"/>
                    </a:lnTo>
                    <a:lnTo>
                      <a:pt x="401" y="425"/>
                    </a:lnTo>
                    <a:lnTo>
                      <a:pt x="402" y="424"/>
                    </a:lnTo>
                    <a:lnTo>
                      <a:pt x="402" y="422"/>
                    </a:lnTo>
                    <a:lnTo>
                      <a:pt x="400" y="421"/>
                    </a:lnTo>
                    <a:lnTo>
                      <a:pt x="398" y="422"/>
                    </a:lnTo>
                    <a:lnTo>
                      <a:pt x="397" y="421"/>
                    </a:lnTo>
                    <a:lnTo>
                      <a:pt x="394" y="418"/>
                    </a:lnTo>
                    <a:lnTo>
                      <a:pt x="392" y="417"/>
                    </a:lnTo>
                    <a:lnTo>
                      <a:pt x="389" y="417"/>
                    </a:lnTo>
                    <a:lnTo>
                      <a:pt x="386" y="416"/>
                    </a:lnTo>
                    <a:lnTo>
                      <a:pt x="384" y="416"/>
                    </a:lnTo>
                    <a:lnTo>
                      <a:pt x="382" y="413"/>
                    </a:lnTo>
                    <a:lnTo>
                      <a:pt x="382" y="410"/>
                    </a:lnTo>
                    <a:lnTo>
                      <a:pt x="381" y="407"/>
                    </a:lnTo>
                    <a:lnTo>
                      <a:pt x="379" y="404"/>
                    </a:lnTo>
                    <a:lnTo>
                      <a:pt x="379" y="401"/>
                    </a:lnTo>
                    <a:lnTo>
                      <a:pt x="379" y="399"/>
                    </a:lnTo>
                    <a:lnTo>
                      <a:pt x="381" y="398"/>
                    </a:lnTo>
                    <a:lnTo>
                      <a:pt x="381" y="395"/>
                    </a:lnTo>
                    <a:lnTo>
                      <a:pt x="381" y="393"/>
                    </a:lnTo>
                    <a:lnTo>
                      <a:pt x="378" y="391"/>
                    </a:lnTo>
                    <a:lnTo>
                      <a:pt x="377" y="389"/>
                    </a:lnTo>
                    <a:lnTo>
                      <a:pt x="378" y="387"/>
                    </a:lnTo>
                    <a:lnTo>
                      <a:pt x="378" y="386"/>
                    </a:lnTo>
                    <a:lnTo>
                      <a:pt x="376" y="384"/>
                    </a:lnTo>
                    <a:lnTo>
                      <a:pt x="375" y="384"/>
                    </a:lnTo>
                    <a:lnTo>
                      <a:pt x="370" y="385"/>
                    </a:lnTo>
                    <a:lnTo>
                      <a:pt x="368" y="386"/>
                    </a:lnTo>
                    <a:lnTo>
                      <a:pt x="364" y="386"/>
                    </a:lnTo>
                    <a:lnTo>
                      <a:pt x="363" y="383"/>
                    </a:lnTo>
                    <a:lnTo>
                      <a:pt x="362" y="383"/>
                    </a:lnTo>
                    <a:lnTo>
                      <a:pt x="359" y="378"/>
                    </a:lnTo>
                    <a:lnTo>
                      <a:pt x="358" y="375"/>
                    </a:lnTo>
                    <a:lnTo>
                      <a:pt x="357" y="372"/>
                    </a:lnTo>
                    <a:lnTo>
                      <a:pt x="357" y="369"/>
                    </a:lnTo>
                    <a:lnTo>
                      <a:pt x="357" y="367"/>
                    </a:lnTo>
                    <a:lnTo>
                      <a:pt x="357" y="365"/>
                    </a:lnTo>
                    <a:lnTo>
                      <a:pt x="360" y="364"/>
                    </a:lnTo>
                    <a:lnTo>
                      <a:pt x="363" y="362"/>
                    </a:lnTo>
                    <a:lnTo>
                      <a:pt x="365" y="361"/>
                    </a:lnTo>
                    <a:lnTo>
                      <a:pt x="365" y="360"/>
                    </a:lnTo>
                    <a:lnTo>
                      <a:pt x="363" y="359"/>
                    </a:lnTo>
                    <a:lnTo>
                      <a:pt x="364" y="357"/>
                    </a:lnTo>
                    <a:lnTo>
                      <a:pt x="364" y="354"/>
                    </a:lnTo>
                    <a:lnTo>
                      <a:pt x="362" y="353"/>
                    </a:lnTo>
                    <a:lnTo>
                      <a:pt x="359" y="353"/>
                    </a:lnTo>
                    <a:lnTo>
                      <a:pt x="357" y="353"/>
                    </a:lnTo>
                    <a:lnTo>
                      <a:pt x="355" y="353"/>
                    </a:lnTo>
                    <a:lnTo>
                      <a:pt x="354" y="352"/>
                    </a:lnTo>
                    <a:lnTo>
                      <a:pt x="355" y="348"/>
                    </a:lnTo>
                    <a:lnTo>
                      <a:pt x="357" y="346"/>
                    </a:lnTo>
                    <a:lnTo>
                      <a:pt x="357" y="343"/>
                    </a:lnTo>
                    <a:lnTo>
                      <a:pt x="357" y="341"/>
                    </a:lnTo>
                    <a:lnTo>
                      <a:pt x="356" y="339"/>
                    </a:lnTo>
                    <a:lnTo>
                      <a:pt x="355" y="335"/>
                    </a:lnTo>
                    <a:lnTo>
                      <a:pt x="356" y="333"/>
                    </a:lnTo>
                    <a:lnTo>
                      <a:pt x="357" y="330"/>
                    </a:lnTo>
                    <a:lnTo>
                      <a:pt x="357" y="329"/>
                    </a:lnTo>
                    <a:lnTo>
                      <a:pt x="358" y="326"/>
                    </a:lnTo>
                    <a:lnTo>
                      <a:pt x="356" y="324"/>
                    </a:lnTo>
                    <a:lnTo>
                      <a:pt x="353" y="323"/>
                    </a:lnTo>
                    <a:lnTo>
                      <a:pt x="352" y="320"/>
                    </a:lnTo>
                    <a:lnTo>
                      <a:pt x="357" y="317"/>
                    </a:lnTo>
                    <a:lnTo>
                      <a:pt x="359" y="316"/>
                    </a:lnTo>
                    <a:lnTo>
                      <a:pt x="361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5" y="311"/>
                    </a:lnTo>
                    <a:lnTo>
                      <a:pt x="363" y="304"/>
                    </a:lnTo>
                    <a:lnTo>
                      <a:pt x="361" y="299"/>
                    </a:lnTo>
                    <a:lnTo>
                      <a:pt x="357" y="292"/>
                    </a:lnTo>
                    <a:lnTo>
                      <a:pt x="355" y="287"/>
                    </a:lnTo>
                    <a:lnTo>
                      <a:pt x="352" y="283"/>
                    </a:lnTo>
                    <a:lnTo>
                      <a:pt x="350" y="279"/>
                    </a:lnTo>
                    <a:lnTo>
                      <a:pt x="345" y="276"/>
                    </a:lnTo>
                    <a:lnTo>
                      <a:pt x="341" y="271"/>
                    </a:lnTo>
                    <a:lnTo>
                      <a:pt x="340" y="270"/>
                    </a:lnTo>
                    <a:lnTo>
                      <a:pt x="339" y="266"/>
                    </a:lnTo>
                    <a:lnTo>
                      <a:pt x="336" y="263"/>
                    </a:lnTo>
                    <a:lnTo>
                      <a:pt x="334" y="262"/>
                    </a:lnTo>
                    <a:lnTo>
                      <a:pt x="331" y="256"/>
                    </a:lnTo>
                    <a:lnTo>
                      <a:pt x="327" y="251"/>
                    </a:lnTo>
                    <a:lnTo>
                      <a:pt x="318" y="244"/>
                    </a:lnTo>
                    <a:lnTo>
                      <a:pt x="312" y="237"/>
                    </a:lnTo>
                    <a:lnTo>
                      <a:pt x="310" y="233"/>
                    </a:lnTo>
                    <a:lnTo>
                      <a:pt x="308" y="228"/>
                    </a:lnTo>
                    <a:lnTo>
                      <a:pt x="307" y="225"/>
                    </a:lnTo>
                    <a:lnTo>
                      <a:pt x="318" y="197"/>
                    </a:lnTo>
                    <a:lnTo>
                      <a:pt x="323" y="192"/>
                    </a:lnTo>
                    <a:lnTo>
                      <a:pt x="322" y="192"/>
                    </a:lnTo>
                    <a:lnTo>
                      <a:pt x="328" y="176"/>
                    </a:lnTo>
                    <a:lnTo>
                      <a:pt x="329" y="164"/>
                    </a:lnTo>
                    <a:lnTo>
                      <a:pt x="316" y="157"/>
                    </a:lnTo>
                    <a:lnTo>
                      <a:pt x="300" y="139"/>
                    </a:lnTo>
                    <a:lnTo>
                      <a:pt x="275" y="134"/>
                    </a:lnTo>
                    <a:lnTo>
                      <a:pt x="263" y="109"/>
                    </a:lnTo>
                    <a:lnTo>
                      <a:pt x="270" y="93"/>
                    </a:lnTo>
                    <a:lnTo>
                      <a:pt x="271" y="83"/>
                    </a:lnTo>
                    <a:lnTo>
                      <a:pt x="266" y="83"/>
                    </a:lnTo>
                    <a:lnTo>
                      <a:pt x="261" y="84"/>
                    </a:lnTo>
                    <a:lnTo>
                      <a:pt x="258" y="81"/>
                    </a:lnTo>
                    <a:lnTo>
                      <a:pt x="273" y="68"/>
                    </a:lnTo>
                    <a:lnTo>
                      <a:pt x="268" y="66"/>
                    </a:lnTo>
                    <a:lnTo>
                      <a:pt x="268" y="65"/>
                    </a:lnTo>
                    <a:lnTo>
                      <a:pt x="268" y="63"/>
                    </a:lnTo>
                    <a:lnTo>
                      <a:pt x="268" y="62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7" y="56"/>
                    </a:lnTo>
                    <a:lnTo>
                      <a:pt x="279" y="35"/>
                    </a:lnTo>
                    <a:lnTo>
                      <a:pt x="268" y="20"/>
                    </a:lnTo>
                    <a:lnTo>
                      <a:pt x="244" y="15"/>
                    </a:lnTo>
                    <a:lnTo>
                      <a:pt x="243" y="14"/>
                    </a:lnTo>
                    <a:lnTo>
                      <a:pt x="242" y="13"/>
                    </a:lnTo>
                    <a:lnTo>
                      <a:pt x="242" y="12"/>
                    </a:lnTo>
                    <a:lnTo>
                      <a:pt x="238" y="11"/>
                    </a:lnTo>
                    <a:lnTo>
                      <a:pt x="235" y="10"/>
                    </a:lnTo>
                    <a:lnTo>
                      <a:pt x="232" y="8"/>
                    </a:lnTo>
                    <a:lnTo>
                      <a:pt x="230" y="6"/>
                    </a:lnTo>
                    <a:lnTo>
                      <a:pt x="228" y="2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15" y="3"/>
                    </a:lnTo>
                    <a:lnTo>
                      <a:pt x="215" y="5"/>
                    </a:lnTo>
                    <a:lnTo>
                      <a:pt x="214" y="7"/>
                    </a:lnTo>
                    <a:lnTo>
                      <a:pt x="211" y="9"/>
                    </a:lnTo>
                    <a:lnTo>
                      <a:pt x="209" y="10"/>
                    </a:lnTo>
                    <a:lnTo>
                      <a:pt x="209" y="11"/>
                    </a:lnTo>
                    <a:lnTo>
                      <a:pt x="208" y="14"/>
                    </a:lnTo>
                    <a:lnTo>
                      <a:pt x="200" y="17"/>
                    </a:lnTo>
                    <a:lnTo>
                      <a:pt x="198" y="16"/>
                    </a:lnTo>
                    <a:lnTo>
                      <a:pt x="195" y="17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9" y="16"/>
                    </a:lnTo>
                    <a:lnTo>
                      <a:pt x="185" y="18"/>
                    </a:lnTo>
                    <a:lnTo>
                      <a:pt x="182" y="20"/>
                    </a:lnTo>
                    <a:lnTo>
                      <a:pt x="182" y="21"/>
                    </a:lnTo>
                    <a:lnTo>
                      <a:pt x="181" y="24"/>
                    </a:lnTo>
                    <a:lnTo>
                      <a:pt x="180" y="26"/>
                    </a:lnTo>
                    <a:lnTo>
                      <a:pt x="179" y="28"/>
                    </a:lnTo>
                    <a:lnTo>
                      <a:pt x="176" y="31"/>
                    </a:lnTo>
                    <a:lnTo>
                      <a:pt x="176" y="33"/>
                    </a:lnTo>
                    <a:lnTo>
                      <a:pt x="174" y="35"/>
                    </a:lnTo>
                    <a:lnTo>
                      <a:pt x="173" y="37"/>
                    </a:lnTo>
                    <a:lnTo>
                      <a:pt x="170" y="38"/>
                    </a:lnTo>
                    <a:lnTo>
                      <a:pt x="168" y="40"/>
                    </a:lnTo>
                    <a:lnTo>
                      <a:pt x="167" y="42"/>
                    </a:lnTo>
                    <a:lnTo>
                      <a:pt x="168" y="44"/>
                    </a:lnTo>
                    <a:lnTo>
                      <a:pt x="170" y="45"/>
                    </a:lnTo>
                    <a:lnTo>
                      <a:pt x="170" y="49"/>
                    </a:lnTo>
                    <a:lnTo>
                      <a:pt x="168" y="51"/>
                    </a:lnTo>
                    <a:lnTo>
                      <a:pt x="167" y="54"/>
                    </a:lnTo>
                    <a:lnTo>
                      <a:pt x="168" y="56"/>
                    </a:lnTo>
                    <a:lnTo>
                      <a:pt x="167" y="59"/>
                    </a:lnTo>
                    <a:lnTo>
                      <a:pt x="169" y="62"/>
                    </a:lnTo>
                    <a:lnTo>
                      <a:pt x="168" y="65"/>
                    </a:lnTo>
                    <a:lnTo>
                      <a:pt x="167" y="67"/>
                    </a:lnTo>
                    <a:lnTo>
                      <a:pt x="166" y="69"/>
                    </a:lnTo>
                    <a:lnTo>
                      <a:pt x="167" y="71"/>
                    </a:lnTo>
                    <a:lnTo>
                      <a:pt x="167" y="74"/>
                    </a:lnTo>
                    <a:lnTo>
                      <a:pt x="166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3"/>
                    </a:lnTo>
                    <a:lnTo>
                      <a:pt x="168" y="85"/>
                    </a:lnTo>
                    <a:lnTo>
                      <a:pt x="170" y="88"/>
                    </a:lnTo>
                    <a:lnTo>
                      <a:pt x="171" y="90"/>
                    </a:lnTo>
                    <a:lnTo>
                      <a:pt x="172" y="91"/>
                    </a:lnTo>
                    <a:lnTo>
                      <a:pt x="169" y="95"/>
                    </a:lnTo>
                    <a:lnTo>
                      <a:pt x="169" y="97"/>
                    </a:lnTo>
                    <a:lnTo>
                      <a:pt x="167" y="100"/>
                    </a:lnTo>
                    <a:lnTo>
                      <a:pt x="165" y="102"/>
                    </a:lnTo>
                    <a:lnTo>
                      <a:pt x="162" y="103"/>
                    </a:lnTo>
                    <a:lnTo>
                      <a:pt x="161" y="103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5" y="109"/>
                    </a:lnTo>
                    <a:lnTo>
                      <a:pt x="154" y="112"/>
                    </a:lnTo>
                    <a:lnTo>
                      <a:pt x="154" y="115"/>
                    </a:lnTo>
                    <a:lnTo>
                      <a:pt x="154" y="118"/>
                    </a:lnTo>
                    <a:lnTo>
                      <a:pt x="154" y="121"/>
                    </a:lnTo>
                    <a:lnTo>
                      <a:pt x="154" y="123"/>
                    </a:lnTo>
                    <a:lnTo>
                      <a:pt x="149" y="126"/>
                    </a:lnTo>
                    <a:lnTo>
                      <a:pt x="149" y="129"/>
                    </a:lnTo>
                    <a:lnTo>
                      <a:pt x="146" y="128"/>
                    </a:lnTo>
                    <a:lnTo>
                      <a:pt x="143" y="124"/>
                    </a:lnTo>
                    <a:lnTo>
                      <a:pt x="139" y="122"/>
                    </a:lnTo>
                    <a:lnTo>
                      <a:pt x="136" y="121"/>
                    </a:lnTo>
                    <a:lnTo>
                      <a:pt x="131" y="121"/>
                    </a:lnTo>
                    <a:lnTo>
                      <a:pt x="127" y="120"/>
                    </a:lnTo>
                    <a:lnTo>
                      <a:pt x="124" y="119"/>
                    </a:lnTo>
                    <a:lnTo>
                      <a:pt x="121" y="118"/>
                    </a:lnTo>
                    <a:lnTo>
                      <a:pt x="121" y="116"/>
                    </a:lnTo>
                    <a:lnTo>
                      <a:pt x="119" y="116"/>
                    </a:lnTo>
                    <a:lnTo>
                      <a:pt x="116" y="115"/>
                    </a:lnTo>
                    <a:lnTo>
                      <a:pt x="114" y="113"/>
                    </a:lnTo>
                    <a:lnTo>
                      <a:pt x="112" y="114"/>
                    </a:lnTo>
                    <a:lnTo>
                      <a:pt x="110" y="115"/>
                    </a:lnTo>
                    <a:lnTo>
                      <a:pt x="108" y="117"/>
                    </a:lnTo>
                    <a:lnTo>
                      <a:pt x="108" y="120"/>
                    </a:lnTo>
                    <a:lnTo>
                      <a:pt x="108" y="122"/>
                    </a:lnTo>
                    <a:lnTo>
                      <a:pt x="107" y="124"/>
                    </a:lnTo>
                    <a:lnTo>
                      <a:pt x="102" y="126"/>
                    </a:lnTo>
                    <a:lnTo>
                      <a:pt x="99" y="127"/>
                    </a:lnTo>
                    <a:lnTo>
                      <a:pt x="91" y="133"/>
                    </a:lnTo>
                    <a:lnTo>
                      <a:pt x="86" y="128"/>
                    </a:lnTo>
                    <a:lnTo>
                      <a:pt x="78" y="129"/>
                    </a:lnTo>
                    <a:lnTo>
                      <a:pt x="69" y="127"/>
                    </a:lnTo>
                    <a:lnTo>
                      <a:pt x="65" y="129"/>
                    </a:lnTo>
                    <a:lnTo>
                      <a:pt x="62" y="121"/>
                    </a:lnTo>
                    <a:lnTo>
                      <a:pt x="57" y="115"/>
                    </a:lnTo>
                    <a:lnTo>
                      <a:pt x="55" y="111"/>
                    </a:lnTo>
                    <a:lnTo>
                      <a:pt x="48" y="103"/>
                    </a:lnTo>
                    <a:lnTo>
                      <a:pt x="35" y="91"/>
                    </a:lnTo>
                    <a:lnTo>
                      <a:pt x="24" y="89"/>
                    </a:lnTo>
                    <a:lnTo>
                      <a:pt x="19" y="93"/>
                    </a:lnTo>
                    <a:lnTo>
                      <a:pt x="16" y="95"/>
                    </a:lnTo>
                    <a:lnTo>
                      <a:pt x="14" y="97"/>
                    </a:lnTo>
                    <a:lnTo>
                      <a:pt x="16" y="100"/>
                    </a:lnTo>
                    <a:lnTo>
                      <a:pt x="18" y="103"/>
                    </a:lnTo>
                    <a:lnTo>
                      <a:pt x="19" y="104"/>
                    </a:lnTo>
                    <a:lnTo>
                      <a:pt x="19" y="110"/>
                    </a:lnTo>
                    <a:lnTo>
                      <a:pt x="7" y="105"/>
                    </a:lnTo>
                    <a:lnTo>
                      <a:pt x="0" y="110"/>
                    </a:lnTo>
                    <a:lnTo>
                      <a:pt x="7" y="111"/>
                    </a:lnTo>
                    <a:lnTo>
                      <a:pt x="12" y="115"/>
                    </a:lnTo>
                    <a:lnTo>
                      <a:pt x="13" y="115"/>
                    </a:lnTo>
                    <a:lnTo>
                      <a:pt x="12" y="119"/>
                    </a:lnTo>
                    <a:lnTo>
                      <a:pt x="18" y="122"/>
                    </a:lnTo>
                    <a:lnTo>
                      <a:pt x="24" y="127"/>
                    </a:lnTo>
                    <a:lnTo>
                      <a:pt x="26" y="130"/>
                    </a:lnTo>
                    <a:lnTo>
                      <a:pt x="29" y="131"/>
                    </a:lnTo>
                    <a:lnTo>
                      <a:pt x="30" y="133"/>
                    </a:lnTo>
                    <a:lnTo>
                      <a:pt x="31" y="136"/>
                    </a:lnTo>
                    <a:lnTo>
                      <a:pt x="34" y="137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8" y="142"/>
                    </a:lnTo>
                    <a:lnTo>
                      <a:pt x="49" y="143"/>
                    </a:lnTo>
                    <a:lnTo>
                      <a:pt x="51" y="146"/>
                    </a:lnTo>
                    <a:lnTo>
                      <a:pt x="54" y="149"/>
                    </a:lnTo>
                    <a:lnTo>
                      <a:pt x="58" y="149"/>
                    </a:lnTo>
                    <a:lnTo>
                      <a:pt x="62" y="148"/>
                    </a:lnTo>
                    <a:lnTo>
                      <a:pt x="66" y="148"/>
                    </a:lnTo>
                    <a:lnTo>
                      <a:pt x="72" y="149"/>
                    </a:lnTo>
                    <a:lnTo>
                      <a:pt x="77" y="151"/>
                    </a:lnTo>
                    <a:lnTo>
                      <a:pt x="80" y="153"/>
                    </a:lnTo>
                    <a:lnTo>
                      <a:pt x="87" y="156"/>
                    </a:lnTo>
                    <a:lnTo>
                      <a:pt x="92" y="160"/>
                    </a:lnTo>
                    <a:lnTo>
                      <a:pt x="94" y="163"/>
                    </a:lnTo>
                    <a:lnTo>
                      <a:pt x="95" y="168"/>
                    </a:lnTo>
                    <a:lnTo>
                      <a:pt x="96" y="169"/>
                    </a:lnTo>
                    <a:lnTo>
                      <a:pt x="99" y="168"/>
                    </a:lnTo>
                    <a:lnTo>
                      <a:pt x="102" y="172"/>
                    </a:lnTo>
                    <a:lnTo>
                      <a:pt x="104" y="175"/>
                    </a:lnTo>
                    <a:lnTo>
                      <a:pt x="108" y="177"/>
                    </a:lnTo>
                    <a:lnTo>
                      <a:pt x="111" y="179"/>
                    </a:lnTo>
                    <a:lnTo>
                      <a:pt x="114" y="180"/>
                    </a:lnTo>
                    <a:lnTo>
                      <a:pt x="114" y="182"/>
                    </a:lnTo>
                    <a:lnTo>
                      <a:pt x="111" y="186"/>
                    </a:lnTo>
                    <a:lnTo>
                      <a:pt x="109" y="190"/>
                    </a:lnTo>
                    <a:lnTo>
                      <a:pt x="110" y="197"/>
                    </a:lnTo>
                    <a:lnTo>
                      <a:pt x="110" y="201"/>
                    </a:lnTo>
                    <a:lnTo>
                      <a:pt x="112" y="204"/>
                    </a:lnTo>
                    <a:lnTo>
                      <a:pt x="114" y="206"/>
                    </a:lnTo>
                    <a:lnTo>
                      <a:pt x="114" y="209"/>
                    </a:lnTo>
                    <a:lnTo>
                      <a:pt x="112" y="210"/>
                    </a:lnTo>
                    <a:lnTo>
                      <a:pt x="111" y="211"/>
                    </a:lnTo>
                    <a:lnTo>
                      <a:pt x="111" y="213"/>
                    </a:lnTo>
                    <a:lnTo>
                      <a:pt x="110" y="216"/>
                    </a:lnTo>
                    <a:lnTo>
                      <a:pt x="110" y="218"/>
                    </a:lnTo>
                    <a:lnTo>
                      <a:pt x="114" y="220"/>
                    </a:lnTo>
                    <a:lnTo>
                      <a:pt x="117" y="219"/>
                    </a:lnTo>
                    <a:lnTo>
                      <a:pt x="121" y="219"/>
                    </a:lnTo>
                    <a:lnTo>
                      <a:pt x="123" y="220"/>
                    </a:lnTo>
                    <a:lnTo>
                      <a:pt x="123" y="223"/>
                    </a:lnTo>
                    <a:lnTo>
                      <a:pt x="125" y="226"/>
                    </a:lnTo>
                    <a:lnTo>
                      <a:pt x="124" y="229"/>
                    </a:lnTo>
                    <a:lnTo>
                      <a:pt x="123" y="231"/>
                    </a:lnTo>
                    <a:lnTo>
                      <a:pt x="120" y="233"/>
                    </a:lnTo>
                    <a:lnTo>
                      <a:pt x="118" y="234"/>
                    </a:lnTo>
                    <a:lnTo>
                      <a:pt x="119" y="236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1" y="243"/>
                    </a:lnTo>
                    <a:lnTo>
                      <a:pt x="124" y="246"/>
                    </a:lnTo>
                    <a:lnTo>
                      <a:pt x="128" y="252"/>
                    </a:lnTo>
                    <a:lnTo>
                      <a:pt x="132" y="257"/>
                    </a:lnTo>
                    <a:lnTo>
                      <a:pt x="136" y="262"/>
                    </a:lnTo>
                    <a:lnTo>
                      <a:pt x="137" y="265"/>
                    </a:lnTo>
                    <a:lnTo>
                      <a:pt x="138" y="267"/>
                    </a:lnTo>
                    <a:lnTo>
                      <a:pt x="136" y="268"/>
                    </a:lnTo>
                    <a:lnTo>
                      <a:pt x="135" y="270"/>
                    </a:lnTo>
                    <a:lnTo>
                      <a:pt x="136" y="276"/>
                    </a:lnTo>
                    <a:lnTo>
                      <a:pt x="136" y="281"/>
                    </a:lnTo>
                    <a:lnTo>
                      <a:pt x="136" y="284"/>
                    </a:lnTo>
                    <a:lnTo>
                      <a:pt x="135" y="288"/>
                    </a:lnTo>
                    <a:lnTo>
                      <a:pt x="132" y="291"/>
                    </a:lnTo>
                    <a:lnTo>
                      <a:pt x="130" y="295"/>
                    </a:lnTo>
                    <a:lnTo>
                      <a:pt x="131" y="299"/>
                    </a:lnTo>
                    <a:lnTo>
                      <a:pt x="131" y="305"/>
                    </a:lnTo>
                    <a:lnTo>
                      <a:pt x="133" y="310"/>
                    </a:lnTo>
                    <a:lnTo>
                      <a:pt x="136" y="314"/>
                    </a:lnTo>
                    <a:lnTo>
                      <a:pt x="142" y="316"/>
                    </a:lnTo>
                    <a:lnTo>
                      <a:pt x="143" y="319"/>
                    </a:lnTo>
                    <a:lnTo>
                      <a:pt x="146" y="324"/>
                    </a:lnTo>
                    <a:lnTo>
                      <a:pt x="149" y="328"/>
                    </a:lnTo>
                    <a:lnTo>
                      <a:pt x="150" y="331"/>
                    </a:lnTo>
                    <a:lnTo>
                      <a:pt x="152" y="333"/>
                    </a:lnTo>
                    <a:lnTo>
                      <a:pt x="153" y="335"/>
                    </a:lnTo>
                    <a:lnTo>
                      <a:pt x="155" y="338"/>
                    </a:lnTo>
                    <a:lnTo>
                      <a:pt x="152" y="343"/>
                    </a:lnTo>
                    <a:lnTo>
                      <a:pt x="157" y="346"/>
                    </a:lnTo>
                    <a:lnTo>
                      <a:pt x="157" y="345"/>
                    </a:lnTo>
                    <a:lnTo>
                      <a:pt x="157" y="343"/>
                    </a:lnTo>
                    <a:lnTo>
                      <a:pt x="157" y="342"/>
                    </a:lnTo>
                    <a:lnTo>
                      <a:pt x="155" y="342"/>
                    </a:lnTo>
                    <a:lnTo>
                      <a:pt x="155" y="341"/>
                    </a:lnTo>
                    <a:lnTo>
                      <a:pt x="157" y="341"/>
                    </a:lnTo>
                    <a:lnTo>
                      <a:pt x="159" y="342"/>
                    </a:lnTo>
                    <a:lnTo>
                      <a:pt x="160" y="343"/>
                    </a:lnTo>
                    <a:lnTo>
                      <a:pt x="161" y="344"/>
                    </a:lnTo>
                    <a:lnTo>
                      <a:pt x="163" y="345"/>
                    </a:lnTo>
                    <a:lnTo>
                      <a:pt x="164" y="344"/>
                    </a:lnTo>
                    <a:lnTo>
                      <a:pt x="165" y="343"/>
                    </a:lnTo>
                    <a:lnTo>
                      <a:pt x="167" y="341"/>
                    </a:lnTo>
                    <a:lnTo>
                      <a:pt x="167" y="338"/>
                    </a:lnTo>
                    <a:lnTo>
                      <a:pt x="167" y="337"/>
                    </a:lnTo>
                    <a:lnTo>
                      <a:pt x="167" y="335"/>
                    </a:lnTo>
                    <a:lnTo>
                      <a:pt x="168" y="333"/>
                    </a:lnTo>
                    <a:lnTo>
                      <a:pt x="169" y="332"/>
                    </a:lnTo>
                    <a:lnTo>
                      <a:pt x="170" y="331"/>
                    </a:lnTo>
                    <a:lnTo>
                      <a:pt x="170" y="329"/>
                    </a:lnTo>
                    <a:lnTo>
                      <a:pt x="170" y="327"/>
                    </a:lnTo>
                    <a:lnTo>
                      <a:pt x="170" y="325"/>
                    </a:lnTo>
                    <a:lnTo>
                      <a:pt x="171" y="323"/>
                    </a:lnTo>
                    <a:lnTo>
                      <a:pt x="172" y="323"/>
                    </a:lnTo>
                    <a:lnTo>
                      <a:pt x="173" y="324"/>
                    </a:lnTo>
                    <a:lnTo>
                      <a:pt x="173" y="326"/>
                    </a:lnTo>
                    <a:lnTo>
                      <a:pt x="173" y="328"/>
                    </a:lnTo>
                    <a:lnTo>
                      <a:pt x="173" y="329"/>
                    </a:lnTo>
                    <a:lnTo>
                      <a:pt x="173" y="330"/>
                    </a:lnTo>
                    <a:lnTo>
                      <a:pt x="173" y="333"/>
                    </a:lnTo>
                    <a:lnTo>
                      <a:pt x="173" y="335"/>
                    </a:lnTo>
                    <a:lnTo>
                      <a:pt x="172" y="336"/>
                    </a:lnTo>
                    <a:lnTo>
                      <a:pt x="171" y="338"/>
                    </a:lnTo>
                    <a:lnTo>
                      <a:pt x="171" y="340"/>
                    </a:lnTo>
                    <a:lnTo>
                      <a:pt x="171" y="341"/>
                    </a:lnTo>
                    <a:lnTo>
                      <a:pt x="170" y="343"/>
                    </a:lnTo>
                    <a:lnTo>
                      <a:pt x="170" y="344"/>
                    </a:lnTo>
                    <a:lnTo>
                      <a:pt x="169" y="346"/>
                    </a:lnTo>
                    <a:lnTo>
                      <a:pt x="168" y="347"/>
                    </a:lnTo>
                    <a:lnTo>
                      <a:pt x="170" y="348"/>
                    </a:lnTo>
                    <a:lnTo>
                      <a:pt x="170" y="350"/>
                    </a:lnTo>
                    <a:lnTo>
                      <a:pt x="172" y="348"/>
                    </a:lnTo>
                    <a:lnTo>
                      <a:pt x="173" y="349"/>
                    </a:lnTo>
                    <a:lnTo>
                      <a:pt x="173" y="352"/>
                    </a:lnTo>
                    <a:lnTo>
                      <a:pt x="173" y="353"/>
                    </a:lnTo>
                    <a:lnTo>
                      <a:pt x="175" y="353"/>
                    </a:lnTo>
                    <a:lnTo>
                      <a:pt x="177" y="351"/>
                    </a:lnTo>
                    <a:lnTo>
                      <a:pt x="177" y="352"/>
                    </a:lnTo>
                    <a:lnTo>
                      <a:pt x="179" y="351"/>
                    </a:lnTo>
                    <a:lnTo>
                      <a:pt x="182" y="353"/>
                    </a:lnTo>
                    <a:lnTo>
                      <a:pt x="185" y="353"/>
                    </a:lnTo>
                    <a:lnTo>
                      <a:pt x="186" y="353"/>
                    </a:lnTo>
                    <a:lnTo>
                      <a:pt x="188" y="353"/>
                    </a:lnTo>
                    <a:lnTo>
                      <a:pt x="189" y="355"/>
                    </a:lnTo>
                    <a:lnTo>
                      <a:pt x="191" y="357"/>
                    </a:lnTo>
                    <a:lnTo>
                      <a:pt x="193" y="356"/>
                    </a:lnTo>
                    <a:lnTo>
                      <a:pt x="195" y="357"/>
                    </a:lnTo>
                    <a:lnTo>
                      <a:pt x="195" y="359"/>
                    </a:lnTo>
                    <a:lnTo>
                      <a:pt x="197" y="360"/>
                    </a:lnTo>
                    <a:lnTo>
                      <a:pt x="197" y="361"/>
                    </a:lnTo>
                    <a:lnTo>
                      <a:pt x="200" y="363"/>
                    </a:lnTo>
                    <a:lnTo>
                      <a:pt x="200" y="365"/>
                    </a:lnTo>
                    <a:lnTo>
                      <a:pt x="202" y="366"/>
                    </a:lnTo>
                    <a:lnTo>
                      <a:pt x="201" y="368"/>
                    </a:lnTo>
                    <a:lnTo>
                      <a:pt x="201" y="369"/>
                    </a:lnTo>
                    <a:lnTo>
                      <a:pt x="199" y="368"/>
                    </a:lnTo>
                    <a:lnTo>
                      <a:pt x="198" y="371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200" y="374"/>
                    </a:lnTo>
                    <a:lnTo>
                      <a:pt x="203" y="373"/>
                    </a:lnTo>
                    <a:lnTo>
                      <a:pt x="203" y="375"/>
                    </a:lnTo>
                    <a:lnTo>
                      <a:pt x="202" y="375"/>
                    </a:lnTo>
                    <a:lnTo>
                      <a:pt x="200" y="375"/>
                    </a:lnTo>
                    <a:lnTo>
                      <a:pt x="198" y="376"/>
                    </a:lnTo>
                    <a:lnTo>
                      <a:pt x="199" y="377"/>
                    </a:lnTo>
                    <a:lnTo>
                      <a:pt x="201" y="377"/>
                    </a:lnTo>
                    <a:lnTo>
                      <a:pt x="200" y="379"/>
                    </a:lnTo>
                    <a:lnTo>
                      <a:pt x="201" y="379"/>
                    </a:lnTo>
                    <a:lnTo>
                      <a:pt x="202" y="380"/>
                    </a:lnTo>
                    <a:lnTo>
                      <a:pt x="202" y="381"/>
                    </a:lnTo>
                    <a:lnTo>
                      <a:pt x="203" y="381"/>
                    </a:lnTo>
                    <a:lnTo>
                      <a:pt x="203" y="382"/>
                    </a:lnTo>
                    <a:lnTo>
                      <a:pt x="203" y="383"/>
                    </a:lnTo>
                    <a:lnTo>
                      <a:pt x="203" y="384"/>
                    </a:lnTo>
                    <a:lnTo>
                      <a:pt x="203" y="385"/>
                    </a:lnTo>
                    <a:lnTo>
                      <a:pt x="201" y="385"/>
                    </a:lnTo>
                    <a:lnTo>
                      <a:pt x="201" y="386"/>
                    </a:lnTo>
                    <a:lnTo>
                      <a:pt x="200" y="388"/>
                    </a:lnTo>
                    <a:lnTo>
                      <a:pt x="201" y="389"/>
                    </a:lnTo>
                    <a:lnTo>
                      <a:pt x="200" y="390"/>
                    </a:lnTo>
                    <a:lnTo>
                      <a:pt x="206" y="392"/>
                    </a:lnTo>
                    <a:lnTo>
                      <a:pt x="207" y="394"/>
                    </a:lnTo>
                    <a:lnTo>
                      <a:pt x="207" y="395"/>
                    </a:lnTo>
                    <a:lnTo>
                      <a:pt x="208" y="398"/>
                    </a:lnTo>
                    <a:lnTo>
                      <a:pt x="208" y="399"/>
                    </a:lnTo>
                    <a:lnTo>
                      <a:pt x="209" y="401"/>
                    </a:lnTo>
                    <a:lnTo>
                      <a:pt x="210" y="401"/>
                    </a:lnTo>
                    <a:lnTo>
                      <a:pt x="211" y="401"/>
                    </a:lnTo>
                    <a:lnTo>
                      <a:pt x="211" y="402"/>
                    </a:lnTo>
                    <a:lnTo>
                      <a:pt x="211" y="403"/>
                    </a:lnTo>
                    <a:lnTo>
                      <a:pt x="209" y="403"/>
                    </a:lnTo>
                    <a:lnTo>
                      <a:pt x="209" y="402"/>
                    </a:lnTo>
                    <a:lnTo>
                      <a:pt x="206" y="402"/>
                    </a:lnTo>
                    <a:lnTo>
                      <a:pt x="204" y="402"/>
                    </a:lnTo>
                    <a:lnTo>
                      <a:pt x="203" y="401"/>
                    </a:lnTo>
                    <a:lnTo>
                      <a:pt x="202" y="401"/>
                    </a:lnTo>
                    <a:lnTo>
                      <a:pt x="201" y="404"/>
                    </a:lnTo>
                    <a:lnTo>
                      <a:pt x="203" y="405"/>
                    </a:lnTo>
                    <a:lnTo>
                      <a:pt x="204" y="406"/>
                    </a:lnTo>
                    <a:lnTo>
                      <a:pt x="206" y="407"/>
                    </a:lnTo>
                    <a:lnTo>
                      <a:pt x="208" y="408"/>
                    </a:lnTo>
                    <a:lnTo>
                      <a:pt x="209" y="407"/>
                    </a:lnTo>
                    <a:lnTo>
                      <a:pt x="209" y="410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08" y="412"/>
                    </a:lnTo>
                    <a:lnTo>
                      <a:pt x="207" y="413"/>
                    </a:lnTo>
                    <a:lnTo>
                      <a:pt x="205" y="413"/>
                    </a:lnTo>
                    <a:lnTo>
                      <a:pt x="205" y="411"/>
                    </a:lnTo>
                    <a:lnTo>
                      <a:pt x="204" y="410"/>
                    </a:lnTo>
                    <a:lnTo>
                      <a:pt x="203" y="411"/>
                    </a:lnTo>
                    <a:lnTo>
                      <a:pt x="203" y="410"/>
                    </a:lnTo>
                    <a:lnTo>
                      <a:pt x="203" y="409"/>
                    </a:lnTo>
                    <a:lnTo>
                      <a:pt x="202" y="408"/>
                    </a:lnTo>
                    <a:lnTo>
                      <a:pt x="200" y="409"/>
                    </a:lnTo>
                    <a:lnTo>
                      <a:pt x="199" y="409"/>
                    </a:lnTo>
                    <a:lnTo>
                      <a:pt x="199" y="407"/>
                    </a:lnTo>
                    <a:lnTo>
                      <a:pt x="197" y="407"/>
                    </a:lnTo>
                    <a:lnTo>
                      <a:pt x="197" y="408"/>
                    </a:lnTo>
                    <a:lnTo>
                      <a:pt x="195" y="409"/>
                    </a:lnTo>
                    <a:lnTo>
                      <a:pt x="194" y="410"/>
                    </a:lnTo>
                    <a:lnTo>
                      <a:pt x="194" y="411"/>
                    </a:lnTo>
                    <a:lnTo>
                      <a:pt x="191" y="411"/>
                    </a:lnTo>
                    <a:lnTo>
                      <a:pt x="191" y="412"/>
                    </a:lnTo>
                    <a:lnTo>
                      <a:pt x="189" y="412"/>
                    </a:lnTo>
                    <a:lnTo>
                      <a:pt x="185" y="413"/>
                    </a:lnTo>
                    <a:lnTo>
                      <a:pt x="185" y="415"/>
                    </a:lnTo>
                    <a:lnTo>
                      <a:pt x="184" y="419"/>
                    </a:lnTo>
                    <a:lnTo>
                      <a:pt x="183" y="417"/>
                    </a:lnTo>
                    <a:lnTo>
                      <a:pt x="180" y="419"/>
                    </a:lnTo>
                    <a:lnTo>
                      <a:pt x="181" y="421"/>
                    </a:lnTo>
                    <a:lnTo>
                      <a:pt x="182" y="421"/>
                    </a:lnTo>
                    <a:lnTo>
                      <a:pt x="181" y="423"/>
                    </a:lnTo>
                    <a:lnTo>
                      <a:pt x="181" y="424"/>
                    </a:lnTo>
                    <a:lnTo>
                      <a:pt x="181" y="425"/>
                    </a:lnTo>
                    <a:lnTo>
                      <a:pt x="181" y="426"/>
                    </a:lnTo>
                    <a:lnTo>
                      <a:pt x="180" y="428"/>
                    </a:lnTo>
                    <a:lnTo>
                      <a:pt x="179" y="429"/>
                    </a:lnTo>
                    <a:lnTo>
                      <a:pt x="177" y="431"/>
                    </a:lnTo>
                    <a:lnTo>
                      <a:pt x="177" y="433"/>
                    </a:lnTo>
                    <a:lnTo>
                      <a:pt x="176" y="434"/>
                    </a:lnTo>
                    <a:lnTo>
                      <a:pt x="177" y="434"/>
                    </a:lnTo>
                    <a:lnTo>
                      <a:pt x="177" y="436"/>
                    </a:lnTo>
                    <a:lnTo>
                      <a:pt x="176" y="438"/>
                    </a:lnTo>
                    <a:lnTo>
                      <a:pt x="176" y="440"/>
                    </a:lnTo>
                    <a:lnTo>
                      <a:pt x="176" y="442"/>
                    </a:lnTo>
                    <a:lnTo>
                      <a:pt x="175" y="442"/>
                    </a:lnTo>
                    <a:lnTo>
                      <a:pt x="174" y="443"/>
                    </a:lnTo>
                    <a:lnTo>
                      <a:pt x="173" y="442"/>
                    </a:lnTo>
                    <a:lnTo>
                      <a:pt x="172" y="443"/>
                    </a:lnTo>
                    <a:lnTo>
                      <a:pt x="173" y="444"/>
                    </a:lnTo>
                    <a:lnTo>
                      <a:pt x="172" y="446"/>
                    </a:lnTo>
                    <a:lnTo>
                      <a:pt x="170" y="448"/>
                    </a:lnTo>
                    <a:lnTo>
                      <a:pt x="169" y="450"/>
                    </a:lnTo>
                    <a:lnTo>
                      <a:pt x="167" y="452"/>
                    </a:lnTo>
                    <a:lnTo>
                      <a:pt x="167" y="453"/>
                    </a:lnTo>
                    <a:lnTo>
                      <a:pt x="166" y="452"/>
                    </a:lnTo>
                    <a:lnTo>
                      <a:pt x="165" y="454"/>
                    </a:lnTo>
                    <a:lnTo>
                      <a:pt x="165" y="456"/>
                    </a:lnTo>
                    <a:lnTo>
                      <a:pt x="164" y="458"/>
                    </a:lnTo>
                    <a:lnTo>
                      <a:pt x="164" y="460"/>
                    </a:lnTo>
                    <a:lnTo>
                      <a:pt x="163" y="462"/>
                    </a:lnTo>
                    <a:lnTo>
                      <a:pt x="162" y="464"/>
                    </a:lnTo>
                    <a:lnTo>
                      <a:pt x="161" y="463"/>
                    </a:lnTo>
                    <a:lnTo>
                      <a:pt x="160" y="466"/>
                    </a:lnTo>
                    <a:lnTo>
                      <a:pt x="161" y="466"/>
                    </a:lnTo>
                    <a:lnTo>
                      <a:pt x="160" y="467"/>
                    </a:lnTo>
                    <a:lnTo>
                      <a:pt x="158" y="468"/>
                    </a:lnTo>
                    <a:lnTo>
                      <a:pt x="157" y="469"/>
                    </a:lnTo>
                    <a:lnTo>
                      <a:pt x="155" y="470"/>
                    </a:lnTo>
                    <a:lnTo>
                      <a:pt x="156" y="472"/>
                    </a:lnTo>
                    <a:lnTo>
                      <a:pt x="156" y="473"/>
                    </a:lnTo>
                    <a:lnTo>
                      <a:pt x="155" y="477"/>
                    </a:lnTo>
                    <a:lnTo>
                      <a:pt x="154" y="478"/>
                    </a:lnTo>
                    <a:lnTo>
                      <a:pt x="152" y="482"/>
                    </a:lnTo>
                    <a:lnTo>
                      <a:pt x="152" y="483"/>
                    </a:lnTo>
                    <a:lnTo>
                      <a:pt x="154" y="482"/>
                    </a:lnTo>
                    <a:lnTo>
                      <a:pt x="155" y="483"/>
                    </a:lnTo>
                    <a:lnTo>
                      <a:pt x="153" y="485"/>
                    </a:lnTo>
                    <a:lnTo>
                      <a:pt x="150" y="485"/>
                    </a:lnTo>
                    <a:lnTo>
                      <a:pt x="149" y="485"/>
                    </a:lnTo>
                    <a:lnTo>
                      <a:pt x="147" y="484"/>
                    </a:lnTo>
                    <a:lnTo>
                      <a:pt x="146" y="487"/>
                    </a:lnTo>
                    <a:lnTo>
                      <a:pt x="147" y="490"/>
                    </a:lnTo>
                    <a:lnTo>
                      <a:pt x="146" y="493"/>
                    </a:lnTo>
                    <a:lnTo>
                      <a:pt x="147" y="496"/>
                    </a:lnTo>
                    <a:lnTo>
                      <a:pt x="145" y="496"/>
                    </a:lnTo>
                    <a:lnTo>
                      <a:pt x="141" y="498"/>
                    </a:lnTo>
                    <a:lnTo>
                      <a:pt x="140" y="498"/>
                    </a:lnTo>
                    <a:lnTo>
                      <a:pt x="138" y="500"/>
                    </a:lnTo>
                    <a:lnTo>
                      <a:pt x="136" y="502"/>
                    </a:lnTo>
                    <a:lnTo>
                      <a:pt x="133" y="503"/>
                    </a:lnTo>
                    <a:lnTo>
                      <a:pt x="129" y="504"/>
                    </a:lnTo>
                    <a:lnTo>
                      <a:pt x="126" y="505"/>
                    </a:lnTo>
                    <a:lnTo>
                      <a:pt x="123" y="507"/>
                    </a:lnTo>
                    <a:lnTo>
                      <a:pt x="122" y="511"/>
                    </a:lnTo>
                    <a:lnTo>
                      <a:pt x="122" y="517"/>
                    </a:lnTo>
                    <a:lnTo>
                      <a:pt x="120" y="518"/>
                    </a:lnTo>
                    <a:lnTo>
                      <a:pt x="119" y="519"/>
                    </a:lnTo>
                    <a:lnTo>
                      <a:pt x="118" y="521"/>
                    </a:lnTo>
                    <a:lnTo>
                      <a:pt x="117" y="525"/>
                    </a:lnTo>
                    <a:lnTo>
                      <a:pt x="116" y="526"/>
                    </a:lnTo>
                    <a:lnTo>
                      <a:pt x="118" y="526"/>
                    </a:lnTo>
                    <a:lnTo>
                      <a:pt x="117" y="529"/>
                    </a:lnTo>
                    <a:lnTo>
                      <a:pt x="117" y="531"/>
                    </a:lnTo>
                    <a:lnTo>
                      <a:pt x="116" y="533"/>
                    </a:lnTo>
                    <a:lnTo>
                      <a:pt x="116" y="534"/>
                    </a:lnTo>
                    <a:lnTo>
                      <a:pt x="115" y="535"/>
                    </a:lnTo>
                    <a:lnTo>
                      <a:pt x="114" y="533"/>
                    </a:lnTo>
                    <a:lnTo>
                      <a:pt x="114" y="531"/>
                    </a:lnTo>
                    <a:lnTo>
                      <a:pt x="114" y="530"/>
                    </a:lnTo>
                    <a:lnTo>
                      <a:pt x="113" y="529"/>
                    </a:lnTo>
                    <a:lnTo>
                      <a:pt x="112" y="531"/>
                    </a:lnTo>
                    <a:lnTo>
                      <a:pt x="111" y="533"/>
                    </a:lnTo>
                    <a:lnTo>
                      <a:pt x="112" y="535"/>
                    </a:lnTo>
                    <a:lnTo>
                      <a:pt x="114" y="537"/>
                    </a:lnTo>
                    <a:lnTo>
                      <a:pt x="114" y="538"/>
                    </a:lnTo>
                    <a:lnTo>
                      <a:pt x="113" y="537"/>
                    </a:lnTo>
                    <a:lnTo>
                      <a:pt x="111" y="536"/>
                    </a:lnTo>
                    <a:lnTo>
                      <a:pt x="108" y="537"/>
                    </a:lnTo>
                    <a:lnTo>
                      <a:pt x="107" y="538"/>
                    </a:lnTo>
                    <a:lnTo>
                      <a:pt x="108" y="540"/>
                    </a:lnTo>
                    <a:lnTo>
                      <a:pt x="111" y="543"/>
                    </a:lnTo>
                    <a:lnTo>
                      <a:pt x="113" y="544"/>
                    </a:lnTo>
                    <a:lnTo>
                      <a:pt x="114" y="547"/>
                    </a:lnTo>
                    <a:lnTo>
                      <a:pt x="115" y="549"/>
                    </a:lnTo>
                    <a:lnTo>
                      <a:pt x="114" y="550"/>
                    </a:lnTo>
                    <a:lnTo>
                      <a:pt x="112" y="549"/>
                    </a:lnTo>
                    <a:lnTo>
                      <a:pt x="110" y="548"/>
                    </a:lnTo>
                    <a:lnTo>
                      <a:pt x="108" y="549"/>
                    </a:lnTo>
                    <a:lnTo>
                      <a:pt x="106" y="548"/>
                    </a:lnTo>
                    <a:lnTo>
                      <a:pt x="105" y="548"/>
                    </a:lnTo>
                    <a:lnTo>
                      <a:pt x="104" y="549"/>
                    </a:lnTo>
                    <a:lnTo>
                      <a:pt x="103" y="552"/>
                    </a:lnTo>
                    <a:lnTo>
                      <a:pt x="105" y="555"/>
                    </a:lnTo>
                    <a:lnTo>
                      <a:pt x="107" y="554"/>
                    </a:lnTo>
                    <a:lnTo>
                      <a:pt x="108" y="555"/>
                    </a:lnTo>
                    <a:lnTo>
                      <a:pt x="106" y="558"/>
                    </a:lnTo>
                    <a:lnTo>
                      <a:pt x="105" y="555"/>
                    </a:lnTo>
                    <a:lnTo>
                      <a:pt x="103" y="556"/>
                    </a:lnTo>
                    <a:lnTo>
                      <a:pt x="102" y="555"/>
                    </a:lnTo>
                    <a:lnTo>
                      <a:pt x="100" y="556"/>
                    </a:lnTo>
                    <a:lnTo>
                      <a:pt x="98" y="555"/>
                    </a:lnTo>
                    <a:lnTo>
                      <a:pt x="96" y="555"/>
                    </a:lnTo>
                    <a:lnTo>
                      <a:pt x="92" y="556"/>
                    </a:lnTo>
                    <a:lnTo>
                      <a:pt x="90" y="559"/>
                    </a:lnTo>
                    <a:lnTo>
                      <a:pt x="89" y="561"/>
                    </a:lnTo>
                    <a:lnTo>
                      <a:pt x="86" y="559"/>
                    </a:lnTo>
                    <a:lnTo>
                      <a:pt x="85" y="557"/>
                    </a:lnTo>
                    <a:lnTo>
                      <a:pt x="84" y="555"/>
                    </a:lnTo>
                    <a:lnTo>
                      <a:pt x="84" y="558"/>
                    </a:lnTo>
                    <a:lnTo>
                      <a:pt x="84" y="560"/>
                    </a:lnTo>
                    <a:lnTo>
                      <a:pt x="84" y="561"/>
                    </a:lnTo>
                    <a:lnTo>
                      <a:pt x="84" y="562"/>
                    </a:lnTo>
                    <a:lnTo>
                      <a:pt x="84" y="563"/>
                    </a:lnTo>
                    <a:lnTo>
                      <a:pt x="84" y="566"/>
                    </a:lnTo>
                    <a:lnTo>
                      <a:pt x="84" y="567"/>
                    </a:lnTo>
                    <a:lnTo>
                      <a:pt x="86" y="568"/>
                    </a:lnTo>
                    <a:lnTo>
                      <a:pt x="87" y="569"/>
                    </a:lnTo>
                    <a:lnTo>
                      <a:pt x="86" y="571"/>
                    </a:lnTo>
                    <a:lnTo>
                      <a:pt x="85" y="573"/>
                    </a:lnTo>
                    <a:lnTo>
                      <a:pt x="84" y="573"/>
                    </a:lnTo>
                    <a:lnTo>
                      <a:pt x="83" y="573"/>
                    </a:lnTo>
                    <a:lnTo>
                      <a:pt x="82" y="572"/>
                    </a:lnTo>
                    <a:lnTo>
                      <a:pt x="80" y="573"/>
                    </a:lnTo>
                    <a:lnTo>
                      <a:pt x="79" y="575"/>
                    </a:lnTo>
                    <a:lnTo>
                      <a:pt x="79" y="576"/>
                    </a:lnTo>
                    <a:lnTo>
                      <a:pt x="80" y="578"/>
                    </a:lnTo>
                    <a:lnTo>
                      <a:pt x="83" y="578"/>
                    </a:lnTo>
                    <a:lnTo>
                      <a:pt x="84" y="577"/>
                    </a:lnTo>
                    <a:lnTo>
                      <a:pt x="84" y="579"/>
                    </a:lnTo>
                    <a:lnTo>
                      <a:pt x="84" y="580"/>
                    </a:lnTo>
                    <a:lnTo>
                      <a:pt x="84" y="582"/>
                    </a:lnTo>
                    <a:lnTo>
                      <a:pt x="83" y="583"/>
                    </a:lnTo>
                    <a:lnTo>
                      <a:pt x="83" y="584"/>
                    </a:lnTo>
                    <a:lnTo>
                      <a:pt x="81" y="584"/>
                    </a:lnTo>
                    <a:lnTo>
                      <a:pt x="80" y="583"/>
                    </a:lnTo>
                    <a:lnTo>
                      <a:pt x="79" y="585"/>
                    </a:lnTo>
                    <a:lnTo>
                      <a:pt x="80" y="585"/>
                    </a:lnTo>
                    <a:lnTo>
                      <a:pt x="82" y="585"/>
                    </a:lnTo>
                    <a:lnTo>
                      <a:pt x="82" y="587"/>
                    </a:lnTo>
                    <a:lnTo>
                      <a:pt x="81" y="589"/>
                    </a:lnTo>
                    <a:lnTo>
                      <a:pt x="80" y="589"/>
                    </a:lnTo>
                    <a:lnTo>
                      <a:pt x="78" y="589"/>
                    </a:lnTo>
                    <a:lnTo>
                      <a:pt x="77" y="587"/>
                    </a:lnTo>
                    <a:lnTo>
                      <a:pt x="75" y="585"/>
                    </a:lnTo>
                    <a:lnTo>
                      <a:pt x="74" y="584"/>
                    </a:lnTo>
                    <a:lnTo>
                      <a:pt x="73" y="581"/>
                    </a:lnTo>
                    <a:lnTo>
                      <a:pt x="73" y="580"/>
                    </a:lnTo>
                    <a:lnTo>
                      <a:pt x="72" y="579"/>
                    </a:lnTo>
                    <a:lnTo>
                      <a:pt x="71" y="580"/>
                    </a:lnTo>
                    <a:lnTo>
                      <a:pt x="72" y="582"/>
                    </a:lnTo>
                    <a:lnTo>
                      <a:pt x="72" y="584"/>
                    </a:lnTo>
                    <a:lnTo>
                      <a:pt x="73" y="584"/>
                    </a:lnTo>
                    <a:lnTo>
                      <a:pt x="73" y="585"/>
                    </a:lnTo>
                    <a:lnTo>
                      <a:pt x="74" y="588"/>
                    </a:lnTo>
                    <a:lnTo>
                      <a:pt x="75" y="589"/>
                    </a:lnTo>
                    <a:lnTo>
                      <a:pt x="77" y="590"/>
                    </a:lnTo>
                    <a:lnTo>
                      <a:pt x="77" y="591"/>
                    </a:lnTo>
                    <a:lnTo>
                      <a:pt x="76" y="594"/>
                    </a:lnTo>
                    <a:lnTo>
                      <a:pt x="76" y="596"/>
                    </a:lnTo>
                    <a:lnTo>
                      <a:pt x="75" y="596"/>
                    </a:lnTo>
                    <a:lnTo>
                      <a:pt x="74" y="594"/>
                    </a:lnTo>
                    <a:lnTo>
                      <a:pt x="72" y="595"/>
                    </a:lnTo>
                    <a:lnTo>
                      <a:pt x="72" y="596"/>
                    </a:lnTo>
                    <a:lnTo>
                      <a:pt x="72" y="598"/>
                    </a:lnTo>
                    <a:lnTo>
                      <a:pt x="74" y="600"/>
                    </a:lnTo>
                    <a:lnTo>
                      <a:pt x="75" y="600"/>
                    </a:lnTo>
                    <a:lnTo>
                      <a:pt x="75" y="602"/>
                    </a:lnTo>
                    <a:lnTo>
                      <a:pt x="73" y="603"/>
                    </a:lnTo>
                    <a:lnTo>
                      <a:pt x="72" y="606"/>
                    </a:lnTo>
                    <a:lnTo>
                      <a:pt x="72" y="608"/>
                    </a:lnTo>
                    <a:lnTo>
                      <a:pt x="72" y="611"/>
                    </a:lnTo>
                    <a:lnTo>
                      <a:pt x="73" y="611"/>
                    </a:lnTo>
                    <a:lnTo>
                      <a:pt x="73" y="609"/>
                    </a:lnTo>
                    <a:lnTo>
                      <a:pt x="74" y="608"/>
                    </a:lnTo>
                    <a:lnTo>
                      <a:pt x="75" y="610"/>
                    </a:lnTo>
                    <a:lnTo>
                      <a:pt x="76" y="609"/>
                    </a:lnTo>
                    <a:lnTo>
                      <a:pt x="76" y="612"/>
                    </a:lnTo>
                    <a:lnTo>
                      <a:pt x="75" y="613"/>
                    </a:lnTo>
                    <a:lnTo>
                      <a:pt x="74" y="615"/>
                    </a:lnTo>
                    <a:lnTo>
                      <a:pt x="74" y="616"/>
                    </a:lnTo>
                    <a:lnTo>
                      <a:pt x="74" y="617"/>
                    </a:lnTo>
                    <a:lnTo>
                      <a:pt x="75" y="619"/>
                    </a:lnTo>
                    <a:lnTo>
                      <a:pt x="75" y="620"/>
                    </a:lnTo>
                    <a:lnTo>
                      <a:pt x="76" y="622"/>
                    </a:lnTo>
                    <a:lnTo>
                      <a:pt x="77" y="623"/>
                    </a:lnTo>
                    <a:lnTo>
                      <a:pt x="78" y="623"/>
                    </a:lnTo>
                    <a:lnTo>
                      <a:pt x="79" y="623"/>
                    </a:lnTo>
                    <a:lnTo>
                      <a:pt x="79" y="624"/>
                    </a:lnTo>
                    <a:lnTo>
                      <a:pt x="79" y="626"/>
                    </a:lnTo>
                    <a:lnTo>
                      <a:pt x="79" y="628"/>
                    </a:lnTo>
                    <a:lnTo>
                      <a:pt x="79" y="630"/>
                    </a:lnTo>
                    <a:lnTo>
                      <a:pt x="79" y="632"/>
                    </a:lnTo>
                    <a:lnTo>
                      <a:pt x="80" y="631"/>
                    </a:lnTo>
                    <a:lnTo>
                      <a:pt x="80" y="628"/>
                    </a:lnTo>
                    <a:lnTo>
                      <a:pt x="81" y="626"/>
                    </a:lnTo>
                    <a:lnTo>
                      <a:pt x="82" y="624"/>
                    </a:lnTo>
                    <a:lnTo>
                      <a:pt x="83" y="621"/>
                    </a:lnTo>
                    <a:lnTo>
                      <a:pt x="83" y="619"/>
                    </a:lnTo>
                    <a:lnTo>
                      <a:pt x="83" y="621"/>
                    </a:lnTo>
                    <a:lnTo>
                      <a:pt x="83" y="624"/>
                    </a:lnTo>
                    <a:lnTo>
                      <a:pt x="83" y="627"/>
                    </a:lnTo>
                    <a:lnTo>
                      <a:pt x="84" y="631"/>
                    </a:lnTo>
                    <a:lnTo>
                      <a:pt x="84" y="629"/>
                    </a:lnTo>
                    <a:lnTo>
                      <a:pt x="85" y="628"/>
                    </a:lnTo>
                    <a:lnTo>
                      <a:pt x="84" y="632"/>
                    </a:lnTo>
                    <a:lnTo>
                      <a:pt x="84" y="635"/>
                    </a:lnTo>
                    <a:lnTo>
                      <a:pt x="85" y="633"/>
                    </a:lnTo>
                    <a:lnTo>
                      <a:pt x="85" y="635"/>
                    </a:lnTo>
                    <a:lnTo>
                      <a:pt x="84" y="638"/>
                    </a:lnTo>
                    <a:lnTo>
                      <a:pt x="84" y="639"/>
                    </a:lnTo>
                    <a:lnTo>
                      <a:pt x="86" y="637"/>
                    </a:lnTo>
                    <a:lnTo>
                      <a:pt x="87" y="639"/>
                    </a:lnTo>
                    <a:lnTo>
                      <a:pt x="88" y="641"/>
                    </a:lnTo>
                    <a:lnTo>
                      <a:pt x="87" y="642"/>
                    </a:lnTo>
                    <a:lnTo>
                      <a:pt x="85" y="644"/>
                    </a:lnTo>
                    <a:lnTo>
                      <a:pt x="84" y="647"/>
                    </a:lnTo>
                    <a:lnTo>
                      <a:pt x="85" y="650"/>
                    </a:lnTo>
                    <a:lnTo>
                      <a:pt x="86" y="651"/>
                    </a:lnTo>
                    <a:lnTo>
                      <a:pt x="86" y="654"/>
                    </a:lnTo>
                    <a:lnTo>
                      <a:pt x="85" y="660"/>
                    </a:lnTo>
                    <a:lnTo>
                      <a:pt x="87" y="659"/>
                    </a:lnTo>
                    <a:lnTo>
                      <a:pt x="88" y="661"/>
                    </a:lnTo>
                    <a:lnTo>
                      <a:pt x="88" y="662"/>
                    </a:lnTo>
                    <a:lnTo>
                      <a:pt x="311" y="292"/>
                    </a:lnTo>
                    <a:lnTo>
                      <a:pt x="310" y="293"/>
                    </a:lnTo>
                    <a:lnTo>
                      <a:pt x="306" y="294"/>
                    </a:lnTo>
                    <a:lnTo>
                      <a:pt x="300" y="294"/>
                    </a:lnTo>
                    <a:lnTo>
                      <a:pt x="302" y="293"/>
                    </a:lnTo>
                    <a:lnTo>
                      <a:pt x="304" y="291"/>
                    </a:lnTo>
                    <a:lnTo>
                      <a:pt x="309" y="289"/>
                    </a:lnTo>
                    <a:lnTo>
                      <a:pt x="306" y="289"/>
                    </a:lnTo>
                    <a:lnTo>
                      <a:pt x="304" y="288"/>
                    </a:lnTo>
                    <a:lnTo>
                      <a:pt x="306" y="287"/>
                    </a:lnTo>
                    <a:lnTo>
                      <a:pt x="309" y="284"/>
                    </a:lnTo>
                    <a:lnTo>
                      <a:pt x="312" y="283"/>
                    </a:lnTo>
                    <a:lnTo>
                      <a:pt x="312" y="282"/>
                    </a:lnTo>
                    <a:lnTo>
                      <a:pt x="314" y="282"/>
                    </a:lnTo>
                    <a:lnTo>
                      <a:pt x="316" y="282"/>
                    </a:lnTo>
                    <a:lnTo>
                      <a:pt x="316" y="280"/>
                    </a:lnTo>
                    <a:lnTo>
                      <a:pt x="313" y="279"/>
                    </a:lnTo>
                    <a:lnTo>
                      <a:pt x="313" y="276"/>
                    </a:lnTo>
                    <a:lnTo>
                      <a:pt x="316" y="276"/>
                    </a:lnTo>
                    <a:lnTo>
                      <a:pt x="321" y="279"/>
                    </a:lnTo>
                    <a:lnTo>
                      <a:pt x="321" y="280"/>
                    </a:lnTo>
                    <a:lnTo>
                      <a:pt x="319" y="280"/>
                    </a:lnTo>
                    <a:lnTo>
                      <a:pt x="319" y="282"/>
                    </a:lnTo>
                    <a:lnTo>
                      <a:pt x="317" y="282"/>
                    </a:lnTo>
                    <a:lnTo>
                      <a:pt x="318" y="283"/>
                    </a:lnTo>
                    <a:lnTo>
                      <a:pt x="316" y="284"/>
                    </a:lnTo>
                    <a:lnTo>
                      <a:pt x="314" y="287"/>
                    </a:lnTo>
                    <a:lnTo>
                      <a:pt x="312" y="287"/>
                    </a:lnTo>
                    <a:lnTo>
                      <a:pt x="312" y="288"/>
                    </a:lnTo>
                    <a:lnTo>
                      <a:pt x="313" y="288"/>
                    </a:lnTo>
                    <a:lnTo>
                      <a:pt x="311" y="292"/>
                    </a:lnTo>
                    <a:lnTo>
                      <a:pt x="88" y="662"/>
                    </a:lnTo>
                    <a:lnTo>
                      <a:pt x="310" y="296"/>
                    </a:lnTo>
                    <a:lnTo>
                      <a:pt x="309" y="298"/>
                    </a:lnTo>
                    <a:lnTo>
                      <a:pt x="306" y="298"/>
                    </a:lnTo>
                    <a:lnTo>
                      <a:pt x="300" y="298"/>
                    </a:lnTo>
                    <a:lnTo>
                      <a:pt x="300" y="299"/>
                    </a:lnTo>
                    <a:lnTo>
                      <a:pt x="305" y="299"/>
                    </a:lnTo>
                    <a:lnTo>
                      <a:pt x="299" y="299"/>
                    </a:lnTo>
                    <a:lnTo>
                      <a:pt x="295" y="300"/>
                    </a:lnTo>
                    <a:lnTo>
                      <a:pt x="292" y="301"/>
                    </a:lnTo>
                    <a:lnTo>
                      <a:pt x="291" y="300"/>
                    </a:lnTo>
                    <a:lnTo>
                      <a:pt x="289" y="299"/>
                    </a:lnTo>
                    <a:lnTo>
                      <a:pt x="292" y="296"/>
                    </a:lnTo>
                    <a:lnTo>
                      <a:pt x="295" y="297"/>
                    </a:lnTo>
                    <a:lnTo>
                      <a:pt x="298" y="295"/>
                    </a:lnTo>
                    <a:lnTo>
                      <a:pt x="300" y="297"/>
                    </a:lnTo>
                    <a:lnTo>
                      <a:pt x="307" y="294"/>
                    </a:lnTo>
                    <a:lnTo>
                      <a:pt x="311" y="294"/>
                    </a:lnTo>
                    <a:lnTo>
                      <a:pt x="312" y="294"/>
                    </a:lnTo>
                    <a:lnTo>
                      <a:pt x="311" y="294"/>
                    </a:lnTo>
                    <a:lnTo>
                      <a:pt x="310" y="296"/>
                    </a:lnTo>
                    <a:lnTo>
                      <a:pt x="88" y="662"/>
                    </a:lnTo>
                  </a:path>
                </a:pathLst>
              </a:custGeom>
              <a:solidFill>
                <a:srgbClr val="33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6" name="Freeform 140"/>
              <p:cNvSpPr>
                <a:spLocks/>
              </p:cNvSpPr>
              <p:nvPr/>
            </p:nvSpPr>
            <p:spPr bwMode="auto">
              <a:xfrm>
                <a:off x="8205788" y="1481138"/>
                <a:ext cx="747712" cy="1322387"/>
              </a:xfrm>
              <a:custGeom>
                <a:avLst/>
                <a:gdLst>
                  <a:gd name="T0" fmla="*/ 2147483647 w 471"/>
                  <a:gd name="T1" fmla="*/ 2147483647 h 833"/>
                  <a:gd name="T2" fmla="*/ 2147483647 w 471"/>
                  <a:gd name="T3" fmla="*/ 2147483647 h 833"/>
                  <a:gd name="T4" fmla="*/ 2147483647 w 471"/>
                  <a:gd name="T5" fmla="*/ 2147483647 h 833"/>
                  <a:gd name="T6" fmla="*/ 2147483647 w 471"/>
                  <a:gd name="T7" fmla="*/ 2147483647 h 833"/>
                  <a:gd name="T8" fmla="*/ 2147483647 w 471"/>
                  <a:gd name="T9" fmla="*/ 2147483647 h 833"/>
                  <a:gd name="T10" fmla="*/ 2147483647 w 471"/>
                  <a:gd name="T11" fmla="*/ 2147483647 h 833"/>
                  <a:gd name="T12" fmla="*/ 2147483647 w 471"/>
                  <a:gd name="T13" fmla="*/ 2147483647 h 833"/>
                  <a:gd name="T14" fmla="*/ 2147483647 w 471"/>
                  <a:gd name="T15" fmla="*/ 2147483647 h 833"/>
                  <a:gd name="T16" fmla="*/ 2147483647 w 471"/>
                  <a:gd name="T17" fmla="*/ 2147483647 h 833"/>
                  <a:gd name="T18" fmla="*/ 2147483647 w 471"/>
                  <a:gd name="T19" fmla="*/ 2147483647 h 833"/>
                  <a:gd name="T20" fmla="*/ 2147483647 w 471"/>
                  <a:gd name="T21" fmla="*/ 2147483647 h 833"/>
                  <a:gd name="T22" fmla="*/ 2147483647 w 471"/>
                  <a:gd name="T23" fmla="*/ 2147483647 h 833"/>
                  <a:gd name="T24" fmla="*/ 2147483647 w 471"/>
                  <a:gd name="T25" fmla="*/ 2147483647 h 833"/>
                  <a:gd name="T26" fmla="*/ 2147483647 w 471"/>
                  <a:gd name="T27" fmla="*/ 2147483647 h 833"/>
                  <a:gd name="T28" fmla="*/ 2147483647 w 471"/>
                  <a:gd name="T29" fmla="*/ 2147483647 h 833"/>
                  <a:gd name="T30" fmla="*/ 2147483647 w 471"/>
                  <a:gd name="T31" fmla="*/ 2147483647 h 833"/>
                  <a:gd name="T32" fmla="*/ 2147483647 w 471"/>
                  <a:gd name="T33" fmla="*/ 2147483647 h 833"/>
                  <a:gd name="T34" fmla="*/ 2147483647 w 471"/>
                  <a:gd name="T35" fmla="*/ 2147483647 h 833"/>
                  <a:gd name="T36" fmla="*/ 2147483647 w 471"/>
                  <a:gd name="T37" fmla="*/ 2147483647 h 833"/>
                  <a:gd name="T38" fmla="*/ 2147483647 w 471"/>
                  <a:gd name="T39" fmla="*/ 2147483647 h 833"/>
                  <a:gd name="T40" fmla="*/ 2147483647 w 471"/>
                  <a:gd name="T41" fmla="*/ 2147483647 h 833"/>
                  <a:gd name="T42" fmla="*/ 2147483647 w 471"/>
                  <a:gd name="T43" fmla="*/ 2147483647 h 833"/>
                  <a:gd name="T44" fmla="*/ 2147483647 w 471"/>
                  <a:gd name="T45" fmla="*/ 2147483647 h 833"/>
                  <a:gd name="T46" fmla="*/ 2147483647 w 471"/>
                  <a:gd name="T47" fmla="*/ 2147483647 h 833"/>
                  <a:gd name="T48" fmla="*/ 2147483647 w 471"/>
                  <a:gd name="T49" fmla="*/ 2147483647 h 833"/>
                  <a:gd name="T50" fmla="*/ 2147483647 w 471"/>
                  <a:gd name="T51" fmla="*/ 2147483647 h 833"/>
                  <a:gd name="T52" fmla="*/ 2147483647 w 471"/>
                  <a:gd name="T53" fmla="*/ 2147483647 h 833"/>
                  <a:gd name="T54" fmla="*/ 2147483647 w 471"/>
                  <a:gd name="T55" fmla="*/ 2147483647 h 833"/>
                  <a:gd name="T56" fmla="*/ 2147483647 w 471"/>
                  <a:gd name="T57" fmla="*/ 2147483647 h 833"/>
                  <a:gd name="T58" fmla="*/ 2147483647 w 471"/>
                  <a:gd name="T59" fmla="*/ 0 h 833"/>
                  <a:gd name="T60" fmla="*/ 2147483647 w 471"/>
                  <a:gd name="T61" fmla="*/ 2147483647 h 833"/>
                  <a:gd name="T62" fmla="*/ 2147483647 w 471"/>
                  <a:gd name="T63" fmla="*/ 2147483647 h 833"/>
                  <a:gd name="T64" fmla="*/ 2147483647 w 471"/>
                  <a:gd name="T65" fmla="*/ 2147483647 h 833"/>
                  <a:gd name="T66" fmla="*/ 2147483647 w 471"/>
                  <a:gd name="T67" fmla="*/ 2147483647 h 833"/>
                  <a:gd name="T68" fmla="*/ 2147483647 w 471"/>
                  <a:gd name="T69" fmla="*/ 2147483647 h 833"/>
                  <a:gd name="T70" fmla="*/ 2147483647 w 471"/>
                  <a:gd name="T71" fmla="*/ 2147483647 h 833"/>
                  <a:gd name="T72" fmla="*/ 2147483647 w 471"/>
                  <a:gd name="T73" fmla="*/ 2147483647 h 833"/>
                  <a:gd name="T74" fmla="*/ 2147483647 w 471"/>
                  <a:gd name="T75" fmla="*/ 2147483647 h 833"/>
                  <a:gd name="T76" fmla="*/ 2147483647 w 471"/>
                  <a:gd name="T77" fmla="*/ 2147483647 h 833"/>
                  <a:gd name="T78" fmla="*/ 2147483647 w 471"/>
                  <a:gd name="T79" fmla="*/ 2147483647 h 833"/>
                  <a:gd name="T80" fmla="*/ 2147483647 w 471"/>
                  <a:gd name="T81" fmla="*/ 2147483647 h 833"/>
                  <a:gd name="T82" fmla="*/ 2147483647 w 471"/>
                  <a:gd name="T83" fmla="*/ 2147483647 h 833"/>
                  <a:gd name="T84" fmla="*/ 2147483647 w 471"/>
                  <a:gd name="T85" fmla="*/ 2147483647 h 833"/>
                  <a:gd name="T86" fmla="*/ 2147483647 w 471"/>
                  <a:gd name="T87" fmla="*/ 2147483647 h 833"/>
                  <a:gd name="T88" fmla="*/ 2147483647 w 471"/>
                  <a:gd name="T89" fmla="*/ 2147483647 h 833"/>
                  <a:gd name="T90" fmla="*/ 2147483647 w 471"/>
                  <a:gd name="T91" fmla="*/ 2147483647 h 833"/>
                  <a:gd name="T92" fmla="*/ 2147483647 w 471"/>
                  <a:gd name="T93" fmla="*/ 2147483647 h 833"/>
                  <a:gd name="T94" fmla="*/ 2147483647 w 471"/>
                  <a:gd name="T95" fmla="*/ 2147483647 h 833"/>
                  <a:gd name="T96" fmla="*/ 2147483647 w 471"/>
                  <a:gd name="T97" fmla="*/ 2147483647 h 833"/>
                  <a:gd name="T98" fmla="*/ 2147483647 w 471"/>
                  <a:gd name="T99" fmla="*/ 2147483647 h 833"/>
                  <a:gd name="T100" fmla="*/ 2147483647 w 471"/>
                  <a:gd name="T101" fmla="*/ 2147483647 h 833"/>
                  <a:gd name="T102" fmla="*/ 2147483647 w 471"/>
                  <a:gd name="T103" fmla="*/ 2147483647 h 833"/>
                  <a:gd name="T104" fmla="*/ 2147483647 w 471"/>
                  <a:gd name="T105" fmla="*/ 2147483647 h 833"/>
                  <a:gd name="T106" fmla="*/ 2147483647 w 471"/>
                  <a:gd name="T107" fmla="*/ 2147483647 h 833"/>
                  <a:gd name="T108" fmla="*/ 2147483647 w 471"/>
                  <a:gd name="T109" fmla="*/ 2147483647 h 833"/>
                  <a:gd name="T110" fmla="*/ 2147483647 w 471"/>
                  <a:gd name="T111" fmla="*/ 2147483647 h 833"/>
                  <a:gd name="T112" fmla="*/ 2147483647 w 471"/>
                  <a:gd name="T113" fmla="*/ 2147483647 h 833"/>
                  <a:gd name="T114" fmla="*/ 2147483647 w 471"/>
                  <a:gd name="T115" fmla="*/ 2147483647 h 833"/>
                  <a:gd name="T116" fmla="*/ 2147483647 w 471"/>
                  <a:gd name="T117" fmla="*/ 2147483647 h 833"/>
                  <a:gd name="T118" fmla="*/ 2147483647 w 471"/>
                  <a:gd name="T119" fmla="*/ 2147483647 h 8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71"/>
                  <a:gd name="T181" fmla="*/ 0 h 833"/>
                  <a:gd name="T182" fmla="*/ 471 w 471"/>
                  <a:gd name="T183" fmla="*/ 833 h 8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71" h="833">
                    <a:moveTo>
                      <a:pt x="88" y="662"/>
                    </a:moveTo>
                    <a:lnTo>
                      <a:pt x="89" y="663"/>
                    </a:lnTo>
                    <a:lnTo>
                      <a:pt x="91" y="664"/>
                    </a:lnTo>
                    <a:lnTo>
                      <a:pt x="92" y="666"/>
                    </a:lnTo>
                    <a:lnTo>
                      <a:pt x="93" y="668"/>
                    </a:lnTo>
                    <a:lnTo>
                      <a:pt x="94" y="669"/>
                    </a:lnTo>
                    <a:lnTo>
                      <a:pt x="94" y="671"/>
                    </a:lnTo>
                    <a:lnTo>
                      <a:pt x="95" y="673"/>
                    </a:lnTo>
                    <a:lnTo>
                      <a:pt x="96" y="672"/>
                    </a:lnTo>
                    <a:lnTo>
                      <a:pt x="96" y="673"/>
                    </a:lnTo>
                    <a:lnTo>
                      <a:pt x="96" y="674"/>
                    </a:lnTo>
                    <a:lnTo>
                      <a:pt x="96" y="675"/>
                    </a:lnTo>
                    <a:lnTo>
                      <a:pt x="96" y="674"/>
                    </a:lnTo>
                    <a:lnTo>
                      <a:pt x="95" y="674"/>
                    </a:lnTo>
                    <a:lnTo>
                      <a:pt x="93" y="674"/>
                    </a:lnTo>
                    <a:lnTo>
                      <a:pt x="92" y="674"/>
                    </a:lnTo>
                    <a:lnTo>
                      <a:pt x="94" y="676"/>
                    </a:lnTo>
                    <a:lnTo>
                      <a:pt x="95" y="677"/>
                    </a:lnTo>
                    <a:lnTo>
                      <a:pt x="96" y="676"/>
                    </a:lnTo>
                    <a:lnTo>
                      <a:pt x="98" y="678"/>
                    </a:lnTo>
                    <a:lnTo>
                      <a:pt x="99" y="680"/>
                    </a:lnTo>
                    <a:lnTo>
                      <a:pt x="100" y="680"/>
                    </a:lnTo>
                    <a:lnTo>
                      <a:pt x="101" y="681"/>
                    </a:lnTo>
                    <a:lnTo>
                      <a:pt x="99" y="680"/>
                    </a:lnTo>
                    <a:lnTo>
                      <a:pt x="98" y="680"/>
                    </a:lnTo>
                    <a:lnTo>
                      <a:pt x="98" y="682"/>
                    </a:lnTo>
                    <a:lnTo>
                      <a:pt x="98" y="683"/>
                    </a:lnTo>
                    <a:lnTo>
                      <a:pt x="99" y="685"/>
                    </a:lnTo>
                    <a:lnTo>
                      <a:pt x="100" y="686"/>
                    </a:lnTo>
                    <a:lnTo>
                      <a:pt x="102" y="688"/>
                    </a:lnTo>
                    <a:lnTo>
                      <a:pt x="102" y="691"/>
                    </a:lnTo>
                    <a:lnTo>
                      <a:pt x="103" y="692"/>
                    </a:lnTo>
                    <a:lnTo>
                      <a:pt x="105" y="693"/>
                    </a:lnTo>
                    <a:lnTo>
                      <a:pt x="107" y="694"/>
                    </a:lnTo>
                    <a:lnTo>
                      <a:pt x="104" y="694"/>
                    </a:lnTo>
                    <a:lnTo>
                      <a:pt x="102" y="692"/>
                    </a:lnTo>
                    <a:lnTo>
                      <a:pt x="100" y="693"/>
                    </a:lnTo>
                    <a:lnTo>
                      <a:pt x="99" y="692"/>
                    </a:lnTo>
                    <a:lnTo>
                      <a:pt x="97" y="691"/>
                    </a:lnTo>
                    <a:lnTo>
                      <a:pt x="96" y="692"/>
                    </a:lnTo>
                    <a:lnTo>
                      <a:pt x="96" y="694"/>
                    </a:lnTo>
                    <a:lnTo>
                      <a:pt x="98" y="696"/>
                    </a:lnTo>
                    <a:lnTo>
                      <a:pt x="100" y="696"/>
                    </a:lnTo>
                    <a:lnTo>
                      <a:pt x="101" y="697"/>
                    </a:lnTo>
                    <a:lnTo>
                      <a:pt x="102" y="698"/>
                    </a:lnTo>
                    <a:lnTo>
                      <a:pt x="101" y="698"/>
                    </a:lnTo>
                    <a:lnTo>
                      <a:pt x="99" y="699"/>
                    </a:lnTo>
                    <a:lnTo>
                      <a:pt x="98" y="699"/>
                    </a:lnTo>
                    <a:lnTo>
                      <a:pt x="100" y="702"/>
                    </a:lnTo>
                    <a:lnTo>
                      <a:pt x="101" y="702"/>
                    </a:lnTo>
                    <a:lnTo>
                      <a:pt x="102" y="704"/>
                    </a:lnTo>
                    <a:lnTo>
                      <a:pt x="101" y="704"/>
                    </a:lnTo>
                    <a:lnTo>
                      <a:pt x="99" y="705"/>
                    </a:lnTo>
                    <a:lnTo>
                      <a:pt x="98" y="704"/>
                    </a:lnTo>
                    <a:lnTo>
                      <a:pt x="98" y="706"/>
                    </a:lnTo>
                    <a:lnTo>
                      <a:pt x="100" y="707"/>
                    </a:lnTo>
                    <a:lnTo>
                      <a:pt x="101" y="708"/>
                    </a:lnTo>
                    <a:lnTo>
                      <a:pt x="102" y="710"/>
                    </a:lnTo>
                    <a:lnTo>
                      <a:pt x="102" y="711"/>
                    </a:lnTo>
                    <a:lnTo>
                      <a:pt x="102" y="712"/>
                    </a:lnTo>
                    <a:lnTo>
                      <a:pt x="102" y="715"/>
                    </a:lnTo>
                    <a:lnTo>
                      <a:pt x="102" y="717"/>
                    </a:lnTo>
                    <a:lnTo>
                      <a:pt x="101" y="717"/>
                    </a:lnTo>
                    <a:lnTo>
                      <a:pt x="105" y="720"/>
                    </a:lnTo>
                    <a:lnTo>
                      <a:pt x="101" y="722"/>
                    </a:lnTo>
                    <a:lnTo>
                      <a:pt x="102" y="724"/>
                    </a:lnTo>
                    <a:lnTo>
                      <a:pt x="99" y="725"/>
                    </a:lnTo>
                    <a:lnTo>
                      <a:pt x="99" y="727"/>
                    </a:lnTo>
                    <a:lnTo>
                      <a:pt x="101" y="728"/>
                    </a:lnTo>
                    <a:lnTo>
                      <a:pt x="101" y="730"/>
                    </a:lnTo>
                    <a:lnTo>
                      <a:pt x="101" y="732"/>
                    </a:lnTo>
                    <a:lnTo>
                      <a:pt x="102" y="733"/>
                    </a:lnTo>
                    <a:lnTo>
                      <a:pt x="99" y="733"/>
                    </a:lnTo>
                    <a:lnTo>
                      <a:pt x="97" y="733"/>
                    </a:lnTo>
                    <a:lnTo>
                      <a:pt x="100" y="735"/>
                    </a:lnTo>
                    <a:lnTo>
                      <a:pt x="100" y="736"/>
                    </a:lnTo>
                    <a:lnTo>
                      <a:pt x="96" y="735"/>
                    </a:lnTo>
                    <a:lnTo>
                      <a:pt x="96" y="734"/>
                    </a:lnTo>
                    <a:lnTo>
                      <a:pt x="95" y="734"/>
                    </a:lnTo>
                    <a:lnTo>
                      <a:pt x="95" y="737"/>
                    </a:lnTo>
                    <a:lnTo>
                      <a:pt x="96" y="737"/>
                    </a:lnTo>
                    <a:lnTo>
                      <a:pt x="96" y="739"/>
                    </a:lnTo>
                    <a:lnTo>
                      <a:pt x="97" y="739"/>
                    </a:lnTo>
                    <a:lnTo>
                      <a:pt x="97" y="741"/>
                    </a:lnTo>
                    <a:lnTo>
                      <a:pt x="101" y="744"/>
                    </a:lnTo>
                    <a:lnTo>
                      <a:pt x="102" y="747"/>
                    </a:lnTo>
                    <a:lnTo>
                      <a:pt x="102" y="748"/>
                    </a:lnTo>
                    <a:lnTo>
                      <a:pt x="100" y="746"/>
                    </a:lnTo>
                    <a:lnTo>
                      <a:pt x="99" y="746"/>
                    </a:lnTo>
                    <a:lnTo>
                      <a:pt x="100" y="745"/>
                    </a:lnTo>
                    <a:lnTo>
                      <a:pt x="95" y="740"/>
                    </a:lnTo>
                    <a:lnTo>
                      <a:pt x="93" y="742"/>
                    </a:lnTo>
                    <a:lnTo>
                      <a:pt x="96" y="745"/>
                    </a:lnTo>
                    <a:lnTo>
                      <a:pt x="96" y="746"/>
                    </a:lnTo>
                    <a:lnTo>
                      <a:pt x="95" y="748"/>
                    </a:lnTo>
                    <a:lnTo>
                      <a:pt x="93" y="749"/>
                    </a:lnTo>
                    <a:lnTo>
                      <a:pt x="95" y="751"/>
                    </a:lnTo>
                    <a:lnTo>
                      <a:pt x="97" y="750"/>
                    </a:lnTo>
                    <a:lnTo>
                      <a:pt x="99" y="749"/>
                    </a:lnTo>
                    <a:lnTo>
                      <a:pt x="98" y="747"/>
                    </a:lnTo>
                    <a:lnTo>
                      <a:pt x="99" y="747"/>
                    </a:lnTo>
                    <a:lnTo>
                      <a:pt x="100" y="749"/>
                    </a:lnTo>
                    <a:lnTo>
                      <a:pt x="101" y="750"/>
                    </a:lnTo>
                    <a:lnTo>
                      <a:pt x="102" y="750"/>
                    </a:lnTo>
                    <a:lnTo>
                      <a:pt x="99" y="751"/>
                    </a:lnTo>
                    <a:lnTo>
                      <a:pt x="96" y="752"/>
                    </a:lnTo>
                    <a:lnTo>
                      <a:pt x="99" y="753"/>
                    </a:lnTo>
                    <a:lnTo>
                      <a:pt x="101" y="755"/>
                    </a:lnTo>
                    <a:lnTo>
                      <a:pt x="101" y="757"/>
                    </a:lnTo>
                    <a:lnTo>
                      <a:pt x="102" y="759"/>
                    </a:lnTo>
                    <a:lnTo>
                      <a:pt x="102" y="761"/>
                    </a:lnTo>
                    <a:lnTo>
                      <a:pt x="103" y="761"/>
                    </a:lnTo>
                    <a:lnTo>
                      <a:pt x="104" y="762"/>
                    </a:lnTo>
                    <a:lnTo>
                      <a:pt x="103" y="763"/>
                    </a:lnTo>
                    <a:lnTo>
                      <a:pt x="104" y="763"/>
                    </a:lnTo>
                    <a:lnTo>
                      <a:pt x="105" y="765"/>
                    </a:lnTo>
                    <a:lnTo>
                      <a:pt x="103" y="765"/>
                    </a:lnTo>
                    <a:lnTo>
                      <a:pt x="101" y="764"/>
                    </a:lnTo>
                    <a:lnTo>
                      <a:pt x="100" y="764"/>
                    </a:lnTo>
                    <a:lnTo>
                      <a:pt x="101" y="766"/>
                    </a:lnTo>
                    <a:lnTo>
                      <a:pt x="102" y="769"/>
                    </a:lnTo>
                    <a:lnTo>
                      <a:pt x="104" y="769"/>
                    </a:lnTo>
                    <a:lnTo>
                      <a:pt x="105" y="771"/>
                    </a:lnTo>
                    <a:lnTo>
                      <a:pt x="105" y="772"/>
                    </a:lnTo>
                    <a:lnTo>
                      <a:pt x="104" y="771"/>
                    </a:lnTo>
                    <a:lnTo>
                      <a:pt x="103" y="773"/>
                    </a:lnTo>
                    <a:lnTo>
                      <a:pt x="105" y="774"/>
                    </a:lnTo>
                    <a:lnTo>
                      <a:pt x="106" y="775"/>
                    </a:lnTo>
                    <a:lnTo>
                      <a:pt x="107" y="777"/>
                    </a:lnTo>
                    <a:lnTo>
                      <a:pt x="105" y="777"/>
                    </a:lnTo>
                    <a:lnTo>
                      <a:pt x="103" y="776"/>
                    </a:lnTo>
                    <a:lnTo>
                      <a:pt x="102" y="775"/>
                    </a:lnTo>
                    <a:lnTo>
                      <a:pt x="101" y="774"/>
                    </a:lnTo>
                    <a:lnTo>
                      <a:pt x="99" y="772"/>
                    </a:lnTo>
                    <a:lnTo>
                      <a:pt x="98" y="770"/>
                    </a:lnTo>
                    <a:lnTo>
                      <a:pt x="97" y="769"/>
                    </a:lnTo>
                    <a:lnTo>
                      <a:pt x="96" y="770"/>
                    </a:lnTo>
                    <a:lnTo>
                      <a:pt x="96" y="771"/>
                    </a:lnTo>
                    <a:lnTo>
                      <a:pt x="96" y="774"/>
                    </a:lnTo>
                    <a:lnTo>
                      <a:pt x="97" y="775"/>
                    </a:lnTo>
                    <a:lnTo>
                      <a:pt x="98" y="774"/>
                    </a:lnTo>
                    <a:lnTo>
                      <a:pt x="98" y="776"/>
                    </a:lnTo>
                    <a:lnTo>
                      <a:pt x="99" y="778"/>
                    </a:lnTo>
                    <a:lnTo>
                      <a:pt x="102" y="783"/>
                    </a:lnTo>
                    <a:lnTo>
                      <a:pt x="102" y="782"/>
                    </a:lnTo>
                    <a:lnTo>
                      <a:pt x="102" y="781"/>
                    </a:lnTo>
                    <a:lnTo>
                      <a:pt x="104" y="781"/>
                    </a:lnTo>
                    <a:lnTo>
                      <a:pt x="106" y="783"/>
                    </a:lnTo>
                    <a:lnTo>
                      <a:pt x="107" y="784"/>
                    </a:lnTo>
                    <a:lnTo>
                      <a:pt x="108" y="782"/>
                    </a:lnTo>
                    <a:lnTo>
                      <a:pt x="108" y="781"/>
                    </a:lnTo>
                    <a:lnTo>
                      <a:pt x="109" y="781"/>
                    </a:lnTo>
                    <a:lnTo>
                      <a:pt x="110" y="781"/>
                    </a:lnTo>
                    <a:lnTo>
                      <a:pt x="112" y="782"/>
                    </a:lnTo>
                    <a:lnTo>
                      <a:pt x="112" y="781"/>
                    </a:lnTo>
                    <a:lnTo>
                      <a:pt x="114" y="780"/>
                    </a:lnTo>
                    <a:lnTo>
                      <a:pt x="114" y="777"/>
                    </a:lnTo>
                    <a:lnTo>
                      <a:pt x="114" y="776"/>
                    </a:lnTo>
                    <a:lnTo>
                      <a:pt x="114" y="775"/>
                    </a:lnTo>
                    <a:lnTo>
                      <a:pt x="114" y="774"/>
                    </a:lnTo>
                    <a:lnTo>
                      <a:pt x="115" y="772"/>
                    </a:lnTo>
                    <a:lnTo>
                      <a:pt x="117" y="772"/>
                    </a:lnTo>
                    <a:lnTo>
                      <a:pt x="118" y="772"/>
                    </a:lnTo>
                    <a:lnTo>
                      <a:pt x="118" y="775"/>
                    </a:lnTo>
                    <a:lnTo>
                      <a:pt x="117" y="777"/>
                    </a:lnTo>
                    <a:lnTo>
                      <a:pt x="116" y="781"/>
                    </a:lnTo>
                    <a:lnTo>
                      <a:pt x="116" y="783"/>
                    </a:lnTo>
                    <a:lnTo>
                      <a:pt x="117" y="785"/>
                    </a:lnTo>
                    <a:lnTo>
                      <a:pt x="119" y="783"/>
                    </a:lnTo>
                    <a:lnTo>
                      <a:pt x="120" y="781"/>
                    </a:lnTo>
                    <a:lnTo>
                      <a:pt x="120" y="783"/>
                    </a:lnTo>
                    <a:lnTo>
                      <a:pt x="120" y="784"/>
                    </a:lnTo>
                    <a:lnTo>
                      <a:pt x="120" y="787"/>
                    </a:lnTo>
                    <a:lnTo>
                      <a:pt x="120" y="790"/>
                    </a:lnTo>
                    <a:lnTo>
                      <a:pt x="119" y="791"/>
                    </a:lnTo>
                    <a:lnTo>
                      <a:pt x="121" y="793"/>
                    </a:lnTo>
                    <a:lnTo>
                      <a:pt x="122" y="791"/>
                    </a:lnTo>
                    <a:lnTo>
                      <a:pt x="124" y="791"/>
                    </a:lnTo>
                    <a:lnTo>
                      <a:pt x="125" y="792"/>
                    </a:lnTo>
                    <a:lnTo>
                      <a:pt x="127" y="792"/>
                    </a:lnTo>
                    <a:lnTo>
                      <a:pt x="129" y="791"/>
                    </a:lnTo>
                    <a:lnTo>
                      <a:pt x="130" y="790"/>
                    </a:lnTo>
                    <a:lnTo>
                      <a:pt x="129" y="788"/>
                    </a:lnTo>
                    <a:lnTo>
                      <a:pt x="129" y="785"/>
                    </a:lnTo>
                    <a:lnTo>
                      <a:pt x="131" y="784"/>
                    </a:lnTo>
                    <a:lnTo>
                      <a:pt x="131" y="785"/>
                    </a:lnTo>
                    <a:lnTo>
                      <a:pt x="134" y="785"/>
                    </a:lnTo>
                    <a:lnTo>
                      <a:pt x="136" y="785"/>
                    </a:lnTo>
                    <a:lnTo>
                      <a:pt x="137" y="785"/>
                    </a:lnTo>
                    <a:lnTo>
                      <a:pt x="139" y="786"/>
                    </a:lnTo>
                    <a:lnTo>
                      <a:pt x="141" y="787"/>
                    </a:lnTo>
                    <a:lnTo>
                      <a:pt x="143" y="787"/>
                    </a:lnTo>
                    <a:lnTo>
                      <a:pt x="143" y="793"/>
                    </a:lnTo>
                    <a:lnTo>
                      <a:pt x="139" y="792"/>
                    </a:lnTo>
                    <a:lnTo>
                      <a:pt x="137" y="793"/>
                    </a:lnTo>
                    <a:lnTo>
                      <a:pt x="135" y="794"/>
                    </a:lnTo>
                    <a:lnTo>
                      <a:pt x="134" y="798"/>
                    </a:lnTo>
                    <a:lnTo>
                      <a:pt x="137" y="799"/>
                    </a:lnTo>
                    <a:lnTo>
                      <a:pt x="138" y="799"/>
                    </a:lnTo>
                    <a:lnTo>
                      <a:pt x="137" y="797"/>
                    </a:lnTo>
                    <a:lnTo>
                      <a:pt x="139" y="797"/>
                    </a:lnTo>
                    <a:lnTo>
                      <a:pt x="139" y="799"/>
                    </a:lnTo>
                    <a:lnTo>
                      <a:pt x="139" y="800"/>
                    </a:lnTo>
                    <a:lnTo>
                      <a:pt x="138" y="803"/>
                    </a:lnTo>
                    <a:lnTo>
                      <a:pt x="142" y="805"/>
                    </a:lnTo>
                    <a:lnTo>
                      <a:pt x="143" y="803"/>
                    </a:lnTo>
                    <a:lnTo>
                      <a:pt x="143" y="799"/>
                    </a:lnTo>
                    <a:lnTo>
                      <a:pt x="144" y="797"/>
                    </a:lnTo>
                    <a:lnTo>
                      <a:pt x="145" y="796"/>
                    </a:lnTo>
                    <a:lnTo>
                      <a:pt x="147" y="798"/>
                    </a:lnTo>
                    <a:lnTo>
                      <a:pt x="148" y="798"/>
                    </a:lnTo>
                    <a:lnTo>
                      <a:pt x="149" y="794"/>
                    </a:lnTo>
                    <a:lnTo>
                      <a:pt x="149" y="792"/>
                    </a:lnTo>
                    <a:lnTo>
                      <a:pt x="150" y="790"/>
                    </a:lnTo>
                    <a:lnTo>
                      <a:pt x="148" y="790"/>
                    </a:lnTo>
                    <a:lnTo>
                      <a:pt x="150" y="789"/>
                    </a:lnTo>
                    <a:lnTo>
                      <a:pt x="151" y="788"/>
                    </a:lnTo>
                    <a:lnTo>
                      <a:pt x="154" y="786"/>
                    </a:lnTo>
                    <a:lnTo>
                      <a:pt x="153" y="789"/>
                    </a:lnTo>
                    <a:lnTo>
                      <a:pt x="152" y="793"/>
                    </a:lnTo>
                    <a:lnTo>
                      <a:pt x="150" y="795"/>
                    </a:lnTo>
                    <a:lnTo>
                      <a:pt x="149" y="799"/>
                    </a:lnTo>
                    <a:lnTo>
                      <a:pt x="152" y="798"/>
                    </a:lnTo>
                    <a:lnTo>
                      <a:pt x="155" y="795"/>
                    </a:lnTo>
                    <a:lnTo>
                      <a:pt x="155" y="798"/>
                    </a:lnTo>
                    <a:lnTo>
                      <a:pt x="152" y="800"/>
                    </a:lnTo>
                    <a:lnTo>
                      <a:pt x="149" y="803"/>
                    </a:lnTo>
                    <a:lnTo>
                      <a:pt x="149" y="805"/>
                    </a:lnTo>
                    <a:lnTo>
                      <a:pt x="152" y="805"/>
                    </a:lnTo>
                    <a:lnTo>
                      <a:pt x="156" y="805"/>
                    </a:lnTo>
                    <a:lnTo>
                      <a:pt x="151" y="806"/>
                    </a:lnTo>
                    <a:lnTo>
                      <a:pt x="149" y="807"/>
                    </a:lnTo>
                    <a:lnTo>
                      <a:pt x="151" y="811"/>
                    </a:lnTo>
                    <a:lnTo>
                      <a:pt x="150" y="811"/>
                    </a:lnTo>
                    <a:lnTo>
                      <a:pt x="149" y="811"/>
                    </a:lnTo>
                    <a:lnTo>
                      <a:pt x="147" y="814"/>
                    </a:lnTo>
                    <a:lnTo>
                      <a:pt x="148" y="819"/>
                    </a:lnTo>
                    <a:lnTo>
                      <a:pt x="149" y="822"/>
                    </a:lnTo>
                    <a:lnTo>
                      <a:pt x="150" y="824"/>
                    </a:lnTo>
                    <a:lnTo>
                      <a:pt x="153" y="823"/>
                    </a:lnTo>
                    <a:lnTo>
                      <a:pt x="156" y="823"/>
                    </a:lnTo>
                    <a:lnTo>
                      <a:pt x="159" y="822"/>
                    </a:lnTo>
                    <a:lnTo>
                      <a:pt x="162" y="821"/>
                    </a:lnTo>
                    <a:lnTo>
                      <a:pt x="164" y="818"/>
                    </a:lnTo>
                    <a:lnTo>
                      <a:pt x="166" y="816"/>
                    </a:lnTo>
                    <a:lnTo>
                      <a:pt x="166" y="813"/>
                    </a:lnTo>
                    <a:lnTo>
                      <a:pt x="165" y="811"/>
                    </a:lnTo>
                    <a:lnTo>
                      <a:pt x="166" y="808"/>
                    </a:lnTo>
                    <a:lnTo>
                      <a:pt x="167" y="806"/>
                    </a:lnTo>
                    <a:lnTo>
                      <a:pt x="165" y="802"/>
                    </a:lnTo>
                    <a:lnTo>
                      <a:pt x="169" y="805"/>
                    </a:lnTo>
                    <a:lnTo>
                      <a:pt x="172" y="805"/>
                    </a:lnTo>
                    <a:lnTo>
                      <a:pt x="167" y="809"/>
                    </a:lnTo>
                    <a:lnTo>
                      <a:pt x="171" y="809"/>
                    </a:lnTo>
                    <a:lnTo>
                      <a:pt x="172" y="810"/>
                    </a:lnTo>
                    <a:lnTo>
                      <a:pt x="173" y="811"/>
                    </a:lnTo>
                    <a:lnTo>
                      <a:pt x="172" y="815"/>
                    </a:lnTo>
                    <a:lnTo>
                      <a:pt x="171" y="817"/>
                    </a:lnTo>
                    <a:lnTo>
                      <a:pt x="169" y="820"/>
                    </a:lnTo>
                    <a:lnTo>
                      <a:pt x="171" y="823"/>
                    </a:lnTo>
                    <a:lnTo>
                      <a:pt x="174" y="823"/>
                    </a:lnTo>
                    <a:lnTo>
                      <a:pt x="177" y="823"/>
                    </a:lnTo>
                    <a:lnTo>
                      <a:pt x="179" y="822"/>
                    </a:lnTo>
                    <a:lnTo>
                      <a:pt x="182" y="819"/>
                    </a:lnTo>
                    <a:lnTo>
                      <a:pt x="183" y="818"/>
                    </a:lnTo>
                    <a:lnTo>
                      <a:pt x="184" y="821"/>
                    </a:lnTo>
                    <a:lnTo>
                      <a:pt x="181" y="825"/>
                    </a:lnTo>
                    <a:lnTo>
                      <a:pt x="178" y="828"/>
                    </a:lnTo>
                    <a:lnTo>
                      <a:pt x="174" y="829"/>
                    </a:lnTo>
                    <a:lnTo>
                      <a:pt x="173" y="832"/>
                    </a:lnTo>
                    <a:lnTo>
                      <a:pt x="178" y="829"/>
                    </a:lnTo>
                    <a:lnTo>
                      <a:pt x="182" y="829"/>
                    </a:lnTo>
                    <a:lnTo>
                      <a:pt x="185" y="828"/>
                    </a:lnTo>
                    <a:lnTo>
                      <a:pt x="185" y="825"/>
                    </a:lnTo>
                    <a:lnTo>
                      <a:pt x="189" y="823"/>
                    </a:lnTo>
                    <a:lnTo>
                      <a:pt x="190" y="822"/>
                    </a:lnTo>
                    <a:lnTo>
                      <a:pt x="193" y="819"/>
                    </a:lnTo>
                    <a:lnTo>
                      <a:pt x="200" y="818"/>
                    </a:lnTo>
                    <a:lnTo>
                      <a:pt x="203" y="817"/>
                    </a:lnTo>
                    <a:lnTo>
                      <a:pt x="206" y="815"/>
                    </a:lnTo>
                    <a:lnTo>
                      <a:pt x="209" y="811"/>
                    </a:lnTo>
                    <a:lnTo>
                      <a:pt x="213" y="809"/>
                    </a:lnTo>
                    <a:lnTo>
                      <a:pt x="215" y="807"/>
                    </a:lnTo>
                    <a:lnTo>
                      <a:pt x="218" y="809"/>
                    </a:lnTo>
                    <a:lnTo>
                      <a:pt x="221" y="807"/>
                    </a:lnTo>
                    <a:lnTo>
                      <a:pt x="224" y="806"/>
                    </a:lnTo>
                    <a:lnTo>
                      <a:pt x="226" y="805"/>
                    </a:lnTo>
                    <a:lnTo>
                      <a:pt x="226" y="804"/>
                    </a:lnTo>
                    <a:lnTo>
                      <a:pt x="226" y="802"/>
                    </a:lnTo>
                    <a:lnTo>
                      <a:pt x="229" y="801"/>
                    </a:lnTo>
                    <a:lnTo>
                      <a:pt x="229" y="803"/>
                    </a:lnTo>
                    <a:lnTo>
                      <a:pt x="229" y="805"/>
                    </a:lnTo>
                    <a:lnTo>
                      <a:pt x="229" y="807"/>
                    </a:lnTo>
                    <a:lnTo>
                      <a:pt x="232" y="808"/>
                    </a:lnTo>
                    <a:lnTo>
                      <a:pt x="232" y="805"/>
                    </a:lnTo>
                    <a:lnTo>
                      <a:pt x="233" y="803"/>
                    </a:lnTo>
                    <a:lnTo>
                      <a:pt x="232" y="806"/>
                    </a:lnTo>
                    <a:lnTo>
                      <a:pt x="232" y="811"/>
                    </a:lnTo>
                    <a:lnTo>
                      <a:pt x="234" y="809"/>
                    </a:lnTo>
                    <a:lnTo>
                      <a:pt x="236" y="806"/>
                    </a:lnTo>
                    <a:lnTo>
                      <a:pt x="238" y="804"/>
                    </a:lnTo>
                    <a:lnTo>
                      <a:pt x="239" y="800"/>
                    </a:lnTo>
                    <a:lnTo>
                      <a:pt x="240" y="798"/>
                    </a:lnTo>
                    <a:lnTo>
                      <a:pt x="244" y="795"/>
                    </a:lnTo>
                    <a:lnTo>
                      <a:pt x="249" y="792"/>
                    </a:lnTo>
                    <a:lnTo>
                      <a:pt x="253" y="793"/>
                    </a:lnTo>
                    <a:lnTo>
                      <a:pt x="255" y="789"/>
                    </a:lnTo>
                    <a:lnTo>
                      <a:pt x="257" y="787"/>
                    </a:lnTo>
                    <a:lnTo>
                      <a:pt x="260" y="786"/>
                    </a:lnTo>
                    <a:lnTo>
                      <a:pt x="259" y="782"/>
                    </a:lnTo>
                    <a:lnTo>
                      <a:pt x="262" y="781"/>
                    </a:lnTo>
                    <a:lnTo>
                      <a:pt x="265" y="781"/>
                    </a:lnTo>
                    <a:lnTo>
                      <a:pt x="268" y="781"/>
                    </a:lnTo>
                    <a:lnTo>
                      <a:pt x="270" y="781"/>
                    </a:lnTo>
                    <a:lnTo>
                      <a:pt x="273" y="781"/>
                    </a:lnTo>
                    <a:lnTo>
                      <a:pt x="274" y="778"/>
                    </a:lnTo>
                    <a:lnTo>
                      <a:pt x="274" y="775"/>
                    </a:lnTo>
                    <a:lnTo>
                      <a:pt x="274" y="773"/>
                    </a:lnTo>
                    <a:lnTo>
                      <a:pt x="277" y="772"/>
                    </a:lnTo>
                    <a:lnTo>
                      <a:pt x="280" y="770"/>
                    </a:lnTo>
                    <a:lnTo>
                      <a:pt x="279" y="772"/>
                    </a:lnTo>
                    <a:lnTo>
                      <a:pt x="279" y="775"/>
                    </a:lnTo>
                    <a:lnTo>
                      <a:pt x="280" y="777"/>
                    </a:lnTo>
                    <a:lnTo>
                      <a:pt x="284" y="778"/>
                    </a:lnTo>
                    <a:lnTo>
                      <a:pt x="286" y="779"/>
                    </a:lnTo>
                    <a:lnTo>
                      <a:pt x="290" y="777"/>
                    </a:lnTo>
                    <a:lnTo>
                      <a:pt x="292" y="776"/>
                    </a:lnTo>
                    <a:lnTo>
                      <a:pt x="295" y="775"/>
                    </a:lnTo>
                    <a:lnTo>
                      <a:pt x="298" y="774"/>
                    </a:lnTo>
                    <a:lnTo>
                      <a:pt x="298" y="770"/>
                    </a:lnTo>
                    <a:lnTo>
                      <a:pt x="300" y="769"/>
                    </a:lnTo>
                    <a:lnTo>
                      <a:pt x="303" y="764"/>
                    </a:lnTo>
                    <a:lnTo>
                      <a:pt x="310" y="760"/>
                    </a:lnTo>
                    <a:lnTo>
                      <a:pt x="316" y="760"/>
                    </a:lnTo>
                    <a:lnTo>
                      <a:pt x="317" y="758"/>
                    </a:lnTo>
                    <a:lnTo>
                      <a:pt x="319" y="757"/>
                    </a:lnTo>
                    <a:lnTo>
                      <a:pt x="321" y="755"/>
                    </a:lnTo>
                    <a:lnTo>
                      <a:pt x="325" y="752"/>
                    </a:lnTo>
                    <a:lnTo>
                      <a:pt x="328" y="751"/>
                    </a:lnTo>
                    <a:lnTo>
                      <a:pt x="331" y="756"/>
                    </a:lnTo>
                    <a:lnTo>
                      <a:pt x="334" y="759"/>
                    </a:lnTo>
                    <a:lnTo>
                      <a:pt x="333" y="757"/>
                    </a:lnTo>
                    <a:lnTo>
                      <a:pt x="333" y="754"/>
                    </a:lnTo>
                    <a:lnTo>
                      <a:pt x="331" y="751"/>
                    </a:lnTo>
                    <a:lnTo>
                      <a:pt x="331" y="749"/>
                    </a:lnTo>
                    <a:lnTo>
                      <a:pt x="333" y="746"/>
                    </a:lnTo>
                    <a:lnTo>
                      <a:pt x="335" y="745"/>
                    </a:lnTo>
                    <a:lnTo>
                      <a:pt x="338" y="745"/>
                    </a:lnTo>
                    <a:lnTo>
                      <a:pt x="340" y="745"/>
                    </a:lnTo>
                    <a:lnTo>
                      <a:pt x="343" y="745"/>
                    </a:lnTo>
                    <a:lnTo>
                      <a:pt x="345" y="745"/>
                    </a:lnTo>
                    <a:lnTo>
                      <a:pt x="348" y="748"/>
                    </a:lnTo>
                    <a:lnTo>
                      <a:pt x="350" y="748"/>
                    </a:lnTo>
                    <a:lnTo>
                      <a:pt x="349" y="745"/>
                    </a:lnTo>
                    <a:lnTo>
                      <a:pt x="350" y="745"/>
                    </a:lnTo>
                    <a:lnTo>
                      <a:pt x="352" y="745"/>
                    </a:lnTo>
                    <a:lnTo>
                      <a:pt x="355" y="746"/>
                    </a:lnTo>
                    <a:lnTo>
                      <a:pt x="356" y="745"/>
                    </a:lnTo>
                    <a:lnTo>
                      <a:pt x="353" y="745"/>
                    </a:lnTo>
                    <a:lnTo>
                      <a:pt x="354" y="744"/>
                    </a:lnTo>
                    <a:lnTo>
                      <a:pt x="356" y="743"/>
                    </a:lnTo>
                    <a:lnTo>
                      <a:pt x="356" y="745"/>
                    </a:lnTo>
                    <a:lnTo>
                      <a:pt x="357" y="745"/>
                    </a:lnTo>
                    <a:lnTo>
                      <a:pt x="358" y="745"/>
                    </a:lnTo>
                    <a:lnTo>
                      <a:pt x="359" y="741"/>
                    </a:lnTo>
                    <a:lnTo>
                      <a:pt x="358" y="739"/>
                    </a:lnTo>
                    <a:lnTo>
                      <a:pt x="359" y="738"/>
                    </a:lnTo>
                    <a:lnTo>
                      <a:pt x="360" y="738"/>
                    </a:lnTo>
                    <a:lnTo>
                      <a:pt x="362" y="737"/>
                    </a:lnTo>
                    <a:lnTo>
                      <a:pt x="367" y="727"/>
                    </a:lnTo>
                    <a:lnTo>
                      <a:pt x="369" y="722"/>
                    </a:lnTo>
                    <a:lnTo>
                      <a:pt x="372" y="716"/>
                    </a:lnTo>
                    <a:lnTo>
                      <a:pt x="375" y="712"/>
                    </a:lnTo>
                    <a:lnTo>
                      <a:pt x="378" y="708"/>
                    </a:lnTo>
                    <a:lnTo>
                      <a:pt x="381" y="704"/>
                    </a:lnTo>
                    <a:lnTo>
                      <a:pt x="383" y="700"/>
                    </a:lnTo>
                    <a:lnTo>
                      <a:pt x="387" y="698"/>
                    </a:lnTo>
                    <a:lnTo>
                      <a:pt x="389" y="696"/>
                    </a:lnTo>
                    <a:lnTo>
                      <a:pt x="390" y="692"/>
                    </a:lnTo>
                    <a:lnTo>
                      <a:pt x="391" y="688"/>
                    </a:lnTo>
                    <a:lnTo>
                      <a:pt x="393" y="685"/>
                    </a:lnTo>
                    <a:lnTo>
                      <a:pt x="396" y="681"/>
                    </a:lnTo>
                    <a:lnTo>
                      <a:pt x="399" y="676"/>
                    </a:lnTo>
                    <a:lnTo>
                      <a:pt x="401" y="674"/>
                    </a:lnTo>
                    <a:lnTo>
                      <a:pt x="404" y="671"/>
                    </a:lnTo>
                    <a:lnTo>
                      <a:pt x="405" y="668"/>
                    </a:lnTo>
                    <a:lnTo>
                      <a:pt x="408" y="664"/>
                    </a:lnTo>
                    <a:lnTo>
                      <a:pt x="410" y="660"/>
                    </a:lnTo>
                    <a:lnTo>
                      <a:pt x="411" y="656"/>
                    </a:lnTo>
                    <a:lnTo>
                      <a:pt x="414" y="651"/>
                    </a:lnTo>
                    <a:lnTo>
                      <a:pt x="414" y="649"/>
                    </a:lnTo>
                    <a:lnTo>
                      <a:pt x="418" y="646"/>
                    </a:lnTo>
                    <a:lnTo>
                      <a:pt x="420" y="644"/>
                    </a:lnTo>
                    <a:lnTo>
                      <a:pt x="421" y="640"/>
                    </a:lnTo>
                    <a:lnTo>
                      <a:pt x="423" y="636"/>
                    </a:lnTo>
                    <a:lnTo>
                      <a:pt x="424" y="632"/>
                    </a:lnTo>
                    <a:lnTo>
                      <a:pt x="427" y="627"/>
                    </a:lnTo>
                    <a:lnTo>
                      <a:pt x="429" y="624"/>
                    </a:lnTo>
                    <a:lnTo>
                      <a:pt x="430" y="621"/>
                    </a:lnTo>
                    <a:lnTo>
                      <a:pt x="430" y="619"/>
                    </a:lnTo>
                    <a:lnTo>
                      <a:pt x="432" y="615"/>
                    </a:lnTo>
                    <a:lnTo>
                      <a:pt x="433" y="613"/>
                    </a:lnTo>
                    <a:lnTo>
                      <a:pt x="436" y="609"/>
                    </a:lnTo>
                    <a:lnTo>
                      <a:pt x="439" y="603"/>
                    </a:lnTo>
                    <a:lnTo>
                      <a:pt x="440" y="598"/>
                    </a:lnTo>
                    <a:lnTo>
                      <a:pt x="442" y="594"/>
                    </a:lnTo>
                    <a:lnTo>
                      <a:pt x="444" y="588"/>
                    </a:lnTo>
                    <a:lnTo>
                      <a:pt x="446" y="583"/>
                    </a:lnTo>
                    <a:lnTo>
                      <a:pt x="449" y="578"/>
                    </a:lnTo>
                    <a:lnTo>
                      <a:pt x="455" y="573"/>
                    </a:lnTo>
                    <a:lnTo>
                      <a:pt x="453" y="570"/>
                    </a:lnTo>
                    <a:lnTo>
                      <a:pt x="455" y="568"/>
                    </a:lnTo>
                    <a:lnTo>
                      <a:pt x="457" y="564"/>
                    </a:lnTo>
                    <a:lnTo>
                      <a:pt x="461" y="558"/>
                    </a:lnTo>
                    <a:lnTo>
                      <a:pt x="460" y="555"/>
                    </a:lnTo>
                    <a:lnTo>
                      <a:pt x="463" y="551"/>
                    </a:lnTo>
                    <a:lnTo>
                      <a:pt x="463" y="547"/>
                    </a:lnTo>
                    <a:lnTo>
                      <a:pt x="470" y="520"/>
                    </a:lnTo>
                    <a:lnTo>
                      <a:pt x="462" y="513"/>
                    </a:lnTo>
                    <a:lnTo>
                      <a:pt x="461" y="511"/>
                    </a:lnTo>
                    <a:lnTo>
                      <a:pt x="452" y="505"/>
                    </a:lnTo>
                    <a:lnTo>
                      <a:pt x="449" y="497"/>
                    </a:lnTo>
                    <a:lnTo>
                      <a:pt x="444" y="495"/>
                    </a:lnTo>
                    <a:lnTo>
                      <a:pt x="441" y="494"/>
                    </a:lnTo>
                    <a:lnTo>
                      <a:pt x="438" y="493"/>
                    </a:lnTo>
                    <a:lnTo>
                      <a:pt x="434" y="490"/>
                    </a:lnTo>
                    <a:lnTo>
                      <a:pt x="431" y="490"/>
                    </a:lnTo>
                    <a:lnTo>
                      <a:pt x="428" y="487"/>
                    </a:lnTo>
                    <a:lnTo>
                      <a:pt x="417" y="484"/>
                    </a:lnTo>
                    <a:lnTo>
                      <a:pt x="411" y="480"/>
                    </a:lnTo>
                    <a:lnTo>
                      <a:pt x="409" y="478"/>
                    </a:lnTo>
                    <a:lnTo>
                      <a:pt x="392" y="464"/>
                    </a:lnTo>
                    <a:lnTo>
                      <a:pt x="395" y="460"/>
                    </a:lnTo>
                    <a:lnTo>
                      <a:pt x="397" y="459"/>
                    </a:lnTo>
                    <a:lnTo>
                      <a:pt x="401" y="456"/>
                    </a:lnTo>
                    <a:lnTo>
                      <a:pt x="401" y="454"/>
                    </a:lnTo>
                    <a:lnTo>
                      <a:pt x="402" y="450"/>
                    </a:lnTo>
                    <a:lnTo>
                      <a:pt x="403" y="447"/>
                    </a:lnTo>
                    <a:lnTo>
                      <a:pt x="405" y="443"/>
                    </a:lnTo>
                    <a:lnTo>
                      <a:pt x="405" y="440"/>
                    </a:lnTo>
                    <a:lnTo>
                      <a:pt x="407" y="436"/>
                    </a:lnTo>
                    <a:lnTo>
                      <a:pt x="407" y="431"/>
                    </a:lnTo>
                    <a:lnTo>
                      <a:pt x="405" y="429"/>
                    </a:lnTo>
                    <a:lnTo>
                      <a:pt x="402" y="426"/>
                    </a:lnTo>
                    <a:lnTo>
                      <a:pt x="401" y="425"/>
                    </a:lnTo>
                    <a:lnTo>
                      <a:pt x="402" y="424"/>
                    </a:lnTo>
                    <a:lnTo>
                      <a:pt x="402" y="422"/>
                    </a:lnTo>
                    <a:lnTo>
                      <a:pt x="400" y="421"/>
                    </a:lnTo>
                    <a:lnTo>
                      <a:pt x="398" y="422"/>
                    </a:lnTo>
                    <a:lnTo>
                      <a:pt x="397" y="421"/>
                    </a:lnTo>
                    <a:lnTo>
                      <a:pt x="394" y="418"/>
                    </a:lnTo>
                    <a:lnTo>
                      <a:pt x="392" y="417"/>
                    </a:lnTo>
                    <a:lnTo>
                      <a:pt x="389" y="417"/>
                    </a:lnTo>
                    <a:lnTo>
                      <a:pt x="386" y="416"/>
                    </a:lnTo>
                    <a:lnTo>
                      <a:pt x="384" y="416"/>
                    </a:lnTo>
                    <a:lnTo>
                      <a:pt x="382" y="413"/>
                    </a:lnTo>
                    <a:lnTo>
                      <a:pt x="382" y="410"/>
                    </a:lnTo>
                    <a:lnTo>
                      <a:pt x="381" y="407"/>
                    </a:lnTo>
                    <a:lnTo>
                      <a:pt x="379" y="404"/>
                    </a:lnTo>
                    <a:lnTo>
                      <a:pt x="379" y="401"/>
                    </a:lnTo>
                    <a:lnTo>
                      <a:pt x="379" y="399"/>
                    </a:lnTo>
                    <a:lnTo>
                      <a:pt x="381" y="398"/>
                    </a:lnTo>
                    <a:lnTo>
                      <a:pt x="381" y="395"/>
                    </a:lnTo>
                    <a:lnTo>
                      <a:pt x="381" y="393"/>
                    </a:lnTo>
                    <a:lnTo>
                      <a:pt x="378" y="391"/>
                    </a:lnTo>
                    <a:lnTo>
                      <a:pt x="377" y="389"/>
                    </a:lnTo>
                    <a:lnTo>
                      <a:pt x="378" y="387"/>
                    </a:lnTo>
                    <a:lnTo>
                      <a:pt x="378" y="386"/>
                    </a:lnTo>
                    <a:lnTo>
                      <a:pt x="376" y="384"/>
                    </a:lnTo>
                    <a:lnTo>
                      <a:pt x="375" y="384"/>
                    </a:lnTo>
                    <a:lnTo>
                      <a:pt x="370" y="385"/>
                    </a:lnTo>
                    <a:lnTo>
                      <a:pt x="368" y="386"/>
                    </a:lnTo>
                    <a:lnTo>
                      <a:pt x="364" y="386"/>
                    </a:lnTo>
                    <a:lnTo>
                      <a:pt x="363" y="383"/>
                    </a:lnTo>
                    <a:lnTo>
                      <a:pt x="362" y="383"/>
                    </a:lnTo>
                    <a:lnTo>
                      <a:pt x="359" y="378"/>
                    </a:lnTo>
                    <a:lnTo>
                      <a:pt x="358" y="375"/>
                    </a:lnTo>
                    <a:lnTo>
                      <a:pt x="357" y="372"/>
                    </a:lnTo>
                    <a:lnTo>
                      <a:pt x="357" y="369"/>
                    </a:lnTo>
                    <a:lnTo>
                      <a:pt x="357" y="367"/>
                    </a:lnTo>
                    <a:lnTo>
                      <a:pt x="357" y="365"/>
                    </a:lnTo>
                    <a:lnTo>
                      <a:pt x="360" y="364"/>
                    </a:lnTo>
                    <a:lnTo>
                      <a:pt x="363" y="362"/>
                    </a:lnTo>
                    <a:lnTo>
                      <a:pt x="365" y="361"/>
                    </a:lnTo>
                    <a:lnTo>
                      <a:pt x="365" y="360"/>
                    </a:lnTo>
                    <a:lnTo>
                      <a:pt x="363" y="359"/>
                    </a:lnTo>
                    <a:lnTo>
                      <a:pt x="364" y="357"/>
                    </a:lnTo>
                    <a:lnTo>
                      <a:pt x="364" y="354"/>
                    </a:lnTo>
                    <a:lnTo>
                      <a:pt x="362" y="353"/>
                    </a:lnTo>
                    <a:lnTo>
                      <a:pt x="359" y="353"/>
                    </a:lnTo>
                    <a:lnTo>
                      <a:pt x="357" y="353"/>
                    </a:lnTo>
                    <a:lnTo>
                      <a:pt x="355" y="353"/>
                    </a:lnTo>
                    <a:lnTo>
                      <a:pt x="354" y="352"/>
                    </a:lnTo>
                    <a:lnTo>
                      <a:pt x="355" y="348"/>
                    </a:lnTo>
                    <a:lnTo>
                      <a:pt x="357" y="346"/>
                    </a:lnTo>
                    <a:lnTo>
                      <a:pt x="357" y="343"/>
                    </a:lnTo>
                    <a:lnTo>
                      <a:pt x="357" y="341"/>
                    </a:lnTo>
                    <a:lnTo>
                      <a:pt x="356" y="339"/>
                    </a:lnTo>
                    <a:lnTo>
                      <a:pt x="355" y="335"/>
                    </a:lnTo>
                    <a:lnTo>
                      <a:pt x="356" y="333"/>
                    </a:lnTo>
                    <a:lnTo>
                      <a:pt x="357" y="330"/>
                    </a:lnTo>
                    <a:lnTo>
                      <a:pt x="357" y="329"/>
                    </a:lnTo>
                    <a:lnTo>
                      <a:pt x="358" y="326"/>
                    </a:lnTo>
                    <a:lnTo>
                      <a:pt x="356" y="324"/>
                    </a:lnTo>
                    <a:lnTo>
                      <a:pt x="353" y="323"/>
                    </a:lnTo>
                    <a:lnTo>
                      <a:pt x="352" y="320"/>
                    </a:lnTo>
                    <a:lnTo>
                      <a:pt x="357" y="317"/>
                    </a:lnTo>
                    <a:lnTo>
                      <a:pt x="359" y="316"/>
                    </a:lnTo>
                    <a:lnTo>
                      <a:pt x="361" y="314"/>
                    </a:lnTo>
                    <a:lnTo>
                      <a:pt x="364" y="314"/>
                    </a:lnTo>
                    <a:lnTo>
                      <a:pt x="366" y="314"/>
                    </a:lnTo>
                    <a:lnTo>
                      <a:pt x="365" y="311"/>
                    </a:lnTo>
                    <a:lnTo>
                      <a:pt x="363" y="304"/>
                    </a:lnTo>
                    <a:lnTo>
                      <a:pt x="361" y="299"/>
                    </a:lnTo>
                    <a:lnTo>
                      <a:pt x="357" y="292"/>
                    </a:lnTo>
                    <a:lnTo>
                      <a:pt x="355" y="287"/>
                    </a:lnTo>
                    <a:lnTo>
                      <a:pt x="352" y="283"/>
                    </a:lnTo>
                    <a:lnTo>
                      <a:pt x="350" y="279"/>
                    </a:lnTo>
                    <a:lnTo>
                      <a:pt x="345" y="276"/>
                    </a:lnTo>
                    <a:lnTo>
                      <a:pt x="341" y="271"/>
                    </a:lnTo>
                    <a:lnTo>
                      <a:pt x="340" y="270"/>
                    </a:lnTo>
                    <a:lnTo>
                      <a:pt x="339" y="266"/>
                    </a:lnTo>
                    <a:lnTo>
                      <a:pt x="336" y="263"/>
                    </a:lnTo>
                    <a:lnTo>
                      <a:pt x="334" y="262"/>
                    </a:lnTo>
                    <a:lnTo>
                      <a:pt x="331" y="256"/>
                    </a:lnTo>
                    <a:lnTo>
                      <a:pt x="327" y="251"/>
                    </a:lnTo>
                    <a:lnTo>
                      <a:pt x="318" y="244"/>
                    </a:lnTo>
                    <a:lnTo>
                      <a:pt x="312" y="237"/>
                    </a:lnTo>
                    <a:lnTo>
                      <a:pt x="310" y="233"/>
                    </a:lnTo>
                    <a:lnTo>
                      <a:pt x="308" y="228"/>
                    </a:lnTo>
                    <a:lnTo>
                      <a:pt x="307" y="225"/>
                    </a:lnTo>
                    <a:lnTo>
                      <a:pt x="318" y="197"/>
                    </a:lnTo>
                    <a:lnTo>
                      <a:pt x="323" y="192"/>
                    </a:lnTo>
                    <a:lnTo>
                      <a:pt x="322" y="192"/>
                    </a:lnTo>
                    <a:lnTo>
                      <a:pt x="328" y="176"/>
                    </a:lnTo>
                    <a:lnTo>
                      <a:pt x="329" y="164"/>
                    </a:lnTo>
                    <a:lnTo>
                      <a:pt x="316" y="157"/>
                    </a:lnTo>
                    <a:lnTo>
                      <a:pt x="300" y="139"/>
                    </a:lnTo>
                    <a:lnTo>
                      <a:pt x="275" y="134"/>
                    </a:lnTo>
                    <a:lnTo>
                      <a:pt x="263" y="109"/>
                    </a:lnTo>
                    <a:lnTo>
                      <a:pt x="270" y="93"/>
                    </a:lnTo>
                    <a:lnTo>
                      <a:pt x="271" y="83"/>
                    </a:lnTo>
                    <a:lnTo>
                      <a:pt x="266" y="83"/>
                    </a:lnTo>
                    <a:lnTo>
                      <a:pt x="261" y="84"/>
                    </a:lnTo>
                    <a:lnTo>
                      <a:pt x="258" y="81"/>
                    </a:lnTo>
                    <a:lnTo>
                      <a:pt x="273" y="68"/>
                    </a:lnTo>
                    <a:lnTo>
                      <a:pt x="268" y="66"/>
                    </a:lnTo>
                    <a:lnTo>
                      <a:pt x="268" y="65"/>
                    </a:lnTo>
                    <a:lnTo>
                      <a:pt x="268" y="63"/>
                    </a:lnTo>
                    <a:lnTo>
                      <a:pt x="268" y="62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7" y="56"/>
                    </a:lnTo>
                    <a:lnTo>
                      <a:pt x="279" y="35"/>
                    </a:lnTo>
                    <a:lnTo>
                      <a:pt x="268" y="20"/>
                    </a:lnTo>
                    <a:lnTo>
                      <a:pt x="244" y="15"/>
                    </a:lnTo>
                    <a:lnTo>
                      <a:pt x="243" y="14"/>
                    </a:lnTo>
                    <a:lnTo>
                      <a:pt x="242" y="13"/>
                    </a:lnTo>
                    <a:lnTo>
                      <a:pt x="242" y="12"/>
                    </a:lnTo>
                    <a:lnTo>
                      <a:pt x="238" y="11"/>
                    </a:lnTo>
                    <a:lnTo>
                      <a:pt x="235" y="10"/>
                    </a:lnTo>
                    <a:lnTo>
                      <a:pt x="232" y="8"/>
                    </a:lnTo>
                    <a:lnTo>
                      <a:pt x="230" y="6"/>
                    </a:lnTo>
                    <a:lnTo>
                      <a:pt x="228" y="2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15" y="3"/>
                    </a:lnTo>
                    <a:lnTo>
                      <a:pt x="215" y="5"/>
                    </a:lnTo>
                    <a:lnTo>
                      <a:pt x="214" y="7"/>
                    </a:lnTo>
                    <a:lnTo>
                      <a:pt x="211" y="9"/>
                    </a:lnTo>
                    <a:lnTo>
                      <a:pt x="209" y="10"/>
                    </a:lnTo>
                    <a:lnTo>
                      <a:pt x="209" y="11"/>
                    </a:lnTo>
                    <a:lnTo>
                      <a:pt x="208" y="14"/>
                    </a:lnTo>
                    <a:lnTo>
                      <a:pt x="200" y="17"/>
                    </a:lnTo>
                    <a:lnTo>
                      <a:pt x="198" y="16"/>
                    </a:lnTo>
                    <a:lnTo>
                      <a:pt x="195" y="17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9" y="16"/>
                    </a:lnTo>
                    <a:lnTo>
                      <a:pt x="185" y="18"/>
                    </a:lnTo>
                    <a:lnTo>
                      <a:pt x="182" y="20"/>
                    </a:lnTo>
                    <a:lnTo>
                      <a:pt x="182" y="21"/>
                    </a:lnTo>
                    <a:lnTo>
                      <a:pt x="181" y="24"/>
                    </a:lnTo>
                    <a:lnTo>
                      <a:pt x="180" y="26"/>
                    </a:lnTo>
                    <a:lnTo>
                      <a:pt x="179" y="28"/>
                    </a:lnTo>
                    <a:lnTo>
                      <a:pt x="176" y="31"/>
                    </a:lnTo>
                    <a:lnTo>
                      <a:pt x="176" y="33"/>
                    </a:lnTo>
                    <a:lnTo>
                      <a:pt x="174" y="35"/>
                    </a:lnTo>
                    <a:lnTo>
                      <a:pt x="173" y="37"/>
                    </a:lnTo>
                    <a:lnTo>
                      <a:pt x="170" y="38"/>
                    </a:lnTo>
                    <a:lnTo>
                      <a:pt x="168" y="40"/>
                    </a:lnTo>
                    <a:lnTo>
                      <a:pt x="167" y="42"/>
                    </a:lnTo>
                    <a:lnTo>
                      <a:pt x="168" y="44"/>
                    </a:lnTo>
                    <a:lnTo>
                      <a:pt x="170" y="45"/>
                    </a:lnTo>
                    <a:lnTo>
                      <a:pt x="170" y="49"/>
                    </a:lnTo>
                    <a:lnTo>
                      <a:pt x="168" y="51"/>
                    </a:lnTo>
                    <a:lnTo>
                      <a:pt x="167" y="54"/>
                    </a:lnTo>
                    <a:lnTo>
                      <a:pt x="168" y="56"/>
                    </a:lnTo>
                    <a:lnTo>
                      <a:pt x="167" y="59"/>
                    </a:lnTo>
                    <a:lnTo>
                      <a:pt x="169" y="62"/>
                    </a:lnTo>
                    <a:lnTo>
                      <a:pt x="168" y="65"/>
                    </a:lnTo>
                    <a:lnTo>
                      <a:pt x="167" y="67"/>
                    </a:lnTo>
                    <a:lnTo>
                      <a:pt x="166" y="69"/>
                    </a:lnTo>
                    <a:lnTo>
                      <a:pt x="167" y="71"/>
                    </a:lnTo>
                    <a:lnTo>
                      <a:pt x="167" y="74"/>
                    </a:lnTo>
                    <a:lnTo>
                      <a:pt x="166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3"/>
                    </a:lnTo>
                    <a:lnTo>
                      <a:pt x="168" y="85"/>
                    </a:lnTo>
                    <a:lnTo>
                      <a:pt x="170" y="88"/>
                    </a:lnTo>
                    <a:lnTo>
                      <a:pt x="171" y="90"/>
                    </a:lnTo>
                    <a:lnTo>
                      <a:pt x="172" y="91"/>
                    </a:lnTo>
                    <a:lnTo>
                      <a:pt x="169" y="95"/>
                    </a:lnTo>
                    <a:lnTo>
                      <a:pt x="169" y="97"/>
                    </a:lnTo>
                    <a:lnTo>
                      <a:pt x="167" y="100"/>
                    </a:lnTo>
                    <a:lnTo>
                      <a:pt x="165" y="102"/>
                    </a:lnTo>
                    <a:lnTo>
                      <a:pt x="162" y="103"/>
                    </a:lnTo>
                    <a:lnTo>
                      <a:pt x="161" y="103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5" y="109"/>
                    </a:lnTo>
                    <a:lnTo>
                      <a:pt x="154" y="112"/>
                    </a:lnTo>
                    <a:lnTo>
                      <a:pt x="154" y="115"/>
                    </a:lnTo>
                    <a:lnTo>
                      <a:pt x="154" y="118"/>
                    </a:lnTo>
                    <a:lnTo>
                      <a:pt x="154" y="121"/>
                    </a:lnTo>
                    <a:lnTo>
                      <a:pt x="154" y="123"/>
                    </a:lnTo>
                    <a:lnTo>
                      <a:pt x="149" y="126"/>
                    </a:lnTo>
                    <a:lnTo>
                      <a:pt x="149" y="129"/>
                    </a:lnTo>
                    <a:lnTo>
                      <a:pt x="146" y="128"/>
                    </a:lnTo>
                    <a:lnTo>
                      <a:pt x="143" y="124"/>
                    </a:lnTo>
                    <a:lnTo>
                      <a:pt x="139" y="122"/>
                    </a:lnTo>
                    <a:lnTo>
                      <a:pt x="136" y="121"/>
                    </a:lnTo>
                    <a:lnTo>
                      <a:pt x="131" y="121"/>
                    </a:lnTo>
                    <a:lnTo>
                      <a:pt x="127" y="120"/>
                    </a:lnTo>
                    <a:lnTo>
                      <a:pt x="124" y="119"/>
                    </a:lnTo>
                    <a:lnTo>
                      <a:pt x="121" y="118"/>
                    </a:lnTo>
                    <a:lnTo>
                      <a:pt x="121" y="116"/>
                    </a:lnTo>
                    <a:lnTo>
                      <a:pt x="119" y="116"/>
                    </a:lnTo>
                    <a:lnTo>
                      <a:pt x="116" y="115"/>
                    </a:lnTo>
                    <a:lnTo>
                      <a:pt x="114" y="113"/>
                    </a:lnTo>
                    <a:lnTo>
                      <a:pt x="112" y="114"/>
                    </a:lnTo>
                    <a:lnTo>
                      <a:pt x="110" y="115"/>
                    </a:lnTo>
                    <a:lnTo>
                      <a:pt x="108" y="117"/>
                    </a:lnTo>
                    <a:lnTo>
                      <a:pt x="108" y="120"/>
                    </a:lnTo>
                    <a:lnTo>
                      <a:pt x="108" y="122"/>
                    </a:lnTo>
                    <a:lnTo>
                      <a:pt x="107" y="124"/>
                    </a:lnTo>
                    <a:lnTo>
                      <a:pt x="102" y="126"/>
                    </a:lnTo>
                    <a:lnTo>
                      <a:pt x="99" y="127"/>
                    </a:lnTo>
                    <a:lnTo>
                      <a:pt x="91" y="133"/>
                    </a:lnTo>
                    <a:lnTo>
                      <a:pt x="86" y="128"/>
                    </a:lnTo>
                    <a:lnTo>
                      <a:pt x="78" y="129"/>
                    </a:lnTo>
                    <a:lnTo>
                      <a:pt x="69" y="127"/>
                    </a:lnTo>
                    <a:lnTo>
                      <a:pt x="65" y="129"/>
                    </a:lnTo>
                    <a:lnTo>
                      <a:pt x="62" y="121"/>
                    </a:lnTo>
                    <a:lnTo>
                      <a:pt x="57" y="115"/>
                    </a:lnTo>
                    <a:lnTo>
                      <a:pt x="55" y="111"/>
                    </a:lnTo>
                    <a:lnTo>
                      <a:pt x="48" y="103"/>
                    </a:lnTo>
                    <a:lnTo>
                      <a:pt x="35" y="91"/>
                    </a:lnTo>
                    <a:lnTo>
                      <a:pt x="24" y="89"/>
                    </a:lnTo>
                    <a:lnTo>
                      <a:pt x="19" y="93"/>
                    </a:lnTo>
                    <a:lnTo>
                      <a:pt x="16" y="95"/>
                    </a:lnTo>
                    <a:lnTo>
                      <a:pt x="14" y="97"/>
                    </a:lnTo>
                    <a:lnTo>
                      <a:pt x="16" y="100"/>
                    </a:lnTo>
                    <a:lnTo>
                      <a:pt x="18" y="103"/>
                    </a:lnTo>
                    <a:lnTo>
                      <a:pt x="19" y="104"/>
                    </a:lnTo>
                    <a:lnTo>
                      <a:pt x="19" y="110"/>
                    </a:lnTo>
                    <a:lnTo>
                      <a:pt x="7" y="105"/>
                    </a:lnTo>
                    <a:lnTo>
                      <a:pt x="0" y="110"/>
                    </a:lnTo>
                    <a:lnTo>
                      <a:pt x="7" y="111"/>
                    </a:lnTo>
                    <a:lnTo>
                      <a:pt x="12" y="115"/>
                    </a:lnTo>
                    <a:lnTo>
                      <a:pt x="13" y="115"/>
                    </a:lnTo>
                    <a:lnTo>
                      <a:pt x="12" y="119"/>
                    </a:lnTo>
                    <a:lnTo>
                      <a:pt x="18" y="122"/>
                    </a:lnTo>
                    <a:lnTo>
                      <a:pt x="24" y="127"/>
                    </a:lnTo>
                    <a:lnTo>
                      <a:pt x="26" y="130"/>
                    </a:lnTo>
                    <a:lnTo>
                      <a:pt x="29" y="131"/>
                    </a:lnTo>
                    <a:lnTo>
                      <a:pt x="30" y="133"/>
                    </a:lnTo>
                    <a:lnTo>
                      <a:pt x="31" y="136"/>
                    </a:lnTo>
                    <a:lnTo>
                      <a:pt x="34" y="137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8" y="142"/>
                    </a:lnTo>
                    <a:lnTo>
                      <a:pt x="49" y="143"/>
                    </a:lnTo>
                    <a:lnTo>
                      <a:pt x="51" y="146"/>
                    </a:lnTo>
                    <a:lnTo>
                      <a:pt x="54" y="149"/>
                    </a:lnTo>
                    <a:lnTo>
                      <a:pt x="58" y="149"/>
                    </a:lnTo>
                    <a:lnTo>
                      <a:pt x="62" y="148"/>
                    </a:lnTo>
                    <a:lnTo>
                      <a:pt x="66" y="148"/>
                    </a:lnTo>
                    <a:lnTo>
                      <a:pt x="72" y="149"/>
                    </a:lnTo>
                    <a:lnTo>
                      <a:pt x="77" y="151"/>
                    </a:lnTo>
                    <a:lnTo>
                      <a:pt x="80" y="153"/>
                    </a:lnTo>
                    <a:lnTo>
                      <a:pt x="87" y="156"/>
                    </a:lnTo>
                    <a:lnTo>
                      <a:pt x="92" y="160"/>
                    </a:lnTo>
                    <a:lnTo>
                      <a:pt x="94" y="163"/>
                    </a:lnTo>
                    <a:lnTo>
                      <a:pt x="95" y="168"/>
                    </a:lnTo>
                    <a:lnTo>
                      <a:pt x="96" y="169"/>
                    </a:lnTo>
                    <a:lnTo>
                      <a:pt x="99" y="168"/>
                    </a:lnTo>
                    <a:lnTo>
                      <a:pt x="102" y="172"/>
                    </a:lnTo>
                    <a:lnTo>
                      <a:pt x="104" y="175"/>
                    </a:lnTo>
                    <a:lnTo>
                      <a:pt x="108" y="177"/>
                    </a:lnTo>
                    <a:lnTo>
                      <a:pt x="111" y="179"/>
                    </a:lnTo>
                    <a:lnTo>
                      <a:pt x="114" y="180"/>
                    </a:lnTo>
                    <a:lnTo>
                      <a:pt x="114" y="182"/>
                    </a:lnTo>
                    <a:lnTo>
                      <a:pt x="111" y="186"/>
                    </a:lnTo>
                    <a:lnTo>
                      <a:pt x="109" y="190"/>
                    </a:lnTo>
                    <a:lnTo>
                      <a:pt x="110" y="197"/>
                    </a:lnTo>
                    <a:lnTo>
                      <a:pt x="110" y="201"/>
                    </a:lnTo>
                    <a:lnTo>
                      <a:pt x="112" y="204"/>
                    </a:lnTo>
                    <a:lnTo>
                      <a:pt x="114" y="206"/>
                    </a:lnTo>
                    <a:lnTo>
                      <a:pt x="114" y="209"/>
                    </a:lnTo>
                    <a:lnTo>
                      <a:pt x="112" y="210"/>
                    </a:lnTo>
                    <a:lnTo>
                      <a:pt x="111" y="211"/>
                    </a:lnTo>
                    <a:lnTo>
                      <a:pt x="111" y="213"/>
                    </a:lnTo>
                    <a:lnTo>
                      <a:pt x="110" y="216"/>
                    </a:lnTo>
                    <a:lnTo>
                      <a:pt x="110" y="218"/>
                    </a:lnTo>
                    <a:lnTo>
                      <a:pt x="114" y="220"/>
                    </a:lnTo>
                    <a:lnTo>
                      <a:pt x="117" y="219"/>
                    </a:lnTo>
                    <a:lnTo>
                      <a:pt x="121" y="219"/>
                    </a:lnTo>
                    <a:lnTo>
                      <a:pt x="123" y="220"/>
                    </a:lnTo>
                    <a:lnTo>
                      <a:pt x="123" y="223"/>
                    </a:lnTo>
                    <a:lnTo>
                      <a:pt x="125" y="226"/>
                    </a:lnTo>
                    <a:lnTo>
                      <a:pt x="124" y="229"/>
                    </a:lnTo>
                    <a:lnTo>
                      <a:pt x="123" y="231"/>
                    </a:lnTo>
                    <a:lnTo>
                      <a:pt x="120" y="233"/>
                    </a:lnTo>
                    <a:lnTo>
                      <a:pt x="118" y="234"/>
                    </a:lnTo>
                    <a:lnTo>
                      <a:pt x="119" y="236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1" y="243"/>
                    </a:lnTo>
                    <a:lnTo>
                      <a:pt x="124" y="246"/>
                    </a:lnTo>
                    <a:lnTo>
                      <a:pt x="128" y="252"/>
                    </a:lnTo>
                    <a:lnTo>
                      <a:pt x="132" y="257"/>
                    </a:lnTo>
                    <a:lnTo>
                      <a:pt x="136" y="262"/>
                    </a:lnTo>
                    <a:lnTo>
                      <a:pt x="137" y="265"/>
                    </a:lnTo>
                    <a:lnTo>
                      <a:pt x="138" y="267"/>
                    </a:lnTo>
                    <a:lnTo>
                      <a:pt x="136" y="268"/>
                    </a:lnTo>
                    <a:lnTo>
                      <a:pt x="135" y="270"/>
                    </a:lnTo>
                    <a:lnTo>
                      <a:pt x="136" y="276"/>
                    </a:lnTo>
                    <a:lnTo>
                      <a:pt x="136" y="281"/>
                    </a:lnTo>
                    <a:lnTo>
                      <a:pt x="136" y="284"/>
                    </a:lnTo>
                    <a:lnTo>
                      <a:pt x="135" y="288"/>
                    </a:lnTo>
                    <a:lnTo>
                      <a:pt x="132" y="291"/>
                    </a:lnTo>
                    <a:lnTo>
                      <a:pt x="130" y="295"/>
                    </a:lnTo>
                    <a:lnTo>
                      <a:pt x="131" y="299"/>
                    </a:lnTo>
                    <a:lnTo>
                      <a:pt x="131" y="305"/>
                    </a:lnTo>
                    <a:lnTo>
                      <a:pt x="133" y="310"/>
                    </a:lnTo>
                    <a:lnTo>
                      <a:pt x="136" y="314"/>
                    </a:lnTo>
                    <a:lnTo>
                      <a:pt x="142" y="316"/>
                    </a:lnTo>
                    <a:lnTo>
                      <a:pt x="143" y="319"/>
                    </a:lnTo>
                    <a:lnTo>
                      <a:pt x="146" y="324"/>
                    </a:lnTo>
                    <a:lnTo>
                      <a:pt x="149" y="328"/>
                    </a:lnTo>
                    <a:lnTo>
                      <a:pt x="150" y="331"/>
                    </a:lnTo>
                    <a:lnTo>
                      <a:pt x="152" y="333"/>
                    </a:lnTo>
                    <a:lnTo>
                      <a:pt x="153" y="335"/>
                    </a:lnTo>
                    <a:lnTo>
                      <a:pt x="155" y="338"/>
                    </a:lnTo>
                    <a:lnTo>
                      <a:pt x="152" y="343"/>
                    </a:lnTo>
                    <a:lnTo>
                      <a:pt x="157" y="346"/>
                    </a:lnTo>
                    <a:lnTo>
                      <a:pt x="157" y="345"/>
                    </a:lnTo>
                    <a:lnTo>
                      <a:pt x="157" y="343"/>
                    </a:lnTo>
                    <a:lnTo>
                      <a:pt x="157" y="342"/>
                    </a:lnTo>
                    <a:lnTo>
                      <a:pt x="155" y="342"/>
                    </a:lnTo>
                    <a:lnTo>
                      <a:pt x="155" y="341"/>
                    </a:lnTo>
                    <a:lnTo>
                      <a:pt x="157" y="341"/>
                    </a:lnTo>
                    <a:lnTo>
                      <a:pt x="159" y="342"/>
                    </a:lnTo>
                    <a:lnTo>
                      <a:pt x="160" y="343"/>
                    </a:lnTo>
                    <a:lnTo>
                      <a:pt x="161" y="344"/>
                    </a:lnTo>
                    <a:lnTo>
                      <a:pt x="163" y="345"/>
                    </a:lnTo>
                    <a:lnTo>
                      <a:pt x="164" y="344"/>
                    </a:lnTo>
                    <a:lnTo>
                      <a:pt x="165" y="343"/>
                    </a:lnTo>
                    <a:lnTo>
                      <a:pt x="167" y="341"/>
                    </a:lnTo>
                    <a:lnTo>
                      <a:pt x="167" y="338"/>
                    </a:lnTo>
                    <a:lnTo>
                      <a:pt x="167" y="337"/>
                    </a:lnTo>
                    <a:lnTo>
                      <a:pt x="167" y="335"/>
                    </a:lnTo>
                    <a:lnTo>
                      <a:pt x="168" y="333"/>
                    </a:lnTo>
                    <a:lnTo>
                      <a:pt x="169" y="332"/>
                    </a:lnTo>
                    <a:lnTo>
                      <a:pt x="170" y="331"/>
                    </a:lnTo>
                    <a:lnTo>
                      <a:pt x="170" y="329"/>
                    </a:lnTo>
                    <a:lnTo>
                      <a:pt x="170" y="327"/>
                    </a:lnTo>
                    <a:lnTo>
                      <a:pt x="170" y="325"/>
                    </a:lnTo>
                    <a:lnTo>
                      <a:pt x="171" y="323"/>
                    </a:lnTo>
                    <a:lnTo>
                      <a:pt x="172" y="323"/>
                    </a:lnTo>
                    <a:lnTo>
                      <a:pt x="173" y="324"/>
                    </a:lnTo>
                    <a:lnTo>
                      <a:pt x="173" y="326"/>
                    </a:lnTo>
                    <a:lnTo>
                      <a:pt x="173" y="328"/>
                    </a:lnTo>
                    <a:lnTo>
                      <a:pt x="173" y="329"/>
                    </a:lnTo>
                    <a:lnTo>
                      <a:pt x="173" y="330"/>
                    </a:lnTo>
                    <a:lnTo>
                      <a:pt x="173" y="333"/>
                    </a:lnTo>
                    <a:lnTo>
                      <a:pt x="173" y="335"/>
                    </a:lnTo>
                    <a:lnTo>
                      <a:pt x="172" y="336"/>
                    </a:lnTo>
                    <a:lnTo>
                      <a:pt x="171" y="338"/>
                    </a:lnTo>
                    <a:lnTo>
                      <a:pt x="171" y="340"/>
                    </a:lnTo>
                    <a:lnTo>
                      <a:pt x="171" y="341"/>
                    </a:lnTo>
                    <a:lnTo>
                      <a:pt x="170" y="343"/>
                    </a:lnTo>
                    <a:lnTo>
                      <a:pt x="170" y="344"/>
                    </a:lnTo>
                    <a:lnTo>
                      <a:pt x="169" y="346"/>
                    </a:lnTo>
                    <a:lnTo>
                      <a:pt x="168" y="347"/>
                    </a:lnTo>
                    <a:lnTo>
                      <a:pt x="170" y="348"/>
                    </a:lnTo>
                    <a:lnTo>
                      <a:pt x="170" y="350"/>
                    </a:lnTo>
                    <a:lnTo>
                      <a:pt x="172" y="348"/>
                    </a:lnTo>
                    <a:lnTo>
                      <a:pt x="173" y="349"/>
                    </a:lnTo>
                    <a:lnTo>
                      <a:pt x="173" y="352"/>
                    </a:lnTo>
                    <a:lnTo>
                      <a:pt x="173" y="353"/>
                    </a:lnTo>
                    <a:lnTo>
                      <a:pt x="175" y="353"/>
                    </a:lnTo>
                    <a:lnTo>
                      <a:pt x="177" y="351"/>
                    </a:lnTo>
                    <a:lnTo>
                      <a:pt x="177" y="352"/>
                    </a:lnTo>
                    <a:lnTo>
                      <a:pt x="179" y="351"/>
                    </a:lnTo>
                    <a:lnTo>
                      <a:pt x="182" y="353"/>
                    </a:lnTo>
                    <a:lnTo>
                      <a:pt x="185" y="353"/>
                    </a:lnTo>
                    <a:lnTo>
                      <a:pt x="186" y="353"/>
                    </a:lnTo>
                    <a:lnTo>
                      <a:pt x="188" y="353"/>
                    </a:lnTo>
                    <a:lnTo>
                      <a:pt x="189" y="355"/>
                    </a:lnTo>
                    <a:lnTo>
                      <a:pt x="191" y="357"/>
                    </a:lnTo>
                    <a:lnTo>
                      <a:pt x="193" y="356"/>
                    </a:lnTo>
                    <a:lnTo>
                      <a:pt x="195" y="357"/>
                    </a:lnTo>
                    <a:lnTo>
                      <a:pt x="195" y="359"/>
                    </a:lnTo>
                    <a:lnTo>
                      <a:pt x="197" y="360"/>
                    </a:lnTo>
                    <a:lnTo>
                      <a:pt x="197" y="361"/>
                    </a:lnTo>
                    <a:lnTo>
                      <a:pt x="200" y="363"/>
                    </a:lnTo>
                    <a:lnTo>
                      <a:pt x="200" y="365"/>
                    </a:lnTo>
                    <a:lnTo>
                      <a:pt x="202" y="366"/>
                    </a:lnTo>
                    <a:lnTo>
                      <a:pt x="201" y="368"/>
                    </a:lnTo>
                    <a:lnTo>
                      <a:pt x="201" y="369"/>
                    </a:lnTo>
                    <a:lnTo>
                      <a:pt x="199" y="368"/>
                    </a:lnTo>
                    <a:lnTo>
                      <a:pt x="198" y="371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200" y="374"/>
                    </a:lnTo>
                    <a:lnTo>
                      <a:pt x="203" y="373"/>
                    </a:lnTo>
                    <a:lnTo>
                      <a:pt x="203" y="375"/>
                    </a:lnTo>
                    <a:lnTo>
                      <a:pt x="202" y="375"/>
                    </a:lnTo>
                    <a:lnTo>
                      <a:pt x="200" y="375"/>
                    </a:lnTo>
                    <a:lnTo>
                      <a:pt x="198" y="376"/>
                    </a:lnTo>
                    <a:lnTo>
                      <a:pt x="199" y="377"/>
                    </a:lnTo>
                    <a:lnTo>
                      <a:pt x="201" y="377"/>
                    </a:lnTo>
                    <a:lnTo>
                      <a:pt x="200" y="379"/>
                    </a:lnTo>
                    <a:lnTo>
                      <a:pt x="201" y="379"/>
                    </a:lnTo>
                    <a:lnTo>
                      <a:pt x="202" y="380"/>
                    </a:lnTo>
                    <a:lnTo>
                      <a:pt x="202" y="381"/>
                    </a:lnTo>
                    <a:lnTo>
                      <a:pt x="203" y="381"/>
                    </a:lnTo>
                    <a:lnTo>
                      <a:pt x="203" y="382"/>
                    </a:lnTo>
                    <a:lnTo>
                      <a:pt x="203" y="383"/>
                    </a:lnTo>
                    <a:lnTo>
                      <a:pt x="203" y="384"/>
                    </a:lnTo>
                    <a:lnTo>
                      <a:pt x="203" y="385"/>
                    </a:lnTo>
                    <a:lnTo>
                      <a:pt x="201" y="385"/>
                    </a:lnTo>
                    <a:lnTo>
                      <a:pt x="201" y="386"/>
                    </a:lnTo>
                    <a:lnTo>
                      <a:pt x="200" y="388"/>
                    </a:lnTo>
                    <a:lnTo>
                      <a:pt x="201" y="389"/>
                    </a:lnTo>
                    <a:lnTo>
                      <a:pt x="200" y="390"/>
                    </a:lnTo>
                    <a:lnTo>
                      <a:pt x="206" y="392"/>
                    </a:lnTo>
                    <a:lnTo>
                      <a:pt x="207" y="394"/>
                    </a:lnTo>
                    <a:lnTo>
                      <a:pt x="207" y="395"/>
                    </a:lnTo>
                    <a:lnTo>
                      <a:pt x="208" y="398"/>
                    </a:lnTo>
                    <a:lnTo>
                      <a:pt x="208" y="399"/>
                    </a:lnTo>
                    <a:lnTo>
                      <a:pt x="209" y="401"/>
                    </a:lnTo>
                    <a:lnTo>
                      <a:pt x="210" y="401"/>
                    </a:lnTo>
                    <a:lnTo>
                      <a:pt x="211" y="401"/>
                    </a:lnTo>
                    <a:lnTo>
                      <a:pt x="211" y="402"/>
                    </a:lnTo>
                    <a:lnTo>
                      <a:pt x="211" y="403"/>
                    </a:lnTo>
                    <a:lnTo>
                      <a:pt x="209" y="403"/>
                    </a:lnTo>
                    <a:lnTo>
                      <a:pt x="209" y="402"/>
                    </a:lnTo>
                    <a:lnTo>
                      <a:pt x="206" y="402"/>
                    </a:lnTo>
                    <a:lnTo>
                      <a:pt x="204" y="402"/>
                    </a:lnTo>
                    <a:lnTo>
                      <a:pt x="203" y="401"/>
                    </a:lnTo>
                    <a:lnTo>
                      <a:pt x="202" y="401"/>
                    </a:lnTo>
                    <a:lnTo>
                      <a:pt x="201" y="404"/>
                    </a:lnTo>
                    <a:lnTo>
                      <a:pt x="203" y="405"/>
                    </a:lnTo>
                    <a:lnTo>
                      <a:pt x="204" y="406"/>
                    </a:lnTo>
                    <a:lnTo>
                      <a:pt x="206" y="407"/>
                    </a:lnTo>
                    <a:lnTo>
                      <a:pt x="208" y="408"/>
                    </a:lnTo>
                    <a:lnTo>
                      <a:pt x="209" y="407"/>
                    </a:lnTo>
                    <a:lnTo>
                      <a:pt x="209" y="410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08" y="412"/>
                    </a:lnTo>
                    <a:lnTo>
                      <a:pt x="207" y="413"/>
                    </a:lnTo>
                    <a:lnTo>
                      <a:pt x="205" y="413"/>
                    </a:lnTo>
                    <a:lnTo>
                      <a:pt x="205" y="411"/>
                    </a:lnTo>
                    <a:lnTo>
                      <a:pt x="204" y="410"/>
                    </a:lnTo>
                    <a:lnTo>
                      <a:pt x="203" y="411"/>
                    </a:lnTo>
                    <a:lnTo>
                      <a:pt x="203" y="410"/>
                    </a:lnTo>
                    <a:lnTo>
                      <a:pt x="203" y="409"/>
                    </a:lnTo>
                    <a:lnTo>
                      <a:pt x="202" y="408"/>
                    </a:lnTo>
                    <a:lnTo>
                      <a:pt x="200" y="409"/>
                    </a:lnTo>
                    <a:lnTo>
                      <a:pt x="199" y="409"/>
                    </a:lnTo>
                    <a:lnTo>
                      <a:pt x="199" y="407"/>
                    </a:lnTo>
                    <a:lnTo>
                      <a:pt x="197" y="407"/>
                    </a:lnTo>
                    <a:lnTo>
                      <a:pt x="197" y="408"/>
                    </a:lnTo>
                    <a:lnTo>
                      <a:pt x="195" y="409"/>
                    </a:lnTo>
                    <a:lnTo>
                      <a:pt x="194" y="410"/>
                    </a:lnTo>
                    <a:lnTo>
                      <a:pt x="194" y="411"/>
                    </a:lnTo>
                    <a:lnTo>
                      <a:pt x="191" y="411"/>
                    </a:lnTo>
                    <a:lnTo>
                      <a:pt x="191" y="412"/>
                    </a:lnTo>
                    <a:lnTo>
                      <a:pt x="189" y="412"/>
                    </a:lnTo>
                    <a:lnTo>
                      <a:pt x="185" y="413"/>
                    </a:lnTo>
                    <a:lnTo>
                      <a:pt x="185" y="415"/>
                    </a:lnTo>
                    <a:lnTo>
                      <a:pt x="184" y="419"/>
                    </a:lnTo>
                    <a:lnTo>
                      <a:pt x="183" y="417"/>
                    </a:lnTo>
                    <a:lnTo>
                      <a:pt x="180" y="419"/>
                    </a:lnTo>
                    <a:lnTo>
                      <a:pt x="181" y="421"/>
                    </a:lnTo>
                    <a:lnTo>
                      <a:pt x="182" y="421"/>
                    </a:lnTo>
                    <a:lnTo>
                      <a:pt x="181" y="423"/>
                    </a:lnTo>
                    <a:lnTo>
                      <a:pt x="181" y="424"/>
                    </a:lnTo>
                    <a:lnTo>
                      <a:pt x="181" y="425"/>
                    </a:lnTo>
                    <a:lnTo>
                      <a:pt x="181" y="426"/>
                    </a:lnTo>
                    <a:lnTo>
                      <a:pt x="180" y="428"/>
                    </a:lnTo>
                    <a:lnTo>
                      <a:pt x="179" y="429"/>
                    </a:lnTo>
                    <a:lnTo>
                      <a:pt x="177" y="431"/>
                    </a:lnTo>
                    <a:lnTo>
                      <a:pt x="177" y="433"/>
                    </a:lnTo>
                    <a:lnTo>
                      <a:pt x="176" y="434"/>
                    </a:lnTo>
                    <a:lnTo>
                      <a:pt x="177" y="434"/>
                    </a:lnTo>
                    <a:lnTo>
                      <a:pt x="177" y="436"/>
                    </a:lnTo>
                    <a:lnTo>
                      <a:pt x="176" y="438"/>
                    </a:lnTo>
                    <a:lnTo>
                      <a:pt x="176" y="440"/>
                    </a:lnTo>
                    <a:lnTo>
                      <a:pt x="176" y="442"/>
                    </a:lnTo>
                    <a:lnTo>
                      <a:pt x="175" y="442"/>
                    </a:lnTo>
                    <a:lnTo>
                      <a:pt x="174" y="443"/>
                    </a:lnTo>
                    <a:lnTo>
                      <a:pt x="173" y="442"/>
                    </a:lnTo>
                    <a:lnTo>
                      <a:pt x="172" y="443"/>
                    </a:lnTo>
                    <a:lnTo>
                      <a:pt x="173" y="444"/>
                    </a:lnTo>
                    <a:lnTo>
                      <a:pt x="172" y="446"/>
                    </a:lnTo>
                    <a:lnTo>
                      <a:pt x="170" y="448"/>
                    </a:lnTo>
                    <a:lnTo>
                      <a:pt x="169" y="450"/>
                    </a:lnTo>
                    <a:lnTo>
                      <a:pt x="167" y="452"/>
                    </a:lnTo>
                    <a:lnTo>
                      <a:pt x="167" y="453"/>
                    </a:lnTo>
                    <a:lnTo>
                      <a:pt x="166" y="452"/>
                    </a:lnTo>
                    <a:lnTo>
                      <a:pt x="165" y="454"/>
                    </a:lnTo>
                    <a:lnTo>
                      <a:pt x="165" y="456"/>
                    </a:lnTo>
                    <a:lnTo>
                      <a:pt x="164" y="458"/>
                    </a:lnTo>
                    <a:lnTo>
                      <a:pt x="164" y="460"/>
                    </a:lnTo>
                    <a:lnTo>
                      <a:pt x="163" y="462"/>
                    </a:lnTo>
                    <a:lnTo>
                      <a:pt x="162" y="464"/>
                    </a:lnTo>
                    <a:lnTo>
                      <a:pt x="161" y="463"/>
                    </a:lnTo>
                    <a:lnTo>
                      <a:pt x="160" y="466"/>
                    </a:lnTo>
                    <a:lnTo>
                      <a:pt x="161" y="466"/>
                    </a:lnTo>
                    <a:lnTo>
                      <a:pt x="160" y="467"/>
                    </a:lnTo>
                    <a:lnTo>
                      <a:pt x="158" y="468"/>
                    </a:lnTo>
                    <a:lnTo>
                      <a:pt x="157" y="469"/>
                    </a:lnTo>
                    <a:lnTo>
                      <a:pt x="155" y="470"/>
                    </a:lnTo>
                    <a:lnTo>
                      <a:pt x="156" y="472"/>
                    </a:lnTo>
                    <a:lnTo>
                      <a:pt x="156" y="473"/>
                    </a:lnTo>
                    <a:lnTo>
                      <a:pt x="155" y="477"/>
                    </a:lnTo>
                    <a:lnTo>
                      <a:pt x="154" y="478"/>
                    </a:lnTo>
                    <a:lnTo>
                      <a:pt x="152" y="482"/>
                    </a:lnTo>
                    <a:lnTo>
                      <a:pt x="152" y="483"/>
                    </a:lnTo>
                    <a:lnTo>
                      <a:pt x="154" y="482"/>
                    </a:lnTo>
                    <a:lnTo>
                      <a:pt x="155" y="483"/>
                    </a:lnTo>
                    <a:lnTo>
                      <a:pt x="153" y="485"/>
                    </a:lnTo>
                    <a:lnTo>
                      <a:pt x="150" y="485"/>
                    </a:lnTo>
                    <a:lnTo>
                      <a:pt x="149" y="485"/>
                    </a:lnTo>
                    <a:lnTo>
                      <a:pt x="147" y="484"/>
                    </a:lnTo>
                    <a:lnTo>
                      <a:pt x="146" y="487"/>
                    </a:lnTo>
                    <a:lnTo>
                      <a:pt x="147" y="490"/>
                    </a:lnTo>
                    <a:lnTo>
                      <a:pt x="146" y="493"/>
                    </a:lnTo>
                    <a:lnTo>
                      <a:pt x="147" y="496"/>
                    </a:lnTo>
                    <a:lnTo>
                      <a:pt x="145" y="496"/>
                    </a:lnTo>
                    <a:lnTo>
                      <a:pt x="141" y="498"/>
                    </a:lnTo>
                    <a:lnTo>
                      <a:pt x="140" y="498"/>
                    </a:lnTo>
                    <a:lnTo>
                      <a:pt x="138" y="500"/>
                    </a:lnTo>
                    <a:lnTo>
                      <a:pt x="136" y="502"/>
                    </a:lnTo>
                    <a:lnTo>
                      <a:pt x="133" y="503"/>
                    </a:lnTo>
                    <a:lnTo>
                      <a:pt x="129" y="504"/>
                    </a:lnTo>
                    <a:lnTo>
                      <a:pt x="126" y="505"/>
                    </a:lnTo>
                    <a:lnTo>
                      <a:pt x="123" y="507"/>
                    </a:lnTo>
                    <a:lnTo>
                      <a:pt x="122" y="511"/>
                    </a:lnTo>
                    <a:lnTo>
                      <a:pt x="122" y="517"/>
                    </a:lnTo>
                    <a:lnTo>
                      <a:pt x="120" y="518"/>
                    </a:lnTo>
                    <a:lnTo>
                      <a:pt x="119" y="519"/>
                    </a:lnTo>
                    <a:lnTo>
                      <a:pt x="118" y="521"/>
                    </a:lnTo>
                    <a:lnTo>
                      <a:pt x="117" y="525"/>
                    </a:lnTo>
                    <a:lnTo>
                      <a:pt x="116" y="526"/>
                    </a:lnTo>
                    <a:lnTo>
                      <a:pt x="118" y="526"/>
                    </a:lnTo>
                    <a:lnTo>
                      <a:pt x="117" y="529"/>
                    </a:lnTo>
                    <a:lnTo>
                      <a:pt x="117" y="531"/>
                    </a:lnTo>
                    <a:lnTo>
                      <a:pt x="116" y="533"/>
                    </a:lnTo>
                    <a:lnTo>
                      <a:pt x="116" y="534"/>
                    </a:lnTo>
                    <a:lnTo>
                      <a:pt x="115" y="535"/>
                    </a:lnTo>
                    <a:lnTo>
                      <a:pt x="114" y="533"/>
                    </a:lnTo>
                    <a:lnTo>
                      <a:pt x="114" y="531"/>
                    </a:lnTo>
                    <a:lnTo>
                      <a:pt x="114" y="530"/>
                    </a:lnTo>
                    <a:lnTo>
                      <a:pt x="113" y="529"/>
                    </a:lnTo>
                    <a:lnTo>
                      <a:pt x="112" y="531"/>
                    </a:lnTo>
                    <a:lnTo>
                      <a:pt x="111" y="533"/>
                    </a:lnTo>
                    <a:lnTo>
                      <a:pt x="112" y="535"/>
                    </a:lnTo>
                    <a:lnTo>
                      <a:pt x="114" y="537"/>
                    </a:lnTo>
                    <a:lnTo>
                      <a:pt x="114" y="538"/>
                    </a:lnTo>
                    <a:lnTo>
                      <a:pt x="113" y="537"/>
                    </a:lnTo>
                    <a:lnTo>
                      <a:pt x="111" y="536"/>
                    </a:lnTo>
                    <a:lnTo>
                      <a:pt x="108" y="537"/>
                    </a:lnTo>
                    <a:lnTo>
                      <a:pt x="107" y="538"/>
                    </a:lnTo>
                    <a:lnTo>
                      <a:pt x="108" y="540"/>
                    </a:lnTo>
                    <a:lnTo>
                      <a:pt x="111" y="543"/>
                    </a:lnTo>
                    <a:lnTo>
                      <a:pt x="113" y="544"/>
                    </a:lnTo>
                    <a:lnTo>
                      <a:pt x="114" y="547"/>
                    </a:lnTo>
                    <a:lnTo>
                      <a:pt x="115" y="549"/>
                    </a:lnTo>
                    <a:lnTo>
                      <a:pt x="114" y="550"/>
                    </a:lnTo>
                    <a:lnTo>
                      <a:pt x="112" y="549"/>
                    </a:lnTo>
                    <a:lnTo>
                      <a:pt x="110" y="548"/>
                    </a:lnTo>
                    <a:lnTo>
                      <a:pt x="108" y="549"/>
                    </a:lnTo>
                    <a:lnTo>
                      <a:pt x="106" y="548"/>
                    </a:lnTo>
                    <a:lnTo>
                      <a:pt x="105" y="548"/>
                    </a:lnTo>
                    <a:lnTo>
                      <a:pt x="104" y="549"/>
                    </a:lnTo>
                    <a:lnTo>
                      <a:pt x="103" y="552"/>
                    </a:lnTo>
                    <a:lnTo>
                      <a:pt x="105" y="555"/>
                    </a:lnTo>
                    <a:lnTo>
                      <a:pt x="107" y="554"/>
                    </a:lnTo>
                    <a:lnTo>
                      <a:pt x="108" y="555"/>
                    </a:lnTo>
                    <a:lnTo>
                      <a:pt x="106" y="558"/>
                    </a:lnTo>
                    <a:lnTo>
                      <a:pt x="105" y="555"/>
                    </a:lnTo>
                    <a:lnTo>
                      <a:pt x="103" y="556"/>
                    </a:lnTo>
                    <a:lnTo>
                      <a:pt x="102" y="555"/>
                    </a:lnTo>
                    <a:lnTo>
                      <a:pt x="100" y="556"/>
                    </a:lnTo>
                    <a:lnTo>
                      <a:pt x="98" y="555"/>
                    </a:lnTo>
                    <a:lnTo>
                      <a:pt x="96" y="555"/>
                    </a:lnTo>
                    <a:lnTo>
                      <a:pt x="92" y="556"/>
                    </a:lnTo>
                    <a:lnTo>
                      <a:pt x="90" y="559"/>
                    </a:lnTo>
                    <a:lnTo>
                      <a:pt x="89" y="561"/>
                    </a:lnTo>
                    <a:lnTo>
                      <a:pt x="86" y="559"/>
                    </a:lnTo>
                    <a:lnTo>
                      <a:pt x="85" y="557"/>
                    </a:lnTo>
                    <a:lnTo>
                      <a:pt x="84" y="555"/>
                    </a:lnTo>
                    <a:lnTo>
                      <a:pt x="84" y="558"/>
                    </a:lnTo>
                    <a:lnTo>
                      <a:pt x="84" y="560"/>
                    </a:lnTo>
                    <a:lnTo>
                      <a:pt x="84" y="561"/>
                    </a:lnTo>
                    <a:lnTo>
                      <a:pt x="84" y="562"/>
                    </a:lnTo>
                    <a:lnTo>
                      <a:pt x="84" y="563"/>
                    </a:lnTo>
                    <a:lnTo>
                      <a:pt x="84" y="566"/>
                    </a:lnTo>
                    <a:lnTo>
                      <a:pt x="84" y="567"/>
                    </a:lnTo>
                    <a:lnTo>
                      <a:pt x="86" y="568"/>
                    </a:lnTo>
                    <a:lnTo>
                      <a:pt x="87" y="569"/>
                    </a:lnTo>
                    <a:lnTo>
                      <a:pt x="86" y="571"/>
                    </a:lnTo>
                    <a:lnTo>
                      <a:pt x="85" y="573"/>
                    </a:lnTo>
                    <a:lnTo>
                      <a:pt x="84" y="573"/>
                    </a:lnTo>
                    <a:lnTo>
                      <a:pt x="83" y="573"/>
                    </a:lnTo>
                    <a:lnTo>
                      <a:pt x="82" y="572"/>
                    </a:lnTo>
                    <a:lnTo>
                      <a:pt x="80" y="573"/>
                    </a:lnTo>
                    <a:lnTo>
                      <a:pt x="79" y="575"/>
                    </a:lnTo>
                    <a:lnTo>
                      <a:pt x="79" y="576"/>
                    </a:lnTo>
                    <a:lnTo>
                      <a:pt x="80" y="578"/>
                    </a:lnTo>
                    <a:lnTo>
                      <a:pt x="83" y="578"/>
                    </a:lnTo>
                    <a:lnTo>
                      <a:pt x="84" y="577"/>
                    </a:lnTo>
                    <a:lnTo>
                      <a:pt x="84" y="579"/>
                    </a:lnTo>
                    <a:lnTo>
                      <a:pt x="84" y="580"/>
                    </a:lnTo>
                    <a:lnTo>
                      <a:pt x="84" y="582"/>
                    </a:lnTo>
                    <a:lnTo>
                      <a:pt x="83" y="583"/>
                    </a:lnTo>
                    <a:lnTo>
                      <a:pt x="83" y="584"/>
                    </a:lnTo>
                    <a:lnTo>
                      <a:pt x="81" y="584"/>
                    </a:lnTo>
                    <a:lnTo>
                      <a:pt x="80" y="583"/>
                    </a:lnTo>
                    <a:lnTo>
                      <a:pt x="79" y="585"/>
                    </a:lnTo>
                    <a:lnTo>
                      <a:pt x="80" y="585"/>
                    </a:lnTo>
                    <a:lnTo>
                      <a:pt x="82" y="585"/>
                    </a:lnTo>
                    <a:lnTo>
                      <a:pt x="82" y="587"/>
                    </a:lnTo>
                    <a:lnTo>
                      <a:pt x="81" y="589"/>
                    </a:lnTo>
                    <a:lnTo>
                      <a:pt x="80" y="589"/>
                    </a:lnTo>
                    <a:lnTo>
                      <a:pt x="78" y="589"/>
                    </a:lnTo>
                    <a:lnTo>
                      <a:pt x="77" y="587"/>
                    </a:lnTo>
                    <a:lnTo>
                      <a:pt x="75" y="585"/>
                    </a:lnTo>
                    <a:lnTo>
                      <a:pt x="74" y="584"/>
                    </a:lnTo>
                    <a:lnTo>
                      <a:pt x="73" y="581"/>
                    </a:lnTo>
                    <a:lnTo>
                      <a:pt x="73" y="580"/>
                    </a:lnTo>
                    <a:lnTo>
                      <a:pt x="72" y="579"/>
                    </a:lnTo>
                    <a:lnTo>
                      <a:pt x="71" y="580"/>
                    </a:lnTo>
                    <a:lnTo>
                      <a:pt x="72" y="582"/>
                    </a:lnTo>
                    <a:lnTo>
                      <a:pt x="72" y="584"/>
                    </a:lnTo>
                    <a:lnTo>
                      <a:pt x="73" y="584"/>
                    </a:lnTo>
                    <a:lnTo>
                      <a:pt x="73" y="585"/>
                    </a:lnTo>
                    <a:lnTo>
                      <a:pt x="74" y="588"/>
                    </a:lnTo>
                    <a:lnTo>
                      <a:pt x="75" y="589"/>
                    </a:lnTo>
                    <a:lnTo>
                      <a:pt x="77" y="590"/>
                    </a:lnTo>
                    <a:lnTo>
                      <a:pt x="77" y="591"/>
                    </a:lnTo>
                    <a:lnTo>
                      <a:pt x="76" y="594"/>
                    </a:lnTo>
                    <a:lnTo>
                      <a:pt x="76" y="596"/>
                    </a:lnTo>
                    <a:lnTo>
                      <a:pt x="75" y="596"/>
                    </a:lnTo>
                    <a:lnTo>
                      <a:pt x="74" y="594"/>
                    </a:lnTo>
                    <a:lnTo>
                      <a:pt x="72" y="595"/>
                    </a:lnTo>
                    <a:lnTo>
                      <a:pt x="72" y="596"/>
                    </a:lnTo>
                    <a:lnTo>
                      <a:pt x="72" y="598"/>
                    </a:lnTo>
                    <a:lnTo>
                      <a:pt x="74" y="600"/>
                    </a:lnTo>
                    <a:lnTo>
                      <a:pt x="75" y="600"/>
                    </a:lnTo>
                    <a:lnTo>
                      <a:pt x="75" y="602"/>
                    </a:lnTo>
                    <a:lnTo>
                      <a:pt x="73" y="603"/>
                    </a:lnTo>
                    <a:lnTo>
                      <a:pt x="72" y="606"/>
                    </a:lnTo>
                    <a:lnTo>
                      <a:pt x="72" y="608"/>
                    </a:lnTo>
                    <a:lnTo>
                      <a:pt x="72" y="611"/>
                    </a:lnTo>
                    <a:lnTo>
                      <a:pt x="73" y="611"/>
                    </a:lnTo>
                    <a:lnTo>
                      <a:pt x="73" y="609"/>
                    </a:lnTo>
                    <a:lnTo>
                      <a:pt x="74" y="608"/>
                    </a:lnTo>
                    <a:lnTo>
                      <a:pt x="75" y="610"/>
                    </a:lnTo>
                    <a:lnTo>
                      <a:pt x="76" y="609"/>
                    </a:lnTo>
                    <a:lnTo>
                      <a:pt x="76" y="612"/>
                    </a:lnTo>
                    <a:lnTo>
                      <a:pt x="75" y="613"/>
                    </a:lnTo>
                    <a:lnTo>
                      <a:pt x="74" y="615"/>
                    </a:lnTo>
                    <a:lnTo>
                      <a:pt x="74" y="616"/>
                    </a:lnTo>
                    <a:lnTo>
                      <a:pt x="74" y="617"/>
                    </a:lnTo>
                    <a:lnTo>
                      <a:pt x="75" y="619"/>
                    </a:lnTo>
                    <a:lnTo>
                      <a:pt x="75" y="620"/>
                    </a:lnTo>
                    <a:lnTo>
                      <a:pt x="76" y="622"/>
                    </a:lnTo>
                    <a:lnTo>
                      <a:pt x="77" y="623"/>
                    </a:lnTo>
                    <a:lnTo>
                      <a:pt x="78" y="623"/>
                    </a:lnTo>
                    <a:lnTo>
                      <a:pt x="79" y="623"/>
                    </a:lnTo>
                    <a:lnTo>
                      <a:pt x="79" y="624"/>
                    </a:lnTo>
                    <a:lnTo>
                      <a:pt x="79" y="626"/>
                    </a:lnTo>
                    <a:lnTo>
                      <a:pt x="79" y="628"/>
                    </a:lnTo>
                    <a:lnTo>
                      <a:pt x="79" y="630"/>
                    </a:lnTo>
                    <a:lnTo>
                      <a:pt x="79" y="632"/>
                    </a:lnTo>
                    <a:lnTo>
                      <a:pt x="80" y="631"/>
                    </a:lnTo>
                    <a:lnTo>
                      <a:pt x="80" y="628"/>
                    </a:lnTo>
                    <a:lnTo>
                      <a:pt x="81" y="626"/>
                    </a:lnTo>
                    <a:lnTo>
                      <a:pt x="82" y="624"/>
                    </a:lnTo>
                    <a:lnTo>
                      <a:pt x="83" y="621"/>
                    </a:lnTo>
                    <a:lnTo>
                      <a:pt x="83" y="619"/>
                    </a:lnTo>
                    <a:lnTo>
                      <a:pt x="83" y="621"/>
                    </a:lnTo>
                    <a:lnTo>
                      <a:pt x="83" y="624"/>
                    </a:lnTo>
                    <a:lnTo>
                      <a:pt x="83" y="627"/>
                    </a:lnTo>
                    <a:lnTo>
                      <a:pt x="84" y="631"/>
                    </a:lnTo>
                    <a:lnTo>
                      <a:pt x="84" y="629"/>
                    </a:lnTo>
                    <a:lnTo>
                      <a:pt x="85" y="628"/>
                    </a:lnTo>
                    <a:lnTo>
                      <a:pt x="84" y="632"/>
                    </a:lnTo>
                    <a:lnTo>
                      <a:pt x="84" y="635"/>
                    </a:lnTo>
                    <a:lnTo>
                      <a:pt x="85" y="633"/>
                    </a:lnTo>
                    <a:lnTo>
                      <a:pt x="85" y="635"/>
                    </a:lnTo>
                    <a:lnTo>
                      <a:pt x="84" y="638"/>
                    </a:lnTo>
                    <a:lnTo>
                      <a:pt x="84" y="639"/>
                    </a:lnTo>
                    <a:lnTo>
                      <a:pt x="86" y="637"/>
                    </a:lnTo>
                    <a:lnTo>
                      <a:pt x="87" y="639"/>
                    </a:lnTo>
                    <a:lnTo>
                      <a:pt x="88" y="641"/>
                    </a:lnTo>
                    <a:lnTo>
                      <a:pt x="87" y="642"/>
                    </a:lnTo>
                    <a:lnTo>
                      <a:pt x="85" y="644"/>
                    </a:lnTo>
                    <a:lnTo>
                      <a:pt x="84" y="647"/>
                    </a:lnTo>
                    <a:lnTo>
                      <a:pt x="85" y="650"/>
                    </a:lnTo>
                    <a:lnTo>
                      <a:pt x="86" y="651"/>
                    </a:lnTo>
                    <a:lnTo>
                      <a:pt x="86" y="654"/>
                    </a:lnTo>
                    <a:lnTo>
                      <a:pt x="85" y="660"/>
                    </a:lnTo>
                    <a:lnTo>
                      <a:pt x="87" y="659"/>
                    </a:lnTo>
                    <a:lnTo>
                      <a:pt x="88" y="661"/>
                    </a:lnTo>
                    <a:lnTo>
                      <a:pt x="88" y="662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7" name="Freeform 141"/>
              <p:cNvSpPr>
                <a:spLocks/>
              </p:cNvSpPr>
              <p:nvPr/>
            </p:nvSpPr>
            <p:spPr bwMode="auto">
              <a:xfrm>
                <a:off x="8205788" y="1481138"/>
                <a:ext cx="444500" cy="1052512"/>
              </a:xfrm>
              <a:custGeom>
                <a:avLst/>
                <a:gdLst>
                  <a:gd name="T0" fmla="*/ 2147483647 w 280"/>
                  <a:gd name="T1" fmla="*/ 2147483647 h 663"/>
                  <a:gd name="T2" fmla="*/ 2147483647 w 280"/>
                  <a:gd name="T3" fmla="*/ 2147483647 h 663"/>
                  <a:gd name="T4" fmla="*/ 2147483647 w 280"/>
                  <a:gd name="T5" fmla="*/ 2147483647 h 663"/>
                  <a:gd name="T6" fmla="*/ 2147483647 w 280"/>
                  <a:gd name="T7" fmla="*/ 2147483647 h 663"/>
                  <a:gd name="T8" fmla="*/ 2147483647 w 280"/>
                  <a:gd name="T9" fmla="*/ 2147483647 h 663"/>
                  <a:gd name="T10" fmla="*/ 2147483647 w 280"/>
                  <a:gd name="T11" fmla="*/ 2147483647 h 663"/>
                  <a:gd name="T12" fmla="*/ 2147483647 w 280"/>
                  <a:gd name="T13" fmla="*/ 2147483647 h 663"/>
                  <a:gd name="T14" fmla="*/ 2147483647 w 280"/>
                  <a:gd name="T15" fmla="*/ 2147483647 h 663"/>
                  <a:gd name="T16" fmla="*/ 2147483647 w 280"/>
                  <a:gd name="T17" fmla="*/ 2147483647 h 663"/>
                  <a:gd name="T18" fmla="*/ 2147483647 w 280"/>
                  <a:gd name="T19" fmla="*/ 2147483647 h 663"/>
                  <a:gd name="T20" fmla="*/ 2147483647 w 280"/>
                  <a:gd name="T21" fmla="*/ 2147483647 h 663"/>
                  <a:gd name="T22" fmla="*/ 2147483647 w 280"/>
                  <a:gd name="T23" fmla="*/ 2147483647 h 663"/>
                  <a:gd name="T24" fmla="*/ 2147483647 w 280"/>
                  <a:gd name="T25" fmla="*/ 2147483647 h 663"/>
                  <a:gd name="T26" fmla="*/ 2147483647 w 280"/>
                  <a:gd name="T27" fmla="*/ 2147483647 h 663"/>
                  <a:gd name="T28" fmla="*/ 2147483647 w 280"/>
                  <a:gd name="T29" fmla="*/ 2147483647 h 663"/>
                  <a:gd name="T30" fmla="*/ 2147483647 w 280"/>
                  <a:gd name="T31" fmla="*/ 2147483647 h 663"/>
                  <a:gd name="T32" fmla="*/ 2147483647 w 280"/>
                  <a:gd name="T33" fmla="*/ 2147483647 h 663"/>
                  <a:gd name="T34" fmla="*/ 2147483647 w 280"/>
                  <a:gd name="T35" fmla="*/ 2147483647 h 663"/>
                  <a:gd name="T36" fmla="*/ 2147483647 w 280"/>
                  <a:gd name="T37" fmla="*/ 2147483647 h 663"/>
                  <a:gd name="T38" fmla="*/ 2147483647 w 280"/>
                  <a:gd name="T39" fmla="*/ 2147483647 h 663"/>
                  <a:gd name="T40" fmla="*/ 2147483647 w 280"/>
                  <a:gd name="T41" fmla="*/ 2147483647 h 663"/>
                  <a:gd name="T42" fmla="*/ 2147483647 w 280"/>
                  <a:gd name="T43" fmla="*/ 2147483647 h 663"/>
                  <a:gd name="T44" fmla="*/ 2147483647 w 280"/>
                  <a:gd name="T45" fmla="*/ 2147483647 h 663"/>
                  <a:gd name="T46" fmla="*/ 2147483647 w 280"/>
                  <a:gd name="T47" fmla="*/ 2147483647 h 663"/>
                  <a:gd name="T48" fmla="*/ 2147483647 w 280"/>
                  <a:gd name="T49" fmla="*/ 2147483647 h 663"/>
                  <a:gd name="T50" fmla="*/ 2147483647 w 280"/>
                  <a:gd name="T51" fmla="*/ 2147483647 h 663"/>
                  <a:gd name="T52" fmla="*/ 2147483647 w 280"/>
                  <a:gd name="T53" fmla="*/ 2147483647 h 663"/>
                  <a:gd name="T54" fmla="*/ 2147483647 w 280"/>
                  <a:gd name="T55" fmla="*/ 2147483647 h 663"/>
                  <a:gd name="T56" fmla="*/ 2147483647 w 280"/>
                  <a:gd name="T57" fmla="*/ 2147483647 h 663"/>
                  <a:gd name="T58" fmla="*/ 2147483647 w 280"/>
                  <a:gd name="T59" fmla="*/ 2147483647 h 663"/>
                  <a:gd name="T60" fmla="*/ 2147483647 w 280"/>
                  <a:gd name="T61" fmla="*/ 2147483647 h 663"/>
                  <a:gd name="T62" fmla="*/ 2147483647 w 280"/>
                  <a:gd name="T63" fmla="*/ 2147483647 h 663"/>
                  <a:gd name="T64" fmla="*/ 2147483647 w 280"/>
                  <a:gd name="T65" fmla="*/ 2147483647 h 663"/>
                  <a:gd name="T66" fmla="*/ 2147483647 w 280"/>
                  <a:gd name="T67" fmla="*/ 2147483647 h 663"/>
                  <a:gd name="T68" fmla="*/ 2147483647 w 280"/>
                  <a:gd name="T69" fmla="*/ 2147483647 h 663"/>
                  <a:gd name="T70" fmla="*/ 2147483647 w 280"/>
                  <a:gd name="T71" fmla="*/ 2147483647 h 663"/>
                  <a:gd name="T72" fmla="*/ 2147483647 w 280"/>
                  <a:gd name="T73" fmla="*/ 2147483647 h 663"/>
                  <a:gd name="T74" fmla="*/ 2147483647 w 280"/>
                  <a:gd name="T75" fmla="*/ 2147483647 h 663"/>
                  <a:gd name="T76" fmla="*/ 2147483647 w 280"/>
                  <a:gd name="T77" fmla="*/ 2147483647 h 663"/>
                  <a:gd name="T78" fmla="*/ 2147483647 w 280"/>
                  <a:gd name="T79" fmla="*/ 2147483647 h 663"/>
                  <a:gd name="T80" fmla="*/ 2147483647 w 280"/>
                  <a:gd name="T81" fmla="*/ 2147483647 h 663"/>
                  <a:gd name="T82" fmla="*/ 2147483647 w 280"/>
                  <a:gd name="T83" fmla="*/ 2147483647 h 663"/>
                  <a:gd name="T84" fmla="*/ 2147483647 w 280"/>
                  <a:gd name="T85" fmla="*/ 2147483647 h 663"/>
                  <a:gd name="T86" fmla="*/ 2147483647 w 280"/>
                  <a:gd name="T87" fmla="*/ 2147483647 h 663"/>
                  <a:gd name="T88" fmla="*/ 2147483647 w 280"/>
                  <a:gd name="T89" fmla="*/ 2147483647 h 663"/>
                  <a:gd name="T90" fmla="*/ 2147483647 w 280"/>
                  <a:gd name="T91" fmla="*/ 2147483647 h 663"/>
                  <a:gd name="T92" fmla="*/ 2147483647 w 280"/>
                  <a:gd name="T93" fmla="*/ 2147483647 h 663"/>
                  <a:gd name="T94" fmla="*/ 2147483647 w 280"/>
                  <a:gd name="T95" fmla="*/ 2147483647 h 663"/>
                  <a:gd name="T96" fmla="*/ 2147483647 w 280"/>
                  <a:gd name="T97" fmla="*/ 2147483647 h 663"/>
                  <a:gd name="T98" fmla="*/ 2147483647 w 280"/>
                  <a:gd name="T99" fmla="*/ 2147483647 h 663"/>
                  <a:gd name="T100" fmla="*/ 2147483647 w 280"/>
                  <a:gd name="T101" fmla="*/ 2147483647 h 663"/>
                  <a:gd name="T102" fmla="*/ 2147483647 w 280"/>
                  <a:gd name="T103" fmla="*/ 2147483647 h 663"/>
                  <a:gd name="T104" fmla="*/ 2147483647 w 280"/>
                  <a:gd name="T105" fmla="*/ 2147483647 h 663"/>
                  <a:gd name="T106" fmla="*/ 2147483647 w 280"/>
                  <a:gd name="T107" fmla="*/ 2147483647 h 663"/>
                  <a:gd name="T108" fmla="*/ 2147483647 w 280"/>
                  <a:gd name="T109" fmla="*/ 2147483647 h 663"/>
                  <a:gd name="T110" fmla="*/ 2147483647 w 280"/>
                  <a:gd name="T111" fmla="*/ 2147483647 h 663"/>
                  <a:gd name="T112" fmla="*/ 2147483647 w 280"/>
                  <a:gd name="T113" fmla="*/ 2147483647 h 663"/>
                  <a:gd name="T114" fmla="*/ 2147483647 w 280"/>
                  <a:gd name="T115" fmla="*/ 2147483647 h 663"/>
                  <a:gd name="T116" fmla="*/ 2147483647 w 280"/>
                  <a:gd name="T117" fmla="*/ 2147483647 h 6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0"/>
                  <a:gd name="T178" fmla="*/ 0 h 663"/>
                  <a:gd name="T179" fmla="*/ 280 w 280"/>
                  <a:gd name="T180" fmla="*/ 663 h 66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0" h="663">
                    <a:moveTo>
                      <a:pt x="268" y="60"/>
                    </a:moveTo>
                    <a:lnTo>
                      <a:pt x="268" y="58"/>
                    </a:lnTo>
                    <a:lnTo>
                      <a:pt x="267" y="56"/>
                    </a:lnTo>
                    <a:lnTo>
                      <a:pt x="279" y="35"/>
                    </a:lnTo>
                    <a:lnTo>
                      <a:pt x="268" y="20"/>
                    </a:lnTo>
                    <a:lnTo>
                      <a:pt x="244" y="15"/>
                    </a:lnTo>
                    <a:lnTo>
                      <a:pt x="243" y="14"/>
                    </a:lnTo>
                    <a:lnTo>
                      <a:pt x="242" y="13"/>
                    </a:lnTo>
                    <a:lnTo>
                      <a:pt x="242" y="12"/>
                    </a:lnTo>
                    <a:lnTo>
                      <a:pt x="238" y="11"/>
                    </a:lnTo>
                    <a:lnTo>
                      <a:pt x="235" y="10"/>
                    </a:lnTo>
                    <a:lnTo>
                      <a:pt x="232" y="8"/>
                    </a:lnTo>
                    <a:lnTo>
                      <a:pt x="230" y="6"/>
                    </a:lnTo>
                    <a:lnTo>
                      <a:pt x="228" y="2"/>
                    </a:lnTo>
                    <a:lnTo>
                      <a:pt x="228" y="0"/>
                    </a:lnTo>
                    <a:lnTo>
                      <a:pt x="226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18" y="2"/>
                    </a:lnTo>
                    <a:lnTo>
                      <a:pt x="215" y="3"/>
                    </a:lnTo>
                    <a:lnTo>
                      <a:pt x="215" y="5"/>
                    </a:lnTo>
                    <a:lnTo>
                      <a:pt x="214" y="7"/>
                    </a:lnTo>
                    <a:lnTo>
                      <a:pt x="211" y="9"/>
                    </a:lnTo>
                    <a:lnTo>
                      <a:pt x="209" y="10"/>
                    </a:lnTo>
                    <a:lnTo>
                      <a:pt x="209" y="11"/>
                    </a:lnTo>
                    <a:lnTo>
                      <a:pt x="208" y="14"/>
                    </a:lnTo>
                    <a:lnTo>
                      <a:pt x="200" y="17"/>
                    </a:lnTo>
                    <a:lnTo>
                      <a:pt x="198" y="16"/>
                    </a:lnTo>
                    <a:lnTo>
                      <a:pt x="195" y="17"/>
                    </a:lnTo>
                    <a:lnTo>
                      <a:pt x="194" y="15"/>
                    </a:lnTo>
                    <a:lnTo>
                      <a:pt x="191" y="18"/>
                    </a:lnTo>
                    <a:lnTo>
                      <a:pt x="189" y="16"/>
                    </a:lnTo>
                    <a:lnTo>
                      <a:pt x="185" y="18"/>
                    </a:lnTo>
                    <a:lnTo>
                      <a:pt x="182" y="20"/>
                    </a:lnTo>
                    <a:lnTo>
                      <a:pt x="182" y="21"/>
                    </a:lnTo>
                    <a:lnTo>
                      <a:pt x="181" y="24"/>
                    </a:lnTo>
                    <a:lnTo>
                      <a:pt x="180" y="26"/>
                    </a:lnTo>
                    <a:lnTo>
                      <a:pt x="179" y="28"/>
                    </a:lnTo>
                    <a:lnTo>
                      <a:pt x="176" y="31"/>
                    </a:lnTo>
                    <a:lnTo>
                      <a:pt x="176" y="33"/>
                    </a:lnTo>
                    <a:lnTo>
                      <a:pt x="174" y="35"/>
                    </a:lnTo>
                    <a:lnTo>
                      <a:pt x="173" y="37"/>
                    </a:lnTo>
                    <a:lnTo>
                      <a:pt x="170" y="38"/>
                    </a:lnTo>
                    <a:lnTo>
                      <a:pt x="168" y="40"/>
                    </a:lnTo>
                    <a:lnTo>
                      <a:pt x="167" y="42"/>
                    </a:lnTo>
                    <a:lnTo>
                      <a:pt x="168" y="44"/>
                    </a:lnTo>
                    <a:lnTo>
                      <a:pt x="170" y="45"/>
                    </a:lnTo>
                    <a:lnTo>
                      <a:pt x="170" y="49"/>
                    </a:lnTo>
                    <a:lnTo>
                      <a:pt x="168" y="51"/>
                    </a:lnTo>
                    <a:lnTo>
                      <a:pt x="167" y="54"/>
                    </a:lnTo>
                    <a:lnTo>
                      <a:pt x="168" y="56"/>
                    </a:lnTo>
                    <a:lnTo>
                      <a:pt x="167" y="59"/>
                    </a:lnTo>
                    <a:lnTo>
                      <a:pt x="169" y="62"/>
                    </a:lnTo>
                    <a:lnTo>
                      <a:pt x="168" y="65"/>
                    </a:lnTo>
                    <a:lnTo>
                      <a:pt x="167" y="67"/>
                    </a:lnTo>
                    <a:lnTo>
                      <a:pt x="166" y="69"/>
                    </a:lnTo>
                    <a:lnTo>
                      <a:pt x="167" y="71"/>
                    </a:lnTo>
                    <a:lnTo>
                      <a:pt x="167" y="74"/>
                    </a:lnTo>
                    <a:lnTo>
                      <a:pt x="166" y="76"/>
                    </a:lnTo>
                    <a:lnTo>
                      <a:pt x="167" y="78"/>
                    </a:lnTo>
                    <a:lnTo>
                      <a:pt x="167" y="80"/>
                    </a:lnTo>
                    <a:lnTo>
                      <a:pt x="168" y="83"/>
                    </a:lnTo>
                    <a:lnTo>
                      <a:pt x="168" y="85"/>
                    </a:lnTo>
                    <a:lnTo>
                      <a:pt x="170" y="88"/>
                    </a:lnTo>
                    <a:lnTo>
                      <a:pt x="171" y="90"/>
                    </a:lnTo>
                    <a:lnTo>
                      <a:pt x="172" y="91"/>
                    </a:lnTo>
                    <a:lnTo>
                      <a:pt x="169" y="95"/>
                    </a:lnTo>
                    <a:lnTo>
                      <a:pt x="169" y="97"/>
                    </a:lnTo>
                    <a:lnTo>
                      <a:pt x="167" y="100"/>
                    </a:lnTo>
                    <a:lnTo>
                      <a:pt x="165" y="102"/>
                    </a:lnTo>
                    <a:lnTo>
                      <a:pt x="162" y="103"/>
                    </a:lnTo>
                    <a:lnTo>
                      <a:pt x="161" y="103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5" y="109"/>
                    </a:lnTo>
                    <a:lnTo>
                      <a:pt x="154" y="112"/>
                    </a:lnTo>
                    <a:lnTo>
                      <a:pt x="154" y="115"/>
                    </a:lnTo>
                    <a:lnTo>
                      <a:pt x="154" y="118"/>
                    </a:lnTo>
                    <a:lnTo>
                      <a:pt x="154" y="121"/>
                    </a:lnTo>
                    <a:lnTo>
                      <a:pt x="154" y="123"/>
                    </a:lnTo>
                    <a:lnTo>
                      <a:pt x="149" y="126"/>
                    </a:lnTo>
                    <a:lnTo>
                      <a:pt x="149" y="129"/>
                    </a:lnTo>
                    <a:lnTo>
                      <a:pt x="146" y="128"/>
                    </a:lnTo>
                    <a:lnTo>
                      <a:pt x="143" y="124"/>
                    </a:lnTo>
                    <a:lnTo>
                      <a:pt x="139" y="122"/>
                    </a:lnTo>
                    <a:lnTo>
                      <a:pt x="136" y="121"/>
                    </a:lnTo>
                    <a:lnTo>
                      <a:pt x="131" y="121"/>
                    </a:lnTo>
                    <a:lnTo>
                      <a:pt x="127" y="120"/>
                    </a:lnTo>
                    <a:lnTo>
                      <a:pt x="124" y="119"/>
                    </a:lnTo>
                    <a:lnTo>
                      <a:pt x="121" y="118"/>
                    </a:lnTo>
                    <a:lnTo>
                      <a:pt x="121" y="116"/>
                    </a:lnTo>
                    <a:lnTo>
                      <a:pt x="119" y="116"/>
                    </a:lnTo>
                    <a:lnTo>
                      <a:pt x="116" y="115"/>
                    </a:lnTo>
                    <a:lnTo>
                      <a:pt x="114" y="113"/>
                    </a:lnTo>
                    <a:lnTo>
                      <a:pt x="112" y="114"/>
                    </a:lnTo>
                    <a:lnTo>
                      <a:pt x="110" y="115"/>
                    </a:lnTo>
                    <a:lnTo>
                      <a:pt x="108" y="117"/>
                    </a:lnTo>
                    <a:lnTo>
                      <a:pt x="108" y="120"/>
                    </a:lnTo>
                    <a:lnTo>
                      <a:pt x="108" y="122"/>
                    </a:lnTo>
                    <a:lnTo>
                      <a:pt x="107" y="124"/>
                    </a:lnTo>
                    <a:lnTo>
                      <a:pt x="102" y="126"/>
                    </a:lnTo>
                    <a:lnTo>
                      <a:pt x="99" y="127"/>
                    </a:lnTo>
                    <a:lnTo>
                      <a:pt x="91" y="133"/>
                    </a:lnTo>
                    <a:lnTo>
                      <a:pt x="86" y="128"/>
                    </a:lnTo>
                    <a:lnTo>
                      <a:pt x="78" y="129"/>
                    </a:lnTo>
                    <a:lnTo>
                      <a:pt x="69" y="127"/>
                    </a:lnTo>
                    <a:lnTo>
                      <a:pt x="65" y="129"/>
                    </a:lnTo>
                    <a:lnTo>
                      <a:pt x="62" y="121"/>
                    </a:lnTo>
                    <a:lnTo>
                      <a:pt x="57" y="115"/>
                    </a:lnTo>
                    <a:lnTo>
                      <a:pt x="55" y="111"/>
                    </a:lnTo>
                    <a:lnTo>
                      <a:pt x="48" y="103"/>
                    </a:lnTo>
                    <a:lnTo>
                      <a:pt x="35" y="91"/>
                    </a:lnTo>
                    <a:lnTo>
                      <a:pt x="24" y="89"/>
                    </a:lnTo>
                    <a:lnTo>
                      <a:pt x="19" y="93"/>
                    </a:lnTo>
                    <a:lnTo>
                      <a:pt x="16" y="95"/>
                    </a:lnTo>
                    <a:lnTo>
                      <a:pt x="14" y="97"/>
                    </a:lnTo>
                    <a:lnTo>
                      <a:pt x="16" y="100"/>
                    </a:lnTo>
                    <a:lnTo>
                      <a:pt x="18" y="103"/>
                    </a:lnTo>
                    <a:lnTo>
                      <a:pt x="19" y="104"/>
                    </a:lnTo>
                    <a:lnTo>
                      <a:pt x="19" y="110"/>
                    </a:lnTo>
                    <a:lnTo>
                      <a:pt x="7" y="105"/>
                    </a:lnTo>
                    <a:lnTo>
                      <a:pt x="0" y="110"/>
                    </a:lnTo>
                    <a:lnTo>
                      <a:pt x="7" y="111"/>
                    </a:lnTo>
                    <a:lnTo>
                      <a:pt x="12" y="115"/>
                    </a:lnTo>
                    <a:lnTo>
                      <a:pt x="13" y="115"/>
                    </a:lnTo>
                    <a:lnTo>
                      <a:pt x="12" y="119"/>
                    </a:lnTo>
                    <a:lnTo>
                      <a:pt x="18" y="122"/>
                    </a:lnTo>
                    <a:lnTo>
                      <a:pt x="24" y="127"/>
                    </a:lnTo>
                    <a:lnTo>
                      <a:pt x="26" y="130"/>
                    </a:lnTo>
                    <a:lnTo>
                      <a:pt x="29" y="131"/>
                    </a:lnTo>
                    <a:lnTo>
                      <a:pt x="30" y="133"/>
                    </a:lnTo>
                    <a:lnTo>
                      <a:pt x="31" y="136"/>
                    </a:lnTo>
                    <a:lnTo>
                      <a:pt x="34" y="137"/>
                    </a:lnTo>
                    <a:lnTo>
                      <a:pt x="39" y="138"/>
                    </a:lnTo>
                    <a:lnTo>
                      <a:pt x="40" y="139"/>
                    </a:lnTo>
                    <a:lnTo>
                      <a:pt x="41" y="142"/>
                    </a:lnTo>
                    <a:lnTo>
                      <a:pt x="43" y="142"/>
                    </a:lnTo>
                    <a:lnTo>
                      <a:pt x="48" y="142"/>
                    </a:lnTo>
                    <a:lnTo>
                      <a:pt x="49" y="143"/>
                    </a:lnTo>
                    <a:lnTo>
                      <a:pt x="51" y="146"/>
                    </a:lnTo>
                    <a:lnTo>
                      <a:pt x="54" y="149"/>
                    </a:lnTo>
                    <a:lnTo>
                      <a:pt x="58" y="149"/>
                    </a:lnTo>
                    <a:lnTo>
                      <a:pt x="62" y="148"/>
                    </a:lnTo>
                    <a:lnTo>
                      <a:pt x="66" y="148"/>
                    </a:lnTo>
                    <a:lnTo>
                      <a:pt x="72" y="149"/>
                    </a:lnTo>
                    <a:lnTo>
                      <a:pt x="77" y="151"/>
                    </a:lnTo>
                    <a:lnTo>
                      <a:pt x="80" y="153"/>
                    </a:lnTo>
                    <a:lnTo>
                      <a:pt x="87" y="156"/>
                    </a:lnTo>
                    <a:lnTo>
                      <a:pt x="92" y="160"/>
                    </a:lnTo>
                    <a:lnTo>
                      <a:pt x="94" y="163"/>
                    </a:lnTo>
                    <a:lnTo>
                      <a:pt x="95" y="168"/>
                    </a:lnTo>
                    <a:lnTo>
                      <a:pt x="96" y="169"/>
                    </a:lnTo>
                    <a:lnTo>
                      <a:pt x="99" y="168"/>
                    </a:lnTo>
                    <a:lnTo>
                      <a:pt x="102" y="172"/>
                    </a:lnTo>
                    <a:lnTo>
                      <a:pt x="104" y="175"/>
                    </a:lnTo>
                    <a:lnTo>
                      <a:pt x="108" y="177"/>
                    </a:lnTo>
                    <a:lnTo>
                      <a:pt x="111" y="179"/>
                    </a:lnTo>
                    <a:lnTo>
                      <a:pt x="114" y="180"/>
                    </a:lnTo>
                    <a:lnTo>
                      <a:pt x="114" y="182"/>
                    </a:lnTo>
                    <a:lnTo>
                      <a:pt x="111" y="186"/>
                    </a:lnTo>
                    <a:lnTo>
                      <a:pt x="109" y="190"/>
                    </a:lnTo>
                    <a:lnTo>
                      <a:pt x="110" y="197"/>
                    </a:lnTo>
                    <a:lnTo>
                      <a:pt x="110" y="201"/>
                    </a:lnTo>
                    <a:lnTo>
                      <a:pt x="112" y="204"/>
                    </a:lnTo>
                    <a:lnTo>
                      <a:pt x="114" y="206"/>
                    </a:lnTo>
                    <a:lnTo>
                      <a:pt x="114" y="209"/>
                    </a:lnTo>
                    <a:lnTo>
                      <a:pt x="112" y="210"/>
                    </a:lnTo>
                    <a:lnTo>
                      <a:pt x="111" y="211"/>
                    </a:lnTo>
                    <a:lnTo>
                      <a:pt x="111" y="213"/>
                    </a:lnTo>
                    <a:lnTo>
                      <a:pt x="110" y="216"/>
                    </a:lnTo>
                    <a:lnTo>
                      <a:pt x="110" y="218"/>
                    </a:lnTo>
                    <a:lnTo>
                      <a:pt x="114" y="220"/>
                    </a:lnTo>
                    <a:lnTo>
                      <a:pt x="117" y="219"/>
                    </a:lnTo>
                    <a:lnTo>
                      <a:pt x="121" y="219"/>
                    </a:lnTo>
                    <a:lnTo>
                      <a:pt x="123" y="220"/>
                    </a:lnTo>
                    <a:lnTo>
                      <a:pt x="123" y="223"/>
                    </a:lnTo>
                    <a:lnTo>
                      <a:pt x="125" y="226"/>
                    </a:lnTo>
                    <a:lnTo>
                      <a:pt x="124" y="229"/>
                    </a:lnTo>
                    <a:lnTo>
                      <a:pt x="123" y="231"/>
                    </a:lnTo>
                    <a:lnTo>
                      <a:pt x="120" y="233"/>
                    </a:lnTo>
                    <a:lnTo>
                      <a:pt x="118" y="234"/>
                    </a:lnTo>
                    <a:lnTo>
                      <a:pt x="119" y="236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1" y="243"/>
                    </a:lnTo>
                    <a:lnTo>
                      <a:pt x="124" y="246"/>
                    </a:lnTo>
                    <a:lnTo>
                      <a:pt x="128" y="252"/>
                    </a:lnTo>
                    <a:lnTo>
                      <a:pt x="132" y="257"/>
                    </a:lnTo>
                    <a:lnTo>
                      <a:pt x="136" y="262"/>
                    </a:lnTo>
                    <a:lnTo>
                      <a:pt x="137" y="265"/>
                    </a:lnTo>
                    <a:lnTo>
                      <a:pt x="138" y="267"/>
                    </a:lnTo>
                    <a:lnTo>
                      <a:pt x="136" y="268"/>
                    </a:lnTo>
                    <a:lnTo>
                      <a:pt x="135" y="270"/>
                    </a:lnTo>
                    <a:lnTo>
                      <a:pt x="136" y="276"/>
                    </a:lnTo>
                    <a:lnTo>
                      <a:pt x="136" y="281"/>
                    </a:lnTo>
                    <a:lnTo>
                      <a:pt x="136" y="284"/>
                    </a:lnTo>
                    <a:lnTo>
                      <a:pt x="135" y="288"/>
                    </a:lnTo>
                    <a:lnTo>
                      <a:pt x="132" y="291"/>
                    </a:lnTo>
                    <a:lnTo>
                      <a:pt x="130" y="295"/>
                    </a:lnTo>
                    <a:lnTo>
                      <a:pt x="131" y="299"/>
                    </a:lnTo>
                    <a:lnTo>
                      <a:pt x="131" y="305"/>
                    </a:lnTo>
                    <a:lnTo>
                      <a:pt x="133" y="310"/>
                    </a:lnTo>
                    <a:lnTo>
                      <a:pt x="136" y="314"/>
                    </a:lnTo>
                    <a:lnTo>
                      <a:pt x="142" y="316"/>
                    </a:lnTo>
                    <a:lnTo>
                      <a:pt x="143" y="319"/>
                    </a:lnTo>
                    <a:lnTo>
                      <a:pt x="146" y="324"/>
                    </a:lnTo>
                    <a:lnTo>
                      <a:pt x="149" y="328"/>
                    </a:lnTo>
                    <a:lnTo>
                      <a:pt x="150" y="331"/>
                    </a:lnTo>
                    <a:lnTo>
                      <a:pt x="152" y="333"/>
                    </a:lnTo>
                    <a:lnTo>
                      <a:pt x="153" y="335"/>
                    </a:lnTo>
                    <a:lnTo>
                      <a:pt x="155" y="338"/>
                    </a:lnTo>
                    <a:lnTo>
                      <a:pt x="152" y="343"/>
                    </a:lnTo>
                    <a:lnTo>
                      <a:pt x="157" y="346"/>
                    </a:lnTo>
                    <a:lnTo>
                      <a:pt x="157" y="345"/>
                    </a:lnTo>
                    <a:lnTo>
                      <a:pt x="157" y="343"/>
                    </a:lnTo>
                    <a:lnTo>
                      <a:pt x="157" y="342"/>
                    </a:lnTo>
                    <a:lnTo>
                      <a:pt x="155" y="342"/>
                    </a:lnTo>
                    <a:lnTo>
                      <a:pt x="155" y="341"/>
                    </a:lnTo>
                    <a:lnTo>
                      <a:pt x="157" y="341"/>
                    </a:lnTo>
                    <a:lnTo>
                      <a:pt x="159" y="342"/>
                    </a:lnTo>
                    <a:lnTo>
                      <a:pt x="160" y="343"/>
                    </a:lnTo>
                    <a:lnTo>
                      <a:pt x="161" y="344"/>
                    </a:lnTo>
                    <a:lnTo>
                      <a:pt x="163" y="345"/>
                    </a:lnTo>
                    <a:lnTo>
                      <a:pt x="164" y="344"/>
                    </a:lnTo>
                    <a:lnTo>
                      <a:pt x="165" y="343"/>
                    </a:lnTo>
                    <a:lnTo>
                      <a:pt x="167" y="341"/>
                    </a:lnTo>
                    <a:lnTo>
                      <a:pt x="167" y="338"/>
                    </a:lnTo>
                    <a:lnTo>
                      <a:pt x="167" y="337"/>
                    </a:lnTo>
                    <a:lnTo>
                      <a:pt x="167" y="335"/>
                    </a:lnTo>
                    <a:lnTo>
                      <a:pt x="168" y="333"/>
                    </a:lnTo>
                    <a:lnTo>
                      <a:pt x="169" y="332"/>
                    </a:lnTo>
                    <a:lnTo>
                      <a:pt x="170" y="331"/>
                    </a:lnTo>
                    <a:lnTo>
                      <a:pt x="170" y="329"/>
                    </a:lnTo>
                    <a:lnTo>
                      <a:pt x="170" y="327"/>
                    </a:lnTo>
                    <a:lnTo>
                      <a:pt x="170" y="325"/>
                    </a:lnTo>
                    <a:lnTo>
                      <a:pt x="171" y="323"/>
                    </a:lnTo>
                    <a:lnTo>
                      <a:pt x="172" y="323"/>
                    </a:lnTo>
                    <a:lnTo>
                      <a:pt x="173" y="324"/>
                    </a:lnTo>
                    <a:lnTo>
                      <a:pt x="173" y="326"/>
                    </a:lnTo>
                    <a:lnTo>
                      <a:pt x="173" y="328"/>
                    </a:lnTo>
                    <a:lnTo>
                      <a:pt x="173" y="329"/>
                    </a:lnTo>
                    <a:lnTo>
                      <a:pt x="173" y="330"/>
                    </a:lnTo>
                    <a:lnTo>
                      <a:pt x="173" y="333"/>
                    </a:lnTo>
                    <a:lnTo>
                      <a:pt x="173" y="335"/>
                    </a:lnTo>
                    <a:lnTo>
                      <a:pt x="172" y="336"/>
                    </a:lnTo>
                    <a:lnTo>
                      <a:pt x="171" y="338"/>
                    </a:lnTo>
                    <a:lnTo>
                      <a:pt x="171" y="340"/>
                    </a:lnTo>
                    <a:lnTo>
                      <a:pt x="171" y="341"/>
                    </a:lnTo>
                    <a:lnTo>
                      <a:pt x="170" y="343"/>
                    </a:lnTo>
                    <a:lnTo>
                      <a:pt x="170" y="344"/>
                    </a:lnTo>
                    <a:lnTo>
                      <a:pt x="169" y="346"/>
                    </a:lnTo>
                    <a:lnTo>
                      <a:pt x="168" y="347"/>
                    </a:lnTo>
                    <a:lnTo>
                      <a:pt x="170" y="348"/>
                    </a:lnTo>
                    <a:lnTo>
                      <a:pt x="170" y="350"/>
                    </a:lnTo>
                    <a:lnTo>
                      <a:pt x="172" y="348"/>
                    </a:lnTo>
                    <a:lnTo>
                      <a:pt x="173" y="349"/>
                    </a:lnTo>
                    <a:lnTo>
                      <a:pt x="173" y="352"/>
                    </a:lnTo>
                    <a:lnTo>
                      <a:pt x="173" y="353"/>
                    </a:lnTo>
                    <a:lnTo>
                      <a:pt x="175" y="353"/>
                    </a:lnTo>
                    <a:lnTo>
                      <a:pt x="177" y="351"/>
                    </a:lnTo>
                    <a:lnTo>
                      <a:pt x="177" y="352"/>
                    </a:lnTo>
                    <a:lnTo>
                      <a:pt x="179" y="351"/>
                    </a:lnTo>
                    <a:lnTo>
                      <a:pt x="182" y="353"/>
                    </a:lnTo>
                    <a:lnTo>
                      <a:pt x="185" y="353"/>
                    </a:lnTo>
                    <a:lnTo>
                      <a:pt x="186" y="353"/>
                    </a:lnTo>
                    <a:lnTo>
                      <a:pt x="188" y="353"/>
                    </a:lnTo>
                    <a:lnTo>
                      <a:pt x="189" y="355"/>
                    </a:lnTo>
                    <a:lnTo>
                      <a:pt x="191" y="357"/>
                    </a:lnTo>
                    <a:lnTo>
                      <a:pt x="193" y="356"/>
                    </a:lnTo>
                    <a:lnTo>
                      <a:pt x="195" y="357"/>
                    </a:lnTo>
                    <a:lnTo>
                      <a:pt x="195" y="359"/>
                    </a:lnTo>
                    <a:lnTo>
                      <a:pt x="197" y="360"/>
                    </a:lnTo>
                    <a:lnTo>
                      <a:pt x="197" y="361"/>
                    </a:lnTo>
                    <a:lnTo>
                      <a:pt x="200" y="363"/>
                    </a:lnTo>
                    <a:lnTo>
                      <a:pt x="200" y="365"/>
                    </a:lnTo>
                    <a:lnTo>
                      <a:pt x="202" y="366"/>
                    </a:lnTo>
                    <a:lnTo>
                      <a:pt x="201" y="368"/>
                    </a:lnTo>
                    <a:lnTo>
                      <a:pt x="201" y="369"/>
                    </a:lnTo>
                    <a:lnTo>
                      <a:pt x="199" y="368"/>
                    </a:lnTo>
                    <a:lnTo>
                      <a:pt x="198" y="371"/>
                    </a:lnTo>
                    <a:lnTo>
                      <a:pt x="200" y="371"/>
                    </a:lnTo>
                    <a:lnTo>
                      <a:pt x="200" y="372"/>
                    </a:lnTo>
                    <a:lnTo>
                      <a:pt x="200" y="374"/>
                    </a:lnTo>
                    <a:lnTo>
                      <a:pt x="203" y="373"/>
                    </a:lnTo>
                    <a:lnTo>
                      <a:pt x="203" y="375"/>
                    </a:lnTo>
                    <a:lnTo>
                      <a:pt x="202" y="375"/>
                    </a:lnTo>
                    <a:lnTo>
                      <a:pt x="200" y="375"/>
                    </a:lnTo>
                    <a:lnTo>
                      <a:pt x="198" y="376"/>
                    </a:lnTo>
                    <a:lnTo>
                      <a:pt x="199" y="377"/>
                    </a:lnTo>
                    <a:lnTo>
                      <a:pt x="201" y="377"/>
                    </a:lnTo>
                    <a:lnTo>
                      <a:pt x="200" y="379"/>
                    </a:lnTo>
                    <a:lnTo>
                      <a:pt x="201" y="379"/>
                    </a:lnTo>
                    <a:lnTo>
                      <a:pt x="202" y="380"/>
                    </a:lnTo>
                    <a:lnTo>
                      <a:pt x="202" y="381"/>
                    </a:lnTo>
                    <a:lnTo>
                      <a:pt x="203" y="381"/>
                    </a:lnTo>
                    <a:lnTo>
                      <a:pt x="203" y="382"/>
                    </a:lnTo>
                    <a:lnTo>
                      <a:pt x="203" y="383"/>
                    </a:lnTo>
                    <a:lnTo>
                      <a:pt x="203" y="384"/>
                    </a:lnTo>
                    <a:lnTo>
                      <a:pt x="203" y="385"/>
                    </a:lnTo>
                    <a:lnTo>
                      <a:pt x="201" y="385"/>
                    </a:lnTo>
                    <a:lnTo>
                      <a:pt x="201" y="386"/>
                    </a:lnTo>
                    <a:lnTo>
                      <a:pt x="200" y="388"/>
                    </a:lnTo>
                    <a:lnTo>
                      <a:pt x="201" y="389"/>
                    </a:lnTo>
                    <a:lnTo>
                      <a:pt x="200" y="390"/>
                    </a:lnTo>
                    <a:lnTo>
                      <a:pt x="206" y="392"/>
                    </a:lnTo>
                    <a:lnTo>
                      <a:pt x="207" y="394"/>
                    </a:lnTo>
                    <a:lnTo>
                      <a:pt x="207" y="395"/>
                    </a:lnTo>
                    <a:lnTo>
                      <a:pt x="208" y="398"/>
                    </a:lnTo>
                    <a:lnTo>
                      <a:pt x="208" y="399"/>
                    </a:lnTo>
                    <a:lnTo>
                      <a:pt x="209" y="401"/>
                    </a:lnTo>
                    <a:lnTo>
                      <a:pt x="210" y="401"/>
                    </a:lnTo>
                    <a:lnTo>
                      <a:pt x="211" y="401"/>
                    </a:lnTo>
                    <a:lnTo>
                      <a:pt x="211" y="402"/>
                    </a:lnTo>
                    <a:lnTo>
                      <a:pt x="211" y="403"/>
                    </a:lnTo>
                    <a:lnTo>
                      <a:pt x="209" y="403"/>
                    </a:lnTo>
                    <a:lnTo>
                      <a:pt x="209" y="402"/>
                    </a:lnTo>
                    <a:lnTo>
                      <a:pt x="206" y="402"/>
                    </a:lnTo>
                    <a:lnTo>
                      <a:pt x="204" y="402"/>
                    </a:lnTo>
                    <a:lnTo>
                      <a:pt x="203" y="401"/>
                    </a:lnTo>
                    <a:lnTo>
                      <a:pt x="202" y="401"/>
                    </a:lnTo>
                    <a:lnTo>
                      <a:pt x="201" y="404"/>
                    </a:lnTo>
                    <a:lnTo>
                      <a:pt x="203" y="405"/>
                    </a:lnTo>
                    <a:lnTo>
                      <a:pt x="204" y="406"/>
                    </a:lnTo>
                    <a:lnTo>
                      <a:pt x="206" y="407"/>
                    </a:lnTo>
                    <a:lnTo>
                      <a:pt x="208" y="408"/>
                    </a:lnTo>
                    <a:lnTo>
                      <a:pt x="209" y="407"/>
                    </a:lnTo>
                    <a:lnTo>
                      <a:pt x="209" y="410"/>
                    </a:lnTo>
                    <a:lnTo>
                      <a:pt x="209" y="411"/>
                    </a:lnTo>
                    <a:lnTo>
                      <a:pt x="209" y="412"/>
                    </a:lnTo>
                    <a:lnTo>
                      <a:pt x="208" y="412"/>
                    </a:lnTo>
                    <a:lnTo>
                      <a:pt x="207" y="413"/>
                    </a:lnTo>
                    <a:lnTo>
                      <a:pt x="205" y="413"/>
                    </a:lnTo>
                    <a:lnTo>
                      <a:pt x="205" y="411"/>
                    </a:lnTo>
                    <a:lnTo>
                      <a:pt x="204" y="410"/>
                    </a:lnTo>
                    <a:lnTo>
                      <a:pt x="203" y="411"/>
                    </a:lnTo>
                    <a:lnTo>
                      <a:pt x="203" y="410"/>
                    </a:lnTo>
                    <a:lnTo>
                      <a:pt x="203" y="409"/>
                    </a:lnTo>
                    <a:lnTo>
                      <a:pt x="202" y="408"/>
                    </a:lnTo>
                    <a:lnTo>
                      <a:pt x="200" y="409"/>
                    </a:lnTo>
                    <a:lnTo>
                      <a:pt x="199" y="409"/>
                    </a:lnTo>
                    <a:lnTo>
                      <a:pt x="199" y="407"/>
                    </a:lnTo>
                    <a:lnTo>
                      <a:pt x="197" y="407"/>
                    </a:lnTo>
                    <a:lnTo>
                      <a:pt x="197" y="408"/>
                    </a:lnTo>
                    <a:lnTo>
                      <a:pt x="195" y="409"/>
                    </a:lnTo>
                    <a:lnTo>
                      <a:pt x="194" y="410"/>
                    </a:lnTo>
                    <a:lnTo>
                      <a:pt x="194" y="411"/>
                    </a:lnTo>
                    <a:lnTo>
                      <a:pt x="191" y="411"/>
                    </a:lnTo>
                    <a:lnTo>
                      <a:pt x="191" y="412"/>
                    </a:lnTo>
                    <a:lnTo>
                      <a:pt x="189" y="412"/>
                    </a:lnTo>
                    <a:lnTo>
                      <a:pt x="185" y="413"/>
                    </a:lnTo>
                    <a:lnTo>
                      <a:pt x="185" y="415"/>
                    </a:lnTo>
                    <a:lnTo>
                      <a:pt x="184" y="419"/>
                    </a:lnTo>
                    <a:lnTo>
                      <a:pt x="183" y="417"/>
                    </a:lnTo>
                    <a:lnTo>
                      <a:pt x="180" y="419"/>
                    </a:lnTo>
                    <a:lnTo>
                      <a:pt x="181" y="421"/>
                    </a:lnTo>
                    <a:lnTo>
                      <a:pt x="182" y="421"/>
                    </a:lnTo>
                    <a:lnTo>
                      <a:pt x="181" y="423"/>
                    </a:lnTo>
                    <a:lnTo>
                      <a:pt x="181" y="424"/>
                    </a:lnTo>
                    <a:lnTo>
                      <a:pt x="181" y="425"/>
                    </a:lnTo>
                    <a:lnTo>
                      <a:pt x="181" y="426"/>
                    </a:lnTo>
                    <a:lnTo>
                      <a:pt x="180" y="428"/>
                    </a:lnTo>
                    <a:lnTo>
                      <a:pt x="179" y="429"/>
                    </a:lnTo>
                    <a:lnTo>
                      <a:pt x="177" y="431"/>
                    </a:lnTo>
                    <a:lnTo>
                      <a:pt x="177" y="433"/>
                    </a:lnTo>
                    <a:lnTo>
                      <a:pt x="176" y="434"/>
                    </a:lnTo>
                    <a:lnTo>
                      <a:pt x="177" y="434"/>
                    </a:lnTo>
                    <a:lnTo>
                      <a:pt x="177" y="436"/>
                    </a:lnTo>
                    <a:lnTo>
                      <a:pt x="176" y="438"/>
                    </a:lnTo>
                    <a:lnTo>
                      <a:pt x="176" y="440"/>
                    </a:lnTo>
                    <a:lnTo>
                      <a:pt x="176" y="442"/>
                    </a:lnTo>
                    <a:lnTo>
                      <a:pt x="175" y="442"/>
                    </a:lnTo>
                    <a:lnTo>
                      <a:pt x="174" y="443"/>
                    </a:lnTo>
                    <a:lnTo>
                      <a:pt x="173" y="442"/>
                    </a:lnTo>
                    <a:lnTo>
                      <a:pt x="172" y="443"/>
                    </a:lnTo>
                    <a:lnTo>
                      <a:pt x="173" y="444"/>
                    </a:lnTo>
                    <a:lnTo>
                      <a:pt x="172" y="446"/>
                    </a:lnTo>
                    <a:lnTo>
                      <a:pt x="170" y="448"/>
                    </a:lnTo>
                    <a:lnTo>
                      <a:pt x="169" y="450"/>
                    </a:lnTo>
                    <a:lnTo>
                      <a:pt x="167" y="452"/>
                    </a:lnTo>
                    <a:lnTo>
                      <a:pt x="167" y="453"/>
                    </a:lnTo>
                    <a:lnTo>
                      <a:pt x="166" y="452"/>
                    </a:lnTo>
                    <a:lnTo>
                      <a:pt x="165" y="454"/>
                    </a:lnTo>
                    <a:lnTo>
                      <a:pt x="165" y="456"/>
                    </a:lnTo>
                    <a:lnTo>
                      <a:pt x="164" y="458"/>
                    </a:lnTo>
                    <a:lnTo>
                      <a:pt x="164" y="460"/>
                    </a:lnTo>
                    <a:lnTo>
                      <a:pt x="163" y="462"/>
                    </a:lnTo>
                    <a:lnTo>
                      <a:pt x="162" y="464"/>
                    </a:lnTo>
                    <a:lnTo>
                      <a:pt x="161" y="463"/>
                    </a:lnTo>
                    <a:lnTo>
                      <a:pt x="160" y="466"/>
                    </a:lnTo>
                    <a:lnTo>
                      <a:pt x="161" y="466"/>
                    </a:lnTo>
                    <a:lnTo>
                      <a:pt x="160" y="467"/>
                    </a:lnTo>
                    <a:lnTo>
                      <a:pt x="158" y="468"/>
                    </a:lnTo>
                    <a:lnTo>
                      <a:pt x="157" y="469"/>
                    </a:lnTo>
                    <a:lnTo>
                      <a:pt x="155" y="470"/>
                    </a:lnTo>
                    <a:lnTo>
                      <a:pt x="156" y="472"/>
                    </a:lnTo>
                    <a:lnTo>
                      <a:pt x="156" y="473"/>
                    </a:lnTo>
                    <a:lnTo>
                      <a:pt x="155" y="477"/>
                    </a:lnTo>
                    <a:lnTo>
                      <a:pt x="154" y="478"/>
                    </a:lnTo>
                    <a:lnTo>
                      <a:pt x="152" y="482"/>
                    </a:lnTo>
                    <a:lnTo>
                      <a:pt x="152" y="483"/>
                    </a:lnTo>
                    <a:lnTo>
                      <a:pt x="154" y="482"/>
                    </a:lnTo>
                    <a:lnTo>
                      <a:pt x="155" y="483"/>
                    </a:lnTo>
                    <a:lnTo>
                      <a:pt x="153" y="485"/>
                    </a:lnTo>
                    <a:lnTo>
                      <a:pt x="150" y="485"/>
                    </a:lnTo>
                    <a:lnTo>
                      <a:pt x="149" y="485"/>
                    </a:lnTo>
                    <a:lnTo>
                      <a:pt x="147" y="484"/>
                    </a:lnTo>
                    <a:lnTo>
                      <a:pt x="146" y="487"/>
                    </a:lnTo>
                    <a:lnTo>
                      <a:pt x="147" y="490"/>
                    </a:lnTo>
                    <a:lnTo>
                      <a:pt x="146" y="493"/>
                    </a:lnTo>
                    <a:lnTo>
                      <a:pt x="147" y="496"/>
                    </a:lnTo>
                    <a:lnTo>
                      <a:pt x="145" y="496"/>
                    </a:lnTo>
                    <a:lnTo>
                      <a:pt x="141" y="498"/>
                    </a:lnTo>
                    <a:lnTo>
                      <a:pt x="140" y="498"/>
                    </a:lnTo>
                    <a:lnTo>
                      <a:pt x="138" y="500"/>
                    </a:lnTo>
                    <a:lnTo>
                      <a:pt x="136" y="502"/>
                    </a:lnTo>
                    <a:lnTo>
                      <a:pt x="133" y="503"/>
                    </a:lnTo>
                    <a:lnTo>
                      <a:pt x="129" y="504"/>
                    </a:lnTo>
                    <a:lnTo>
                      <a:pt x="126" y="505"/>
                    </a:lnTo>
                    <a:lnTo>
                      <a:pt x="123" y="507"/>
                    </a:lnTo>
                    <a:lnTo>
                      <a:pt x="122" y="511"/>
                    </a:lnTo>
                    <a:lnTo>
                      <a:pt x="122" y="517"/>
                    </a:lnTo>
                    <a:lnTo>
                      <a:pt x="120" y="518"/>
                    </a:lnTo>
                    <a:lnTo>
                      <a:pt x="119" y="519"/>
                    </a:lnTo>
                    <a:lnTo>
                      <a:pt x="118" y="521"/>
                    </a:lnTo>
                    <a:lnTo>
                      <a:pt x="117" y="525"/>
                    </a:lnTo>
                    <a:lnTo>
                      <a:pt x="116" y="526"/>
                    </a:lnTo>
                    <a:lnTo>
                      <a:pt x="118" y="526"/>
                    </a:lnTo>
                    <a:lnTo>
                      <a:pt x="117" y="529"/>
                    </a:lnTo>
                    <a:lnTo>
                      <a:pt x="117" y="531"/>
                    </a:lnTo>
                    <a:lnTo>
                      <a:pt x="116" y="533"/>
                    </a:lnTo>
                    <a:lnTo>
                      <a:pt x="116" y="534"/>
                    </a:lnTo>
                    <a:lnTo>
                      <a:pt x="115" y="535"/>
                    </a:lnTo>
                    <a:lnTo>
                      <a:pt x="114" y="533"/>
                    </a:lnTo>
                    <a:lnTo>
                      <a:pt x="114" y="531"/>
                    </a:lnTo>
                    <a:lnTo>
                      <a:pt x="114" y="530"/>
                    </a:lnTo>
                    <a:lnTo>
                      <a:pt x="113" y="529"/>
                    </a:lnTo>
                    <a:lnTo>
                      <a:pt x="112" y="531"/>
                    </a:lnTo>
                    <a:lnTo>
                      <a:pt x="111" y="533"/>
                    </a:lnTo>
                    <a:lnTo>
                      <a:pt x="112" y="535"/>
                    </a:lnTo>
                    <a:lnTo>
                      <a:pt x="114" y="537"/>
                    </a:lnTo>
                    <a:lnTo>
                      <a:pt x="114" y="538"/>
                    </a:lnTo>
                    <a:lnTo>
                      <a:pt x="113" y="537"/>
                    </a:lnTo>
                    <a:lnTo>
                      <a:pt x="111" y="536"/>
                    </a:lnTo>
                    <a:lnTo>
                      <a:pt x="108" y="537"/>
                    </a:lnTo>
                    <a:lnTo>
                      <a:pt x="107" y="538"/>
                    </a:lnTo>
                    <a:lnTo>
                      <a:pt x="108" y="540"/>
                    </a:lnTo>
                    <a:lnTo>
                      <a:pt x="111" y="543"/>
                    </a:lnTo>
                    <a:lnTo>
                      <a:pt x="113" y="544"/>
                    </a:lnTo>
                    <a:lnTo>
                      <a:pt x="114" y="547"/>
                    </a:lnTo>
                    <a:lnTo>
                      <a:pt x="115" y="549"/>
                    </a:lnTo>
                    <a:lnTo>
                      <a:pt x="114" y="550"/>
                    </a:lnTo>
                    <a:lnTo>
                      <a:pt x="112" y="549"/>
                    </a:lnTo>
                    <a:lnTo>
                      <a:pt x="110" y="548"/>
                    </a:lnTo>
                    <a:lnTo>
                      <a:pt x="108" y="549"/>
                    </a:lnTo>
                    <a:lnTo>
                      <a:pt x="106" y="548"/>
                    </a:lnTo>
                    <a:lnTo>
                      <a:pt x="105" y="548"/>
                    </a:lnTo>
                    <a:lnTo>
                      <a:pt x="104" y="549"/>
                    </a:lnTo>
                    <a:lnTo>
                      <a:pt x="103" y="552"/>
                    </a:lnTo>
                    <a:lnTo>
                      <a:pt x="105" y="555"/>
                    </a:lnTo>
                    <a:lnTo>
                      <a:pt x="107" y="554"/>
                    </a:lnTo>
                    <a:lnTo>
                      <a:pt x="108" y="555"/>
                    </a:lnTo>
                    <a:lnTo>
                      <a:pt x="106" y="558"/>
                    </a:lnTo>
                    <a:lnTo>
                      <a:pt x="105" y="555"/>
                    </a:lnTo>
                    <a:lnTo>
                      <a:pt x="103" y="556"/>
                    </a:lnTo>
                    <a:lnTo>
                      <a:pt x="102" y="555"/>
                    </a:lnTo>
                    <a:lnTo>
                      <a:pt x="100" y="556"/>
                    </a:lnTo>
                    <a:lnTo>
                      <a:pt x="98" y="555"/>
                    </a:lnTo>
                    <a:lnTo>
                      <a:pt x="96" y="555"/>
                    </a:lnTo>
                    <a:lnTo>
                      <a:pt x="92" y="556"/>
                    </a:lnTo>
                    <a:lnTo>
                      <a:pt x="90" y="559"/>
                    </a:lnTo>
                    <a:lnTo>
                      <a:pt x="89" y="561"/>
                    </a:lnTo>
                    <a:lnTo>
                      <a:pt x="86" y="559"/>
                    </a:lnTo>
                    <a:lnTo>
                      <a:pt x="85" y="557"/>
                    </a:lnTo>
                    <a:lnTo>
                      <a:pt x="84" y="555"/>
                    </a:lnTo>
                    <a:lnTo>
                      <a:pt x="84" y="558"/>
                    </a:lnTo>
                    <a:lnTo>
                      <a:pt x="84" y="560"/>
                    </a:lnTo>
                    <a:lnTo>
                      <a:pt x="84" y="561"/>
                    </a:lnTo>
                    <a:lnTo>
                      <a:pt x="84" y="562"/>
                    </a:lnTo>
                    <a:lnTo>
                      <a:pt x="84" y="563"/>
                    </a:lnTo>
                    <a:lnTo>
                      <a:pt x="84" y="566"/>
                    </a:lnTo>
                    <a:lnTo>
                      <a:pt x="84" y="567"/>
                    </a:lnTo>
                    <a:lnTo>
                      <a:pt x="86" y="568"/>
                    </a:lnTo>
                    <a:lnTo>
                      <a:pt x="87" y="569"/>
                    </a:lnTo>
                    <a:lnTo>
                      <a:pt x="86" y="571"/>
                    </a:lnTo>
                    <a:lnTo>
                      <a:pt x="85" y="573"/>
                    </a:lnTo>
                    <a:lnTo>
                      <a:pt x="84" y="573"/>
                    </a:lnTo>
                    <a:lnTo>
                      <a:pt x="83" y="573"/>
                    </a:lnTo>
                    <a:lnTo>
                      <a:pt x="82" y="572"/>
                    </a:lnTo>
                    <a:lnTo>
                      <a:pt x="80" y="573"/>
                    </a:lnTo>
                    <a:lnTo>
                      <a:pt x="79" y="575"/>
                    </a:lnTo>
                    <a:lnTo>
                      <a:pt x="79" y="576"/>
                    </a:lnTo>
                    <a:lnTo>
                      <a:pt x="80" y="578"/>
                    </a:lnTo>
                    <a:lnTo>
                      <a:pt x="83" y="578"/>
                    </a:lnTo>
                    <a:lnTo>
                      <a:pt x="84" y="577"/>
                    </a:lnTo>
                    <a:lnTo>
                      <a:pt x="84" y="579"/>
                    </a:lnTo>
                    <a:lnTo>
                      <a:pt x="84" y="580"/>
                    </a:lnTo>
                    <a:lnTo>
                      <a:pt x="84" y="582"/>
                    </a:lnTo>
                    <a:lnTo>
                      <a:pt x="83" y="583"/>
                    </a:lnTo>
                    <a:lnTo>
                      <a:pt x="83" y="584"/>
                    </a:lnTo>
                    <a:lnTo>
                      <a:pt x="81" y="584"/>
                    </a:lnTo>
                    <a:lnTo>
                      <a:pt x="80" y="583"/>
                    </a:lnTo>
                    <a:lnTo>
                      <a:pt x="79" y="585"/>
                    </a:lnTo>
                    <a:lnTo>
                      <a:pt x="80" y="585"/>
                    </a:lnTo>
                    <a:lnTo>
                      <a:pt x="82" y="585"/>
                    </a:lnTo>
                    <a:lnTo>
                      <a:pt x="82" y="587"/>
                    </a:lnTo>
                    <a:lnTo>
                      <a:pt x="81" y="589"/>
                    </a:lnTo>
                    <a:lnTo>
                      <a:pt x="80" y="589"/>
                    </a:lnTo>
                    <a:lnTo>
                      <a:pt x="78" y="589"/>
                    </a:lnTo>
                    <a:lnTo>
                      <a:pt x="77" y="587"/>
                    </a:lnTo>
                    <a:lnTo>
                      <a:pt x="75" y="585"/>
                    </a:lnTo>
                    <a:lnTo>
                      <a:pt x="74" y="584"/>
                    </a:lnTo>
                    <a:lnTo>
                      <a:pt x="73" y="581"/>
                    </a:lnTo>
                    <a:lnTo>
                      <a:pt x="73" y="580"/>
                    </a:lnTo>
                    <a:lnTo>
                      <a:pt x="72" y="579"/>
                    </a:lnTo>
                    <a:lnTo>
                      <a:pt x="71" y="580"/>
                    </a:lnTo>
                    <a:lnTo>
                      <a:pt x="72" y="582"/>
                    </a:lnTo>
                    <a:lnTo>
                      <a:pt x="72" y="584"/>
                    </a:lnTo>
                    <a:lnTo>
                      <a:pt x="73" y="584"/>
                    </a:lnTo>
                    <a:lnTo>
                      <a:pt x="73" y="585"/>
                    </a:lnTo>
                    <a:lnTo>
                      <a:pt x="74" y="588"/>
                    </a:lnTo>
                    <a:lnTo>
                      <a:pt x="75" y="589"/>
                    </a:lnTo>
                    <a:lnTo>
                      <a:pt x="77" y="590"/>
                    </a:lnTo>
                    <a:lnTo>
                      <a:pt x="77" y="591"/>
                    </a:lnTo>
                    <a:lnTo>
                      <a:pt x="76" y="594"/>
                    </a:lnTo>
                    <a:lnTo>
                      <a:pt x="76" y="596"/>
                    </a:lnTo>
                    <a:lnTo>
                      <a:pt x="75" y="596"/>
                    </a:lnTo>
                    <a:lnTo>
                      <a:pt x="74" y="594"/>
                    </a:lnTo>
                    <a:lnTo>
                      <a:pt x="72" y="595"/>
                    </a:lnTo>
                    <a:lnTo>
                      <a:pt x="72" y="596"/>
                    </a:lnTo>
                    <a:lnTo>
                      <a:pt x="72" y="598"/>
                    </a:lnTo>
                    <a:lnTo>
                      <a:pt x="74" y="600"/>
                    </a:lnTo>
                    <a:lnTo>
                      <a:pt x="75" y="600"/>
                    </a:lnTo>
                    <a:lnTo>
                      <a:pt x="75" y="602"/>
                    </a:lnTo>
                    <a:lnTo>
                      <a:pt x="73" y="603"/>
                    </a:lnTo>
                    <a:lnTo>
                      <a:pt x="72" y="606"/>
                    </a:lnTo>
                    <a:lnTo>
                      <a:pt x="72" y="608"/>
                    </a:lnTo>
                    <a:lnTo>
                      <a:pt x="72" y="611"/>
                    </a:lnTo>
                    <a:lnTo>
                      <a:pt x="73" y="611"/>
                    </a:lnTo>
                    <a:lnTo>
                      <a:pt x="73" y="609"/>
                    </a:lnTo>
                    <a:lnTo>
                      <a:pt x="74" y="608"/>
                    </a:lnTo>
                    <a:lnTo>
                      <a:pt x="75" y="610"/>
                    </a:lnTo>
                    <a:lnTo>
                      <a:pt x="76" y="609"/>
                    </a:lnTo>
                    <a:lnTo>
                      <a:pt x="76" y="612"/>
                    </a:lnTo>
                    <a:lnTo>
                      <a:pt x="75" y="613"/>
                    </a:lnTo>
                    <a:lnTo>
                      <a:pt x="74" y="615"/>
                    </a:lnTo>
                    <a:lnTo>
                      <a:pt x="74" y="616"/>
                    </a:lnTo>
                    <a:lnTo>
                      <a:pt x="74" y="617"/>
                    </a:lnTo>
                    <a:lnTo>
                      <a:pt x="75" y="619"/>
                    </a:lnTo>
                    <a:lnTo>
                      <a:pt x="75" y="620"/>
                    </a:lnTo>
                    <a:lnTo>
                      <a:pt x="76" y="622"/>
                    </a:lnTo>
                    <a:lnTo>
                      <a:pt x="77" y="623"/>
                    </a:lnTo>
                    <a:lnTo>
                      <a:pt x="78" y="623"/>
                    </a:lnTo>
                    <a:lnTo>
                      <a:pt x="79" y="623"/>
                    </a:lnTo>
                    <a:lnTo>
                      <a:pt x="79" y="624"/>
                    </a:lnTo>
                    <a:lnTo>
                      <a:pt x="79" y="626"/>
                    </a:lnTo>
                    <a:lnTo>
                      <a:pt x="79" y="628"/>
                    </a:lnTo>
                    <a:lnTo>
                      <a:pt x="79" y="630"/>
                    </a:lnTo>
                    <a:lnTo>
                      <a:pt x="79" y="632"/>
                    </a:lnTo>
                    <a:lnTo>
                      <a:pt x="80" y="631"/>
                    </a:lnTo>
                    <a:lnTo>
                      <a:pt x="80" y="628"/>
                    </a:lnTo>
                    <a:lnTo>
                      <a:pt x="81" y="626"/>
                    </a:lnTo>
                    <a:lnTo>
                      <a:pt x="82" y="624"/>
                    </a:lnTo>
                    <a:lnTo>
                      <a:pt x="83" y="621"/>
                    </a:lnTo>
                    <a:lnTo>
                      <a:pt x="83" y="619"/>
                    </a:lnTo>
                    <a:lnTo>
                      <a:pt x="83" y="621"/>
                    </a:lnTo>
                    <a:lnTo>
                      <a:pt x="83" y="624"/>
                    </a:lnTo>
                    <a:lnTo>
                      <a:pt x="83" y="627"/>
                    </a:lnTo>
                    <a:lnTo>
                      <a:pt x="84" y="631"/>
                    </a:lnTo>
                    <a:lnTo>
                      <a:pt x="84" y="629"/>
                    </a:lnTo>
                    <a:lnTo>
                      <a:pt x="85" y="628"/>
                    </a:lnTo>
                    <a:lnTo>
                      <a:pt x="84" y="632"/>
                    </a:lnTo>
                    <a:lnTo>
                      <a:pt x="84" y="635"/>
                    </a:lnTo>
                    <a:lnTo>
                      <a:pt x="85" y="633"/>
                    </a:lnTo>
                    <a:lnTo>
                      <a:pt x="85" y="635"/>
                    </a:lnTo>
                    <a:lnTo>
                      <a:pt x="84" y="638"/>
                    </a:lnTo>
                    <a:lnTo>
                      <a:pt x="84" y="639"/>
                    </a:lnTo>
                    <a:lnTo>
                      <a:pt x="86" y="637"/>
                    </a:lnTo>
                    <a:lnTo>
                      <a:pt x="87" y="639"/>
                    </a:lnTo>
                    <a:lnTo>
                      <a:pt x="88" y="641"/>
                    </a:lnTo>
                    <a:lnTo>
                      <a:pt x="87" y="642"/>
                    </a:lnTo>
                    <a:lnTo>
                      <a:pt x="85" y="644"/>
                    </a:lnTo>
                    <a:lnTo>
                      <a:pt x="84" y="647"/>
                    </a:lnTo>
                    <a:lnTo>
                      <a:pt x="85" y="650"/>
                    </a:lnTo>
                    <a:lnTo>
                      <a:pt x="86" y="651"/>
                    </a:lnTo>
                    <a:lnTo>
                      <a:pt x="86" y="654"/>
                    </a:lnTo>
                    <a:lnTo>
                      <a:pt x="85" y="660"/>
                    </a:lnTo>
                    <a:lnTo>
                      <a:pt x="87" y="659"/>
                    </a:lnTo>
                    <a:lnTo>
                      <a:pt x="88" y="661"/>
                    </a:lnTo>
                    <a:lnTo>
                      <a:pt x="88" y="66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8" name="Freeform 142"/>
              <p:cNvSpPr>
                <a:spLocks/>
              </p:cNvSpPr>
              <p:nvPr/>
            </p:nvSpPr>
            <p:spPr bwMode="auto">
              <a:xfrm>
                <a:off x="8345488" y="1576388"/>
                <a:ext cx="608012" cy="1227137"/>
              </a:xfrm>
              <a:custGeom>
                <a:avLst/>
                <a:gdLst>
                  <a:gd name="T0" fmla="*/ 2147483647 w 383"/>
                  <a:gd name="T1" fmla="*/ 2147483647 h 773"/>
                  <a:gd name="T2" fmla="*/ 2147483647 w 383"/>
                  <a:gd name="T3" fmla="*/ 2147483647 h 773"/>
                  <a:gd name="T4" fmla="*/ 2147483647 w 383"/>
                  <a:gd name="T5" fmla="*/ 2147483647 h 773"/>
                  <a:gd name="T6" fmla="*/ 2147483647 w 383"/>
                  <a:gd name="T7" fmla="*/ 2147483647 h 773"/>
                  <a:gd name="T8" fmla="*/ 2147483647 w 383"/>
                  <a:gd name="T9" fmla="*/ 2147483647 h 773"/>
                  <a:gd name="T10" fmla="*/ 2147483647 w 383"/>
                  <a:gd name="T11" fmla="*/ 2147483647 h 773"/>
                  <a:gd name="T12" fmla="*/ 2147483647 w 383"/>
                  <a:gd name="T13" fmla="*/ 2147483647 h 773"/>
                  <a:gd name="T14" fmla="*/ 2147483647 w 383"/>
                  <a:gd name="T15" fmla="*/ 2147483647 h 773"/>
                  <a:gd name="T16" fmla="*/ 2147483647 w 383"/>
                  <a:gd name="T17" fmla="*/ 2147483647 h 773"/>
                  <a:gd name="T18" fmla="*/ 2147483647 w 383"/>
                  <a:gd name="T19" fmla="*/ 2147483647 h 773"/>
                  <a:gd name="T20" fmla="*/ 2147483647 w 383"/>
                  <a:gd name="T21" fmla="*/ 2147483647 h 773"/>
                  <a:gd name="T22" fmla="*/ 2147483647 w 383"/>
                  <a:gd name="T23" fmla="*/ 2147483647 h 773"/>
                  <a:gd name="T24" fmla="*/ 2147483647 w 383"/>
                  <a:gd name="T25" fmla="*/ 2147483647 h 773"/>
                  <a:gd name="T26" fmla="*/ 2147483647 w 383"/>
                  <a:gd name="T27" fmla="*/ 2147483647 h 773"/>
                  <a:gd name="T28" fmla="*/ 2147483647 w 383"/>
                  <a:gd name="T29" fmla="*/ 2147483647 h 773"/>
                  <a:gd name="T30" fmla="*/ 2147483647 w 383"/>
                  <a:gd name="T31" fmla="*/ 2147483647 h 773"/>
                  <a:gd name="T32" fmla="*/ 2147483647 w 383"/>
                  <a:gd name="T33" fmla="*/ 2147483647 h 773"/>
                  <a:gd name="T34" fmla="*/ 2147483647 w 383"/>
                  <a:gd name="T35" fmla="*/ 2147483647 h 773"/>
                  <a:gd name="T36" fmla="*/ 2147483647 w 383"/>
                  <a:gd name="T37" fmla="*/ 2147483647 h 773"/>
                  <a:gd name="T38" fmla="*/ 2147483647 w 383"/>
                  <a:gd name="T39" fmla="*/ 2147483647 h 773"/>
                  <a:gd name="T40" fmla="*/ 2147483647 w 383"/>
                  <a:gd name="T41" fmla="*/ 2147483647 h 773"/>
                  <a:gd name="T42" fmla="*/ 2147483647 w 383"/>
                  <a:gd name="T43" fmla="*/ 2147483647 h 773"/>
                  <a:gd name="T44" fmla="*/ 2147483647 w 383"/>
                  <a:gd name="T45" fmla="*/ 2147483647 h 773"/>
                  <a:gd name="T46" fmla="*/ 2147483647 w 383"/>
                  <a:gd name="T47" fmla="*/ 2147483647 h 773"/>
                  <a:gd name="T48" fmla="*/ 2147483647 w 383"/>
                  <a:gd name="T49" fmla="*/ 2147483647 h 773"/>
                  <a:gd name="T50" fmla="*/ 2147483647 w 383"/>
                  <a:gd name="T51" fmla="*/ 2147483647 h 773"/>
                  <a:gd name="T52" fmla="*/ 2147483647 w 383"/>
                  <a:gd name="T53" fmla="*/ 2147483647 h 773"/>
                  <a:gd name="T54" fmla="*/ 2147483647 w 383"/>
                  <a:gd name="T55" fmla="*/ 2147483647 h 773"/>
                  <a:gd name="T56" fmla="*/ 2147483647 w 383"/>
                  <a:gd name="T57" fmla="*/ 2147483647 h 773"/>
                  <a:gd name="T58" fmla="*/ 2147483647 w 383"/>
                  <a:gd name="T59" fmla="*/ 2147483647 h 773"/>
                  <a:gd name="T60" fmla="*/ 2147483647 w 383"/>
                  <a:gd name="T61" fmla="*/ 2147483647 h 773"/>
                  <a:gd name="T62" fmla="*/ 2147483647 w 383"/>
                  <a:gd name="T63" fmla="*/ 2147483647 h 773"/>
                  <a:gd name="T64" fmla="*/ 2147483647 w 383"/>
                  <a:gd name="T65" fmla="*/ 2147483647 h 773"/>
                  <a:gd name="T66" fmla="*/ 2147483647 w 383"/>
                  <a:gd name="T67" fmla="*/ 2147483647 h 773"/>
                  <a:gd name="T68" fmla="*/ 2147483647 w 383"/>
                  <a:gd name="T69" fmla="*/ 2147483647 h 773"/>
                  <a:gd name="T70" fmla="*/ 2147483647 w 383"/>
                  <a:gd name="T71" fmla="*/ 2147483647 h 773"/>
                  <a:gd name="T72" fmla="*/ 2147483647 w 383"/>
                  <a:gd name="T73" fmla="*/ 2147483647 h 773"/>
                  <a:gd name="T74" fmla="*/ 2147483647 w 383"/>
                  <a:gd name="T75" fmla="*/ 2147483647 h 773"/>
                  <a:gd name="T76" fmla="*/ 2147483647 w 383"/>
                  <a:gd name="T77" fmla="*/ 2147483647 h 773"/>
                  <a:gd name="T78" fmla="*/ 2147483647 w 383"/>
                  <a:gd name="T79" fmla="*/ 2147483647 h 773"/>
                  <a:gd name="T80" fmla="*/ 2147483647 w 383"/>
                  <a:gd name="T81" fmla="*/ 2147483647 h 773"/>
                  <a:gd name="T82" fmla="*/ 2147483647 w 383"/>
                  <a:gd name="T83" fmla="*/ 2147483647 h 773"/>
                  <a:gd name="T84" fmla="*/ 2147483647 w 383"/>
                  <a:gd name="T85" fmla="*/ 2147483647 h 773"/>
                  <a:gd name="T86" fmla="*/ 2147483647 w 383"/>
                  <a:gd name="T87" fmla="*/ 2147483647 h 773"/>
                  <a:gd name="T88" fmla="*/ 2147483647 w 383"/>
                  <a:gd name="T89" fmla="*/ 2147483647 h 773"/>
                  <a:gd name="T90" fmla="*/ 2147483647 w 383"/>
                  <a:gd name="T91" fmla="*/ 2147483647 h 773"/>
                  <a:gd name="T92" fmla="*/ 2147483647 w 383"/>
                  <a:gd name="T93" fmla="*/ 2147483647 h 773"/>
                  <a:gd name="T94" fmla="*/ 2147483647 w 383"/>
                  <a:gd name="T95" fmla="*/ 2147483647 h 773"/>
                  <a:gd name="T96" fmla="*/ 2147483647 w 383"/>
                  <a:gd name="T97" fmla="*/ 2147483647 h 773"/>
                  <a:gd name="T98" fmla="*/ 2147483647 w 383"/>
                  <a:gd name="T99" fmla="*/ 2147483647 h 773"/>
                  <a:gd name="T100" fmla="*/ 2147483647 w 383"/>
                  <a:gd name="T101" fmla="*/ 2147483647 h 773"/>
                  <a:gd name="T102" fmla="*/ 2147483647 w 383"/>
                  <a:gd name="T103" fmla="*/ 2147483647 h 773"/>
                  <a:gd name="T104" fmla="*/ 2147483647 w 383"/>
                  <a:gd name="T105" fmla="*/ 2147483647 h 773"/>
                  <a:gd name="T106" fmla="*/ 2147483647 w 383"/>
                  <a:gd name="T107" fmla="*/ 2147483647 h 773"/>
                  <a:gd name="T108" fmla="*/ 2147483647 w 383"/>
                  <a:gd name="T109" fmla="*/ 2147483647 h 773"/>
                  <a:gd name="T110" fmla="*/ 2147483647 w 383"/>
                  <a:gd name="T111" fmla="*/ 2147483647 h 773"/>
                  <a:gd name="T112" fmla="*/ 2147483647 w 383"/>
                  <a:gd name="T113" fmla="*/ 2147483647 h 773"/>
                  <a:gd name="T114" fmla="*/ 2147483647 w 383"/>
                  <a:gd name="T115" fmla="*/ 2147483647 h 773"/>
                  <a:gd name="T116" fmla="*/ 2147483647 w 383"/>
                  <a:gd name="T117" fmla="*/ 2147483647 h 773"/>
                  <a:gd name="T118" fmla="*/ 2147483647 w 383"/>
                  <a:gd name="T119" fmla="*/ 2147483647 h 773"/>
                  <a:gd name="T120" fmla="*/ 2147483647 w 383"/>
                  <a:gd name="T121" fmla="*/ 2147483647 h 7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3"/>
                  <a:gd name="T184" fmla="*/ 0 h 773"/>
                  <a:gd name="T185" fmla="*/ 383 w 383"/>
                  <a:gd name="T186" fmla="*/ 773 h 77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3" h="773">
                    <a:moveTo>
                      <a:pt x="0" y="602"/>
                    </a:moveTo>
                    <a:lnTo>
                      <a:pt x="1" y="603"/>
                    </a:lnTo>
                    <a:lnTo>
                      <a:pt x="3" y="604"/>
                    </a:lnTo>
                    <a:lnTo>
                      <a:pt x="4" y="606"/>
                    </a:lnTo>
                    <a:lnTo>
                      <a:pt x="5" y="608"/>
                    </a:lnTo>
                    <a:lnTo>
                      <a:pt x="6" y="609"/>
                    </a:lnTo>
                    <a:lnTo>
                      <a:pt x="6" y="611"/>
                    </a:lnTo>
                    <a:lnTo>
                      <a:pt x="7" y="613"/>
                    </a:lnTo>
                    <a:lnTo>
                      <a:pt x="8" y="612"/>
                    </a:lnTo>
                    <a:lnTo>
                      <a:pt x="8" y="613"/>
                    </a:lnTo>
                    <a:lnTo>
                      <a:pt x="8" y="614"/>
                    </a:lnTo>
                    <a:lnTo>
                      <a:pt x="8" y="615"/>
                    </a:lnTo>
                    <a:lnTo>
                      <a:pt x="8" y="614"/>
                    </a:lnTo>
                    <a:lnTo>
                      <a:pt x="7" y="614"/>
                    </a:lnTo>
                    <a:lnTo>
                      <a:pt x="5" y="614"/>
                    </a:lnTo>
                    <a:lnTo>
                      <a:pt x="4" y="614"/>
                    </a:lnTo>
                    <a:lnTo>
                      <a:pt x="6" y="616"/>
                    </a:lnTo>
                    <a:lnTo>
                      <a:pt x="7" y="617"/>
                    </a:lnTo>
                    <a:lnTo>
                      <a:pt x="8" y="616"/>
                    </a:lnTo>
                    <a:lnTo>
                      <a:pt x="10" y="618"/>
                    </a:lnTo>
                    <a:lnTo>
                      <a:pt x="11" y="620"/>
                    </a:lnTo>
                    <a:lnTo>
                      <a:pt x="12" y="620"/>
                    </a:lnTo>
                    <a:lnTo>
                      <a:pt x="13" y="621"/>
                    </a:lnTo>
                    <a:lnTo>
                      <a:pt x="11" y="620"/>
                    </a:lnTo>
                    <a:lnTo>
                      <a:pt x="10" y="620"/>
                    </a:lnTo>
                    <a:lnTo>
                      <a:pt x="10" y="622"/>
                    </a:lnTo>
                    <a:lnTo>
                      <a:pt x="10" y="623"/>
                    </a:lnTo>
                    <a:lnTo>
                      <a:pt x="11" y="625"/>
                    </a:lnTo>
                    <a:lnTo>
                      <a:pt x="12" y="626"/>
                    </a:lnTo>
                    <a:lnTo>
                      <a:pt x="14" y="628"/>
                    </a:lnTo>
                    <a:lnTo>
                      <a:pt x="14" y="631"/>
                    </a:lnTo>
                    <a:lnTo>
                      <a:pt x="15" y="632"/>
                    </a:lnTo>
                    <a:lnTo>
                      <a:pt x="17" y="633"/>
                    </a:lnTo>
                    <a:lnTo>
                      <a:pt x="19" y="634"/>
                    </a:lnTo>
                    <a:lnTo>
                      <a:pt x="16" y="634"/>
                    </a:lnTo>
                    <a:lnTo>
                      <a:pt x="14" y="632"/>
                    </a:lnTo>
                    <a:lnTo>
                      <a:pt x="12" y="633"/>
                    </a:lnTo>
                    <a:lnTo>
                      <a:pt x="11" y="632"/>
                    </a:lnTo>
                    <a:lnTo>
                      <a:pt x="9" y="631"/>
                    </a:lnTo>
                    <a:lnTo>
                      <a:pt x="8" y="632"/>
                    </a:lnTo>
                    <a:lnTo>
                      <a:pt x="8" y="634"/>
                    </a:lnTo>
                    <a:lnTo>
                      <a:pt x="10" y="636"/>
                    </a:lnTo>
                    <a:lnTo>
                      <a:pt x="12" y="636"/>
                    </a:lnTo>
                    <a:lnTo>
                      <a:pt x="13" y="637"/>
                    </a:lnTo>
                    <a:lnTo>
                      <a:pt x="14" y="638"/>
                    </a:lnTo>
                    <a:lnTo>
                      <a:pt x="13" y="638"/>
                    </a:lnTo>
                    <a:lnTo>
                      <a:pt x="11" y="639"/>
                    </a:lnTo>
                    <a:lnTo>
                      <a:pt x="10" y="639"/>
                    </a:lnTo>
                    <a:lnTo>
                      <a:pt x="12" y="642"/>
                    </a:lnTo>
                    <a:lnTo>
                      <a:pt x="13" y="642"/>
                    </a:lnTo>
                    <a:lnTo>
                      <a:pt x="14" y="644"/>
                    </a:lnTo>
                    <a:lnTo>
                      <a:pt x="13" y="644"/>
                    </a:lnTo>
                    <a:lnTo>
                      <a:pt x="11" y="645"/>
                    </a:lnTo>
                    <a:lnTo>
                      <a:pt x="10" y="644"/>
                    </a:lnTo>
                    <a:lnTo>
                      <a:pt x="10" y="646"/>
                    </a:lnTo>
                    <a:lnTo>
                      <a:pt x="12" y="647"/>
                    </a:lnTo>
                    <a:lnTo>
                      <a:pt x="13" y="648"/>
                    </a:lnTo>
                    <a:lnTo>
                      <a:pt x="14" y="650"/>
                    </a:lnTo>
                    <a:lnTo>
                      <a:pt x="14" y="651"/>
                    </a:lnTo>
                    <a:lnTo>
                      <a:pt x="14" y="652"/>
                    </a:lnTo>
                    <a:lnTo>
                      <a:pt x="14" y="655"/>
                    </a:lnTo>
                    <a:lnTo>
                      <a:pt x="14" y="657"/>
                    </a:lnTo>
                    <a:lnTo>
                      <a:pt x="13" y="657"/>
                    </a:lnTo>
                    <a:lnTo>
                      <a:pt x="17" y="660"/>
                    </a:lnTo>
                    <a:lnTo>
                      <a:pt x="13" y="662"/>
                    </a:lnTo>
                    <a:lnTo>
                      <a:pt x="14" y="664"/>
                    </a:lnTo>
                    <a:lnTo>
                      <a:pt x="11" y="665"/>
                    </a:lnTo>
                    <a:lnTo>
                      <a:pt x="11" y="667"/>
                    </a:lnTo>
                    <a:lnTo>
                      <a:pt x="13" y="668"/>
                    </a:lnTo>
                    <a:lnTo>
                      <a:pt x="13" y="670"/>
                    </a:lnTo>
                    <a:lnTo>
                      <a:pt x="13" y="672"/>
                    </a:lnTo>
                    <a:lnTo>
                      <a:pt x="14" y="673"/>
                    </a:lnTo>
                    <a:lnTo>
                      <a:pt x="11" y="673"/>
                    </a:lnTo>
                    <a:lnTo>
                      <a:pt x="9" y="673"/>
                    </a:lnTo>
                    <a:lnTo>
                      <a:pt x="12" y="675"/>
                    </a:lnTo>
                    <a:lnTo>
                      <a:pt x="12" y="676"/>
                    </a:lnTo>
                    <a:lnTo>
                      <a:pt x="8" y="675"/>
                    </a:lnTo>
                    <a:lnTo>
                      <a:pt x="8" y="674"/>
                    </a:lnTo>
                    <a:lnTo>
                      <a:pt x="7" y="674"/>
                    </a:lnTo>
                    <a:lnTo>
                      <a:pt x="7" y="677"/>
                    </a:lnTo>
                    <a:lnTo>
                      <a:pt x="8" y="677"/>
                    </a:lnTo>
                    <a:lnTo>
                      <a:pt x="8" y="679"/>
                    </a:lnTo>
                    <a:lnTo>
                      <a:pt x="9" y="679"/>
                    </a:lnTo>
                    <a:lnTo>
                      <a:pt x="9" y="681"/>
                    </a:lnTo>
                    <a:lnTo>
                      <a:pt x="13" y="684"/>
                    </a:lnTo>
                    <a:lnTo>
                      <a:pt x="14" y="687"/>
                    </a:lnTo>
                    <a:lnTo>
                      <a:pt x="14" y="688"/>
                    </a:lnTo>
                    <a:lnTo>
                      <a:pt x="12" y="686"/>
                    </a:lnTo>
                    <a:lnTo>
                      <a:pt x="11" y="686"/>
                    </a:lnTo>
                    <a:lnTo>
                      <a:pt x="12" y="685"/>
                    </a:lnTo>
                    <a:lnTo>
                      <a:pt x="7" y="680"/>
                    </a:lnTo>
                    <a:lnTo>
                      <a:pt x="5" y="682"/>
                    </a:lnTo>
                    <a:lnTo>
                      <a:pt x="8" y="685"/>
                    </a:lnTo>
                    <a:lnTo>
                      <a:pt x="8" y="686"/>
                    </a:lnTo>
                    <a:lnTo>
                      <a:pt x="7" y="688"/>
                    </a:lnTo>
                    <a:lnTo>
                      <a:pt x="5" y="689"/>
                    </a:lnTo>
                    <a:lnTo>
                      <a:pt x="7" y="691"/>
                    </a:lnTo>
                    <a:lnTo>
                      <a:pt x="9" y="690"/>
                    </a:lnTo>
                    <a:lnTo>
                      <a:pt x="11" y="689"/>
                    </a:lnTo>
                    <a:lnTo>
                      <a:pt x="10" y="687"/>
                    </a:lnTo>
                    <a:lnTo>
                      <a:pt x="11" y="687"/>
                    </a:lnTo>
                    <a:lnTo>
                      <a:pt x="12" y="689"/>
                    </a:lnTo>
                    <a:lnTo>
                      <a:pt x="13" y="690"/>
                    </a:lnTo>
                    <a:lnTo>
                      <a:pt x="14" y="690"/>
                    </a:lnTo>
                    <a:lnTo>
                      <a:pt x="11" y="691"/>
                    </a:lnTo>
                    <a:lnTo>
                      <a:pt x="8" y="692"/>
                    </a:lnTo>
                    <a:lnTo>
                      <a:pt x="11" y="693"/>
                    </a:lnTo>
                    <a:lnTo>
                      <a:pt x="13" y="695"/>
                    </a:lnTo>
                    <a:lnTo>
                      <a:pt x="13" y="697"/>
                    </a:lnTo>
                    <a:lnTo>
                      <a:pt x="14" y="699"/>
                    </a:lnTo>
                    <a:lnTo>
                      <a:pt x="14" y="701"/>
                    </a:lnTo>
                    <a:lnTo>
                      <a:pt x="15" y="701"/>
                    </a:lnTo>
                    <a:lnTo>
                      <a:pt x="16" y="702"/>
                    </a:lnTo>
                    <a:lnTo>
                      <a:pt x="15" y="703"/>
                    </a:lnTo>
                    <a:lnTo>
                      <a:pt x="16" y="703"/>
                    </a:lnTo>
                    <a:lnTo>
                      <a:pt x="17" y="705"/>
                    </a:lnTo>
                    <a:lnTo>
                      <a:pt x="15" y="705"/>
                    </a:lnTo>
                    <a:lnTo>
                      <a:pt x="13" y="704"/>
                    </a:lnTo>
                    <a:lnTo>
                      <a:pt x="12" y="704"/>
                    </a:lnTo>
                    <a:lnTo>
                      <a:pt x="13" y="706"/>
                    </a:lnTo>
                    <a:lnTo>
                      <a:pt x="14" y="709"/>
                    </a:lnTo>
                    <a:lnTo>
                      <a:pt x="16" y="709"/>
                    </a:lnTo>
                    <a:lnTo>
                      <a:pt x="17" y="711"/>
                    </a:lnTo>
                    <a:lnTo>
                      <a:pt x="17" y="712"/>
                    </a:lnTo>
                    <a:lnTo>
                      <a:pt x="16" y="711"/>
                    </a:lnTo>
                    <a:lnTo>
                      <a:pt x="15" y="713"/>
                    </a:lnTo>
                    <a:lnTo>
                      <a:pt x="17" y="714"/>
                    </a:lnTo>
                    <a:lnTo>
                      <a:pt x="18" y="715"/>
                    </a:lnTo>
                    <a:lnTo>
                      <a:pt x="19" y="717"/>
                    </a:lnTo>
                    <a:lnTo>
                      <a:pt x="17" y="717"/>
                    </a:lnTo>
                    <a:lnTo>
                      <a:pt x="15" y="716"/>
                    </a:lnTo>
                    <a:lnTo>
                      <a:pt x="14" y="715"/>
                    </a:lnTo>
                    <a:lnTo>
                      <a:pt x="13" y="714"/>
                    </a:lnTo>
                    <a:lnTo>
                      <a:pt x="11" y="712"/>
                    </a:lnTo>
                    <a:lnTo>
                      <a:pt x="10" y="710"/>
                    </a:lnTo>
                    <a:lnTo>
                      <a:pt x="9" y="709"/>
                    </a:lnTo>
                    <a:lnTo>
                      <a:pt x="8" y="710"/>
                    </a:lnTo>
                    <a:lnTo>
                      <a:pt x="8" y="711"/>
                    </a:lnTo>
                    <a:lnTo>
                      <a:pt x="8" y="714"/>
                    </a:lnTo>
                    <a:lnTo>
                      <a:pt x="9" y="715"/>
                    </a:lnTo>
                    <a:lnTo>
                      <a:pt x="10" y="714"/>
                    </a:lnTo>
                    <a:lnTo>
                      <a:pt x="10" y="716"/>
                    </a:lnTo>
                    <a:lnTo>
                      <a:pt x="11" y="718"/>
                    </a:lnTo>
                    <a:lnTo>
                      <a:pt x="14" y="723"/>
                    </a:lnTo>
                    <a:lnTo>
                      <a:pt x="14" y="722"/>
                    </a:lnTo>
                    <a:lnTo>
                      <a:pt x="14" y="721"/>
                    </a:lnTo>
                    <a:lnTo>
                      <a:pt x="16" y="721"/>
                    </a:lnTo>
                    <a:lnTo>
                      <a:pt x="18" y="723"/>
                    </a:lnTo>
                    <a:lnTo>
                      <a:pt x="19" y="724"/>
                    </a:lnTo>
                    <a:lnTo>
                      <a:pt x="20" y="722"/>
                    </a:lnTo>
                    <a:lnTo>
                      <a:pt x="20" y="721"/>
                    </a:lnTo>
                    <a:lnTo>
                      <a:pt x="21" y="721"/>
                    </a:lnTo>
                    <a:lnTo>
                      <a:pt x="22" y="721"/>
                    </a:lnTo>
                    <a:lnTo>
                      <a:pt x="24" y="722"/>
                    </a:lnTo>
                    <a:lnTo>
                      <a:pt x="24" y="721"/>
                    </a:lnTo>
                    <a:lnTo>
                      <a:pt x="26" y="720"/>
                    </a:lnTo>
                    <a:lnTo>
                      <a:pt x="26" y="717"/>
                    </a:lnTo>
                    <a:lnTo>
                      <a:pt x="26" y="716"/>
                    </a:lnTo>
                    <a:lnTo>
                      <a:pt x="26" y="715"/>
                    </a:lnTo>
                    <a:lnTo>
                      <a:pt x="26" y="714"/>
                    </a:lnTo>
                    <a:lnTo>
                      <a:pt x="27" y="712"/>
                    </a:lnTo>
                    <a:lnTo>
                      <a:pt x="29" y="712"/>
                    </a:lnTo>
                    <a:lnTo>
                      <a:pt x="30" y="712"/>
                    </a:lnTo>
                    <a:lnTo>
                      <a:pt x="30" y="715"/>
                    </a:lnTo>
                    <a:lnTo>
                      <a:pt x="29" y="717"/>
                    </a:lnTo>
                    <a:lnTo>
                      <a:pt x="28" y="721"/>
                    </a:lnTo>
                    <a:lnTo>
                      <a:pt x="28" y="723"/>
                    </a:lnTo>
                    <a:lnTo>
                      <a:pt x="29" y="725"/>
                    </a:lnTo>
                    <a:lnTo>
                      <a:pt x="31" y="723"/>
                    </a:lnTo>
                    <a:lnTo>
                      <a:pt x="32" y="721"/>
                    </a:lnTo>
                    <a:lnTo>
                      <a:pt x="32" y="723"/>
                    </a:lnTo>
                    <a:lnTo>
                      <a:pt x="32" y="724"/>
                    </a:lnTo>
                    <a:lnTo>
                      <a:pt x="32" y="727"/>
                    </a:lnTo>
                    <a:lnTo>
                      <a:pt x="32" y="730"/>
                    </a:lnTo>
                    <a:lnTo>
                      <a:pt x="31" y="731"/>
                    </a:lnTo>
                    <a:lnTo>
                      <a:pt x="33" y="733"/>
                    </a:lnTo>
                    <a:lnTo>
                      <a:pt x="34" y="731"/>
                    </a:lnTo>
                    <a:lnTo>
                      <a:pt x="36" y="731"/>
                    </a:lnTo>
                    <a:lnTo>
                      <a:pt x="37" y="732"/>
                    </a:lnTo>
                    <a:lnTo>
                      <a:pt x="39" y="732"/>
                    </a:lnTo>
                    <a:lnTo>
                      <a:pt x="41" y="731"/>
                    </a:lnTo>
                    <a:lnTo>
                      <a:pt x="42" y="730"/>
                    </a:lnTo>
                    <a:lnTo>
                      <a:pt x="41" y="728"/>
                    </a:lnTo>
                    <a:lnTo>
                      <a:pt x="41" y="725"/>
                    </a:lnTo>
                    <a:lnTo>
                      <a:pt x="43" y="724"/>
                    </a:lnTo>
                    <a:lnTo>
                      <a:pt x="43" y="725"/>
                    </a:lnTo>
                    <a:lnTo>
                      <a:pt x="46" y="725"/>
                    </a:lnTo>
                    <a:lnTo>
                      <a:pt x="48" y="725"/>
                    </a:lnTo>
                    <a:lnTo>
                      <a:pt x="49" y="725"/>
                    </a:lnTo>
                    <a:lnTo>
                      <a:pt x="51" y="726"/>
                    </a:lnTo>
                    <a:lnTo>
                      <a:pt x="53" y="727"/>
                    </a:lnTo>
                    <a:lnTo>
                      <a:pt x="55" y="727"/>
                    </a:lnTo>
                    <a:lnTo>
                      <a:pt x="55" y="733"/>
                    </a:lnTo>
                    <a:lnTo>
                      <a:pt x="51" y="732"/>
                    </a:lnTo>
                    <a:lnTo>
                      <a:pt x="49" y="733"/>
                    </a:lnTo>
                    <a:lnTo>
                      <a:pt x="47" y="734"/>
                    </a:lnTo>
                    <a:lnTo>
                      <a:pt x="46" y="738"/>
                    </a:lnTo>
                    <a:lnTo>
                      <a:pt x="49" y="739"/>
                    </a:lnTo>
                    <a:lnTo>
                      <a:pt x="50" y="739"/>
                    </a:lnTo>
                    <a:lnTo>
                      <a:pt x="49" y="737"/>
                    </a:lnTo>
                    <a:lnTo>
                      <a:pt x="51" y="737"/>
                    </a:lnTo>
                    <a:lnTo>
                      <a:pt x="51" y="739"/>
                    </a:lnTo>
                    <a:lnTo>
                      <a:pt x="51" y="740"/>
                    </a:lnTo>
                    <a:lnTo>
                      <a:pt x="50" y="743"/>
                    </a:lnTo>
                    <a:lnTo>
                      <a:pt x="54" y="745"/>
                    </a:lnTo>
                    <a:lnTo>
                      <a:pt x="55" y="743"/>
                    </a:lnTo>
                    <a:lnTo>
                      <a:pt x="55" y="739"/>
                    </a:lnTo>
                    <a:lnTo>
                      <a:pt x="56" y="737"/>
                    </a:lnTo>
                    <a:lnTo>
                      <a:pt x="57" y="736"/>
                    </a:lnTo>
                    <a:lnTo>
                      <a:pt x="59" y="738"/>
                    </a:lnTo>
                    <a:lnTo>
                      <a:pt x="60" y="738"/>
                    </a:lnTo>
                    <a:lnTo>
                      <a:pt x="61" y="734"/>
                    </a:lnTo>
                    <a:lnTo>
                      <a:pt x="61" y="732"/>
                    </a:lnTo>
                    <a:lnTo>
                      <a:pt x="62" y="730"/>
                    </a:lnTo>
                    <a:lnTo>
                      <a:pt x="60" y="730"/>
                    </a:lnTo>
                    <a:lnTo>
                      <a:pt x="62" y="729"/>
                    </a:lnTo>
                    <a:lnTo>
                      <a:pt x="63" y="728"/>
                    </a:lnTo>
                    <a:lnTo>
                      <a:pt x="66" y="726"/>
                    </a:lnTo>
                    <a:lnTo>
                      <a:pt x="65" y="729"/>
                    </a:lnTo>
                    <a:lnTo>
                      <a:pt x="64" y="733"/>
                    </a:lnTo>
                    <a:lnTo>
                      <a:pt x="62" y="735"/>
                    </a:lnTo>
                    <a:lnTo>
                      <a:pt x="61" y="739"/>
                    </a:lnTo>
                    <a:lnTo>
                      <a:pt x="64" y="738"/>
                    </a:lnTo>
                    <a:lnTo>
                      <a:pt x="67" y="735"/>
                    </a:lnTo>
                    <a:lnTo>
                      <a:pt x="67" y="738"/>
                    </a:lnTo>
                    <a:lnTo>
                      <a:pt x="64" y="740"/>
                    </a:lnTo>
                    <a:lnTo>
                      <a:pt x="61" y="743"/>
                    </a:lnTo>
                    <a:lnTo>
                      <a:pt x="61" y="745"/>
                    </a:lnTo>
                    <a:lnTo>
                      <a:pt x="64" y="745"/>
                    </a:lnTo>
                    <a:lnTo>
                      <a:pt x="68" y="745"/>
                    </a:lnTo>
                    <a:lnTo>
                      <a:pt x="63" y="746"/>
                    </a:lnTo>
                    <a:lnTo>
                      <a:pt x="61" y="747"/>
                    </a:lnTo>
                    <a:lnTo>
                      <a:pt x="63" y="751"/>
                    </a:lnTo>
                    <a:lnTo>
                      <a:pt x="62" y="751"/>
                    </a:lnTo>
                    <a:lnTo>
                      <a:pt x="61" y="751"/>
                    </a:lnTo>
                    <a:lnTo>
                      <a:pt x="59" y="754"/>
                    </a:lnTo>
                    <a:lnTo>
                      <a:pt x="60" y="759"/>
                    </a:lnTo>
                    <a:lnTo>
                      <a:pt x="61" y="762"/>
                    </a:lnTo>
                    <a:lnTo>
                      <a:pt x="62" y="764"/>
                    </a:lnTo>
                    <a:lnTo>
                      <a:pt x="65" y="763"/>
                    </a:lnTo>
                    <a:lnTo>
                      <a:pt x="68" y="763"/>
                    </a:lnTo>
                    <a:lnTo>
                      <a:pt x="71" y="762"/>
                    </a:lnTo>
                    <a:lnTo>
                      <a:pt x="74" y="761"/>
                    </a:lnTo>
                    <a:lnTo>
                      <a:pt x="76" y="758"/>
                    </a:lnTo>
                    <a:lnTo>
                      <a:pt x="78" y="756"/>
                    </a:lnTo>
                    <a:lnTo>
                      <a:pt x="78" y="753"/>
                    </a:lnTo>
                    <a:lnTo>
                      <a:pt x="77" y="751"/>
                    </a:lnTo>
                    <a:lnTo>
                      <a:pt x="78" y="748"/>
                    </a:lnTo>
                    <a:lnTo>
                      <a:pt x="79" y="746"/>
                    </a:lnTo>
                    <a:lnTo>
                      <a:pt x="77" y="742"/>
                    </a:lnTo>
                    <a:lnTo>
                      <a:pt x="81" y="745"/>
                    </a:lnTo>
                    <a:lnTo>
                      <a:pt x="84" y="745"/>
                    </a:lnTo>
                    <a:lnTo>
                      <a:pt x="79" y="749"/>
                    </a:lnTo>
                    <a:lnTo>
                      <a:pt x="83" y="749"/>
                    </a:lnTo>
                    <a:lnTo>
                      <a:pt x="84" y="750"/>
                    </a:lnTo>
                    <a:lnTo>
                      <a:pt x="85" y="751"/>
                    </a:lnTo>
                    <a:lnTo>
                      <a:pt x="84" y="755"/>
                    </a:lnTo>
                    <a:lnTo>
                      <a:pt x="83" y="757"/>
                    </a:lnTo>
                    <a:lnTo>
                      <a:pt x="81" y="760"/>
                    </a:lnTo>
                    <a:lnTo>
                      <a:pt x="83" y="763"/>
                    </a:lnTo>
                    <a:lnTo>
                      <a:pt x="86" y="763"/>
                    </a:lnTo>
                    <a:lnTo>
                      <a:pt x="89" y="763"/>
                    </a:lnTo>
                    <a:lnTo>
                      <a:pt x="91" y="762"/>
                    </a:lnTo>
                    <a:lnTo>
                      <a:pt x="94" y="759"/>
                    </a:lnTo>
                    <a:lnTo>
                      <a:pt x="95" y="758"/>
                    </a:lnTo>
                    <a:lnTo>
                      <a:pt x="96" y="761"/>
                    </a:lnTo>
                    <a:lnTo>
                      <a:pt x="93" y="765"/>
                    </a:lnTo>
                    <a:lnTo>
                      <a:pt x="90" y="768"/>
                    </a:lnTo>
                    <a:lnTo>
                      <a:pt x="86" y="769"/>
                    </a:lnTo>
                    <a:lnTo>
                      <a:pt x="85" y="772"/>
                    </a:lnTo>
                    <a:lnTo>
                      <a:pt x="90" y="769"/>
                    </a:lnTo>
                    <a:lnTo>
                      <a:pt x="94" y="769"/>
                    </a:lnTo>
                    <a:lnTo>
                      <a:pt x="97" y="768"/>
                    </a:lnTo>
                    <a:lnTo>
                      <a:pt x="97" y="765"/>
                    </a:lnTo>
                    <a:lnTo>
                      <a:pt x="101" y="763"/>
                    </a:lnTo>
                    <a:lnTo>
                      <a:pt x="102" y="762"/>
                    </a:lnTo>
                    <a:lnTo>
                      <a:pt x="105" y="759"/>
                    </a:lnTo>
                    <a:lnTo>
                      <a:pt x="112" y="758"/>
                    </a:lnTo>
                    <a:lnTo>
                      <a:pt x="115" y="757"/>
                    </a:lnTo>
                    <a:lnTo>
                      <a:pt x="118" y="755"/>
                    </a:lnTo>
                    <a:lnTo>
                      <a:pt x="121" y="751"/>
                    </a:lnTo>
                    <a:lnTo>
                      <a:pt x="125" y="749"/>
                    </a:lnTo>
                    <a:lnTo>
                      <a:pt x="127" y="747"/>
                    </a:lnTo>
                    <a:lnTo>
                      <a:pt x="130" y="749"/>
                    </a:lnTo>
                    <a:lnTo>
                      <a:pt x="133" y="747"/>
                    </a:lnTo>
                    <a:lnTo>
                      <a:pt x="136" y="746"/>
                    </a:lnTo>
                    <a:lnTo>
                      <a:pt x="138" y="745"/>
                    </a:lnTo>
                    <a:lnTo>
                      <a:pt x="138" y="744"/>
                    </a:lnTo>
                    <a:lnTo>
                      <a:pt x="138" y="742"/>
                    </a:lnTo>
                    <a:lnTo>
                      <a:pt x="141" y="741"/>
                    </a:lnTo>
                    <a:lnTo>
                      <a:pt x="141" y="743"/>
                    </a:lnTo>
                    <a:lnTo>
                      <a:pt x="141" y="745"/>
                    </a:lnTo>
                    <a:lnTo>
                      <a:pt x="141" y="747"/>
                    </a:lnTo>
                    <a:lnTo>
                      <a:pt x="144" y="748"/>
                    </a:lnTo>
                    <a:lnTo>
                      <a:pt x="144" y="745"/>
                    </a:lnTo>
                    <a:lnTo>
                      <a:pt x="145" y="743"/>
                    </a:lnTo>
                    <a:lnTo>
                      <a:pt x="144" y="746"/>
                    </a:lnTo>
                    <a:lnTo>
                      <a:pt x="144" y="751"/>
                    </a:lnTo>
                    <a:lnTo>
                      <a:pt x="146" y="749"/>
                    </a:lnTo>
                    <a:lnTo>
                      <a:pt x="148" y="746"/>
                    </a:lnTo>
                    <a:lnTo>
                      <a:pt x="150" y="744"/>
                    </a:lnTo>
                    <a:lnTo>
                      <a:pt x="151" y="740"/>
                    </a:lnTo>
                    <a:lnTo>
                      <a:pt x="152" y="738"/>
                    </a:lnTo>
                    <a:lnTo>
                      <a:pt x="156" y="735"/>
                    </a:lnTo>
                    <a:lnTo>
                      <a:pt x="161" y="732"/>
                    </a:lnTo>
                    <a:lnTo>
                      <a:pt x="165" y="733"/>
                    </a:lnTo>
                    <a:lnTo>
                      <a:pt x="167" y="729"/>
                    </a:lnTo>
                    <a:lnTo>
                      <a:pt x="169" y="727"/>
                    </a:lnTo>
                    <a:lnTo>
                      <a:pt x="172" y="726"/>
                    </a:lnTo>
                    <a:lnTo>
                      <a:pt x="171" y="722"/>
                    </a:lnTo>
                    <a:lnTo>
                      <a:pt x="174" y="721"/>
                    </a:lnTo>
                    <a:lnTo>
                      <a:pt x="177" y="721"/>
                    </a:lnTo>
                    <a:lnTo>
                      <a:pt x="180" y="721"/>
                    </a:lnTo>
                    <a:lnTo>
                      <a:pt x="182" y="721"/>
                    </a:lnTo>
                    <a:lnTo>
                      <a:pt x="185" y="721"/>
                    </a:lnTo>
                    <a:lnTo>
                      <a:pt x="186" y="718"/>
                    </a:lnTo>
                    <a:lnTo>
                      <a:pt x="186" y="715"/>
                    </a:lnTo>
                    <a:lnTo>
                      <a:pt x="186" y="713"/>
                    </a:lnTo>
                    <a:lnTo>
                      <a:pt x="189" y="712"/>
                    </a:lnTo>
                    <a:lnTo>
                      <a:pt x="192" y="710"/>
                    </a:lnTo>
                    <a:lnTo>
                      <a:pt x="191" y="712"/>
                    </a:lnTo>
                    <a:lnTo>
                      <a:pt x="191" y="715"/>
                    </a:lnTo>
                    <a:lnTo>
                      <a:pt x="192" y="717"/>
                    </a:lnTo>
                    <a:lnTo>
                      <a:pt x="196" y="718"/>
                    </a:lnTo>
                    <a:lnTo>
                      <a:pt x="198" y="719"/>
                    </a:lnTo>
                    <a:lnTo>
                      <a:pt x="202" y="717"/>
                    </a:lnTo>
                    <a:lnTo>
                      <a:pt x="204" y="716"/>
                    </a:lnTo>
                    <a:lnTo>
                      <a:pt x="207" y="715"/>
                    </a:lnTo>
                    <a:lnTo>
                      <a:pt x="210" y="714"/>
                    </a:lnTo>
                    <a:lnTo>
                      <a:pt x="210" y="710"/>
                    </a:lnTo>
                    <a:lnTo>
                      <a:pt x="212" y="709"/>
                    </a:lnTo>
                    <a:lnTo>
                      <a:pt x="215" y="704"/>
                    </a:lnTo>
                    <a:lnTo>
                      <a:pt x="222" y="700"/>
                    </a:lnTo>
                    <a:lnTo>
                      <a:pt x="228" y="700"/>
                    </a:lnTo>
                    <a:lnTo>
                      <a:pt x="229" y="698"/>
                    </a:lnTo>
                    <a:lnTo>
                      <a:pt x="231" y="697"/>
                    </a:lnTo>
                    <a:lnTo>
                      <a:pt x="233" y="695"/>
                    </a:lnTo>
                    <a:lnTo>
                      <a:pt x="237" y="692"/>
                    </a:lnTo>
                    <a:lnTo>
                      <a:pt x="240" y="691"/>
                    </a:lnTo>
                    <a:lnTo>
                      <a:pt x="243" y="696"/>
                    </a:lnTo>
                    <a:lnTo>
                      <a:pt x="246" y="699"/>
                    </a:lnTo>
                    <a:lnTo>
                      <a:pt x="245" y="697"/>
                    </a:lnTo>
                    <a:lnTo>
                      <a:pt x="245" y="694"/>
                    </a:lnTo>
                    <a:lnTo>
                      <a:pt x="243" y="691"/>
                    </a:lnTo>
                    <a:lnTo>
                      <a:pt x="243" y="689"/>
                    </a:lnTo>
                    <a:lnTo>
                      <a:pt x="245" y="686"/>
                    </a:lnTo>
                    <a:lnTo>
                      <a:pt x="247" y="685"/>
                    </a:lnTo>
                    <a:lnTo>
                      <a:pt x="250" y="685"/>
                    </a:lnTo>
                    <a:lnTo>
                      <a:pt x="252" y="685"/>
                    </a:lnTo>
                    <a:lnTo>
                      <a:pt x="255" y="685"/>
                    </a:lnTo>
                    <a:lnTo>
                      <a:pt x="257" y="685"/>
                    </a:lnTo>
                    <a:lnTo>
                      <a:pt x="260" y="688"/>
                    </a:lnTo>
                    <a:lnTo>
                      <a:pt x="262" y="688"/>
                    </a:lnTo>
                    <a:lnTo>
                      <a:pt x="261" y="685"/>
                    </a:lnTo>
                    <a:lnTo>
                      <a:pt x="262" y="685"/>
                    </a:lnTo>
                    <a:lnTo>
                      <a:pt x="264" y="685"/>
                    </a:lnTo>
                    <a:lnTo>
                      <a:pt x="267" y="686"/>
                    </a:lnTo>
                    <a:lnTo>
                      <a:pt x="268" y="685"/>
                    </a:lnTo>
                    <a:lnTo>
                      <a:pt x="265" y="685"/>
                    </a:lnTo>
                    <a:lnTo>
                      <a:pt x="266" y="684"/>
                    </a:lnTo>
                    <a:lnTo>
                      <a:pt x="268" y="683"/>
                    </a:lnTo>
                    <a:lnTo>
                      <a:pt x="268" y="685"/>
                    </a:lnTo>
                    <a:lnTo>
                      <a:pt x="269" y="685"/>
                    </a:lnTo>
                    <a:lnTo>
                      <a:pt x="270" y="685"/>
                    </a:lnTo>
                    <a:lnTo>
                      <a:pt x="271" y="681"/>
                    </a:lnTo>
                    <a:lnTo>
                      <a:pt x="270" y="679"/>
                    </a:lnTo>
                    <a:lnTo>
                      <a:pt x="271" y="678"/>
                    </a:lnTo>
                    <a:lnTo>
                      <a:pt x="272" y="678"/>
                    </a:lnTo>
                    <a:lnTo>
                      <a:pt x="274" y="677"/>
                    </a:lnTo>
                    <a:lnTo>
                      <a:pt x="279" y="667"/>
                    </a:lnTo>
                    <a:lnTo>
                      <a:pt x="281" y="662"/>
                    </a:lnTo>
                    <a:lnTo>
                      <a:pt x="284" y="656"/>
                    </a:lnTo>
                    <a:lnTo>
                      <a:pt x="287" y="652"/>
                    </a:lnTo>
                    <a:lnTo>
                      <a:pt x="290" y="648"/>
                    </a:lnTo>
                    <a:lnTo>
                      <a:pt x="293" y="644"/>
                    </a:lnTo>
                    <a:lnTo>
                      <a:pt x="295" y="640"/>
                    </a:lnTo>
                    <a:lnTo>
                      <a:pt x="299" y="638"/>
                    </a:lnTo>
                    <a:lnTo>
                      <a:pt x="301" y="636"/>
                    </a:lnTo>
                    <a:lnTo>
                      <a:pt x="302" y="632"/>
                    </a:lnTo>
                    <a:lnTo>
                      <a:pt x="303" y="628"/>
                    </a:lnTo>
                    <a:lnTo>
                      <a:pt x="305" y="625"/>
                    </a:lnTo>
                    <a:lnTo>
                      <a:pt x="308" y="621"/>
                    </a:lnTo>
                    <a:lnTo>
                      <a:pt x="311" y="616"/>
                    </a:lnTo>
                    <a:lnTo>
                      <a:pt x="313" y="614"/>
                    </a:lnTo>
                    <a:lnTo>
                      <a:pt x="316" y="611"/>
                    </a:lnTo>
                    <a:lnTo>
                      <a:pt x="317" y="608"/>
                    </a:lnTo>
                    <a:lnTo>
                      <a:pt x="320" y="604"/>
                    </a:lnTo>
                    <a:lnTo>
                      <a:pt x="322" y="600"/>
                    </a:lnTo>
                    <a:lnTo>
                      <a:pt x="323" y="596"/>
                    </a:lnTo>
                    <a:lnTo>
                      <a:pt x="326" y="591"/>
                    </a:lnTo>
                    <a:lnTo>
                      <a:pt x="326" y="589"/>
                    </a:lnTo>
                    <a:lnTo>
                      <a:pt x="330" y="586"/>
                    </a:lnTo>
                    <a:lnTo>
                      <a:pt x="332" y="584"/>
                    </a:lnTo>
                    <a:lnTo>
                      <a:pt x="333" y="580"/>
                    </a:lnTo>
                    <a:lnTo>
                      <a:pt x="335" y="576"/>
                    </a:lnTo>
                    <a:lnTo>
                      <a:pt x="336" y="572"/>
                    </a:lnTo>
                    <a:lnTo>
                      <a:pt x="339" y="567"/>
                    </a:lnTo>
                    <a:lnTo>
                      <a:pt x="341" y="564"/>
                    </a:lnTo>
                    <a:lnTo>
                      <a:pt x="342" y="561"/>
                    </a:lnTo>
                    <a:lnTo>
                      <a:pt x="342" y="559"/>
                    </a:lnTo>
                    <a:lnTo>
                      <a:pt x="344" y="555"/>
                    </a:lnTo>
                    <a:lnTo>
                      <a:pt x="345" y="553"/>
                    </a:lnTo>
                    <a:lnTo>
                      <a:pt x="348" y="549"/>
                    </a:lnTo>
                    <a:lnTo>
                      <a:pt x="351" y="543"/>
                    </a:lnTo>
                    <a:lnTo>
                      <a:pt x="352" y="538"/>
                    </a:lnTo>
                    <a:lnTo>
                      <a:pt x="354" y="534"/>
                    </a:lnTo>
                    <a:lnTo>
                      <a:pt x="356" y="528"/>
                    </a:lnTo>
                    <a:lnTo>
                      <a:pt x="358" y="523"/>
                    </a:lnTo>
                    <a:lnTo>
                      <a:pt x="361" y="518"/>
                    </a:lnTo>
                    <a:lnTo>
                      <a:pt x="367" y="513"/>
                    </a:lnTo>
                    <a:lnTo>
                      <a:pt x="365" y="510"/>
                    </a:lnTo>
                    <a:lnTo>
                      <a:pt x="367" y="508"/>
                    </a:lnTo>
                    <a:lnTo>
                      <a:pt x="369" y="504"/>
                    </a:lnTo>
                    <a:lnTo>
                      <a:pt x="373" y="498"/>
                    </a:lnTo>
                    <a:lnTo>
                      <a:pt x="372" y="495"/>
                    </a:lnTo>
                    <a:lnTo>
                      <a:pt x="375" y="491"/>
                    </a:lnTo>
                    <a:lnTo>
                      <a:pt x="375" y="487"/>
                    </a:lnTo>
                    <a:lnTo>
                      <a:pt x="382" y="460"/>
                    </a:lnTo>
                    <a:lnTo>
                      <a:pt x="374" y="453"/>
                    </a:lnTo>
                    <a:lnTo>
                      <a:pt x="373" y="451"/>
                    </a:lnTo>
                    <a:lnTo>
                      <a:pt x="364" y="445"/>
                    </a:lnTo>
                    <a:lnTo>
                      <a:pt x="361" y="437"/>
                    </a:lnTo>
                    <a:lnTo>
                      <a:pt x="356" y="435"/>
                    </a:lnTo>
                    <a:lnTo>
                      <a:pt x="353" y="434"/>
                    </a:lnTo>
                    <a:lnTo>
                      <a:pt x="350" y="433"/>
                    </a:lnTo>
                    <a:lnTo>
                      <a:pt x="346" y="430"/>
                    </a:lnTo>
                    <a:lnTo>
                      <a:pt x="343" y="430"/>
                    </a:lnTo>
                    <a:lnTo>
                      <a:pt x="340" y="427"/>
                    </a:lnTo>
                    <a:lnTo>
                      <a:pt x="329" y="424"/>
                    </a:lnTo>
                    <a:lnTo>
                      <a:pt x="323" y="420"/>
                    </a:lnTo>
                    <a:lnTo>
                      <a:pt x="321" y="418"/>
                    </a:lnTo>
                    <a:lnTo>
                      <a:pt x="304" y="404"/>
                    </a:lnTo>
                    <a:lnTo>
                      <a:pt x="307" y="400"/>
                    </a:lnTo>
                    <a:lnTo>
                      <a:pt x="309" y="399"/>
                    </a:lnTo>
                    <a:lnTo>
                      <a:pt x="313" y="396"/>
                    </a:lnTo>
                    <a:lnTo>
                      <a:pt x="313" y="394"/>
                    </a:lnTo>
                    <a:lnTo>
                      <a:pt x="314" y="390"/>
                    </a:lnTo>
                    <a:lnTo>
                      <a:pt x="315" y="387"/>
                    </a:lnTo>
                    <a:lnTo>
                      <a:pt x="317" y="383"/>
                    </a:lnTo>
                    <a:lnTo>
                      <a:pt x="317" y="380"/>
                    </a:lnTo>
                    <a:lnTo>
                      <a:pt x="319" y="376"/>
                    </a:lnTo>
                    <a:lnTo>
                      <a:pt x="319" y="371"/>
                    </a:lnTo>
                    <a:lnTo>
                      <a:pt x="317" y="369"/>
                    </a:lnTo>
                    <a:lnTo>
                      <a:pt x="314" y="366"/>
                    </a:lnTo>
                    <a:lnTo>
                      <a:pt x="313" y="365"/>
                    </a:lnTo>
                    <a:lnTo>
                      <a:pt x="314" y="364"/>
                    </a:lnTo>
                    <a:lnTo>
                      <a:pt x="314" y="362"/>
                    </a:lnTo>
                    <a:lnTo>
                      <a:pt x="312" y="361"/>
                    </a:lnTo>
                    <a:lnTo>
                      <a:pt x="310" y="362"/>
                    </a:lnTo>
                    <a:lnTo>
                      <a:pt x="309" y="361"/>
                    </a:lnTo>
                    <a:lnTo>
                      <a:pt x="306" y="358"/>
                    </a:lnTo>
                    <a:lnTo>
                      <a:pt x="304" y="357"/>
                    </a:lnTo>
                    <a:lnTo>
                      <a:pt x="301" y="357"/>
                    </a:lnTo>
                    <a:lnTo>
                      <a:pt x="298" y="356"/>
                    </a:lnTo>
                    <a:lnTo>
                      <a:pt x="296" y="356"/>
                    </a:lnTo>
                    <a:lnTo>
                      <a:pt x="294" y="353"/>
                    </a:lnTo>
                    <a:lnTo>
                      <a:pt x="294" y="350"/>
                    </a:lnTo>
                    <a:lnTo>
                      <a:pt x="293" y="347"/>
                    </a:lnTo>
                    <a:lnTo>
                      <a:pt x="291" y="344"/>
                    </a:lnTo>
                    <a:lnTo>
                      <a:pt x="291" y="341"/>
                    </a:lnTo>
                    <a:lnTo>
                      <a:pt x="291" y="339"/>
                    </a:lnTo>
                    <a:lnTo>
                      <a:pt x="293" y="338"/>
                    </a:lnTo>
                    <a:lnTo>
                      <a:pt x="293" y="335"/>
                    </a:lnTo>
                    <a:lnTo>
                      <a:pt x="293" y="333"/>
                    </a:lnTo>
                    <a:lnTo>
                      <a:pt x="290" y="331"/>
                    </a:lnTo>
                    <a:lnTo>
                      <a:pt x="289" y="329"/>
                    </a:lnTo>
                    <a:lnTo>
                      <a:pt x="290" y="327"/>
                    </a:lnTo>
                    <a:lnTo>
                      <a:pt x="290" y="326"/>
                    </a:lnTo>
                    <a:lnTo>
                      <a:pt x="288" y="324"/>
                    </a:lnTo>
                    <a:lnTo>
                      <a:pt x="287" y="324"/>
                    </a:lnTo>
                    <a:lnTo>
                      <a:pt x="282" y="325"/>
                    </a:lnTo>
                    <a:lnTo>
                      <a:pt x="280" y="326"/>
                    </a:lnTo>
                    <a:lnTo>
                      <a:pt x="276" y="326"/>
                    </a:lnTo>
                    <a:lnTo>
                      <a:pt x="275" y="323"/>
                    </a:lnTo>
                    <a:lnTo>
                      <a:pt x="274" y="323"/>
                    </a:lnTo>
                    <a:lnTo>
                      <a:pt x="271" y="318"/>
                    </a:lnTo>
                    <a:lnTo>
                      <a:pt x="270" y="315"/>
                    </a:lnTo>
                    <a:lnTo>
                      <a:pt x="269" y="312"/>
                    </a:lnTo>
                    <a:lnTo>
                      <a:pt x="269" y="309"/>
                    </a:lnTo>
                    <a:lnTo>
                      <a:pt x="269" y="307"/>
                    </a:lnTo>
                    <a:lnTo>
                      <a:pt x="269" y="305"/>
                    </a:lnTo>
                    <a:lnTo>
                      <a:pt x="272" y="304"/>
                    </a:lnTo>
                    <a:lnTo>
                      <a:pt x="275" y="302"/>
                    </a:lnTo>
                    <a:lnTo>
                      <a:pt x="277" y="301"/>
                    </a:lnTo>
                    <a:lnTo>
                      <a:pt x="277" y="300"/>
                    </a:lnTo>
                    <a:lnTo>
                      <a:pt x="275" y="299"/>
                    </a:lnTo>
                    <a:lnTo>
                      <a:pt x="276" y="297"/>
                    </a:lnTo>
                    <a:lnTo>
                      <a:pt x="276" y="294"/>
                    </a:lnTo>
                    <a:lnTo>
                      <a:pt x="274" y="293"/>
                    </a:lnTo>
                    <a:lnTo>
                      <a:pt x="271" y="293"/>
                    </a:lnTo>
                    <a:lnTo>
                      <a:pt x="269" y="293"/>
                    </a:lnTo>
                    <a:lnTo>
                      <a:pt x="267" y="293"/>
                    </a:lnTo>
                    <a:lnTo>
                      <a:pt x="266" y="292"/>
                    </a:lnTo>
                    <a:lnTo>
                      <a:pt x="267" y="288"/>
                    </a:lnTo>
                    <a:lnTo>
                      <a:pt x="269" y="286"/>
                    </a:lnTo>
                    <a:lnTo>
                      <a:pt x="269" y="283"/>
                    </a:lnTo>
                    <a:lnTo>
                      <a:pt x="269" y="281"/>
                    </a:lnTo>
                    <a:lnTo>
                      <a:pt x="268" y="279"/>
                    </a:lnTo>
                    <a:lnTo>
                      <a:pt x="267" y="275"/>
                    </a:lnTo>
                    <a:lnTo>
                      <a:pt x="268" y="273"/>
                    </a:lnTo>
                    <a:lnTo>
                      <a:pt x="269" y="270"/>
                    </a:lnTo>
                    <a:lnTo>
                      <a:pt x="269" y="269"/>
                    </a:lnTo>
                    <a:lnTo>
                      <a:pt x="270" y="266"/>
                    </a:lnTo>
                    <a:lnTo>
                      <a:pt x="268" y="264"/>
                    </a:lnTo>
                    <a:lnTo>
                      <a:pt x="265" y="263"/>
                    </a:lnTo>
                    <a:lnTo>
                      <a:pt x="264" y="260"/>
                    </a:lnTo>
                    <a:lnTo>
                      <a:pt x="269" y="257"/>
                    </a:lnTo>
                    <a:lnTo>
                      <a:pt x="271" y="256"/>
                    </a:lnTo>
                    <a:lnTo>
                      <a:pt x="273" y="254"/>
                    </a:lnTo>
                    <a:lnTo>
                      <a:pt x="276" y="254"/>
                    </a:lnTo>
                    <a:lnTo>
                      <a:pt x="278" y="254"/>
                    </a:lnTo>
                    <a:lnTo>
                      <a:pt x="277" y="251"/>
                    </a:lnTo>
                    <a:lnTo>
                      <a:pt x="275" y="244"/>
                    </a:lnTo>
                    <a:lnTo>
                      <a:pt x="273" y="239"/>
                    </a:lnTo>
                    <a:lnTo>
                      <a:pt x="269" y="232"/>
                    </a:lnTo>
                    <a:lnTo>
                      <a:pt x="267" y="227"/>
                    </a:lnTo>
                    <a:lnTo>
                      <a:pt x="264" y="223"/>
                    </a:lnTo>
                    <a:lnTo>
                      <a:pt x="262" y="219"/>
                    </a:lnTo>
                    <a:lnTo>
                      <a:pt x="257" y="216"/>
                    </a:lnTo>
                    <a:lnTo>
                      <a:pt x="253" y="211"/>
                    </a:lnTo>
                    <a:lnTo>
                      <a:pt x="252" y="210"/>
                    </a:lnTo>
                    <a:lnTo>
                      <a:pt x="251" y="206"/>
                    </a:lnTo>
                    <a:lnTo>
                      <a:pt x="248" y="203"/>
                    </a:lnTo>
                    <a:lnTo>
                      <a:pt x="246" y="202"/>
                    </a:lnTo>
                    <a:lnTo>
                      <a:pt x="243" y="196"/>
                    </a:lnTo>
                    <a:lnTo>
                      <a:pt x="239" y="191"/>
                    </a:lnTo>
                    <a:lnTo>
                      <a:pt x="230" y="184"/>
                    </a:lnTo>
                    <a:lnTo>
                      <a:pt x="224" y="177"/>
                    </a:lnTo>
                    <a:lnTo>
                      <a:pt x="222" y="173"/>
                    </a:lnTo>
                    <a:lnTo>
                      <a:pt x="220" y="168"/>
                    </a:lnTo>
                    <a:lnTo>
                      <a:pt x="219" y="165"/>
                    </a:lnTo>
                    <a:lnTo>
                      <a:pt x="230" y="137"/>
                    </a:lnTo>
                    <a:lnTo>
                      <a:pt x="235" y="132"/>
                    </a:lnTo>
                    <a:lnTo>
                      <a:pt x="234" y="132"/>
                    </a:lnTo>
                    <a:lnTo>
                      <a:pt x="240" y="116"/>
                    </a:lnTo>
                    <a:lnTo>
                      <a:pt x="241" y="104"/>
                    </a:lnTo>
                    <a:lnTo>
                      <a:pt x="228" y="97"/>
                    </a:lnTo>
                    <a:lnTo>
                      <a:pt x="212" y="79"/>
                    </a:lnTo>
                    <a:lnTo>
                      <a:pt x="187" y="74"/>
                    </a:lnTo>
                    <a:lnTo>
                      <a:pt x="175" y="49"/>
                    </a:lnTo>
                    <a:lnTo>
                      <a:pt x="182" y="33"/>
                    </a:lnTo>
                    <a:lnTo>
                      <a:pt x="183" y="23"/>
                    </a:lnTo>
                    <a:lnTo>
                      <a:pt x="178" y="23"/>
                    </a:lnTo>
                    <a:lnTo>
                      <a:pt x="173" y="24"/>
                    </a:lnTo>
                    <a:lnTo>
                      <a:pt x="170" y="21"/>
                    </a:lnTo>
                    <a:lnTo>
                      <a:pt x="185" y="8"/>
                    </a:lnTo>
                    <a:lnTo>
                      <a:pt x="180" y="6"/>
                    </a:lnTo>
                    <a:lnTo>
                      <a:pt x="180" y="5"/>
                    </a:lnTo>
                    <a:lnTo>
                      <a:pt x="180" y="3"/>
                    </a:lnTo>
                    <a:lnTo>
                      <a:pt x="180" y="2"/>
                    </a:lnTo>
                    <a:lnTo>
                      <a:pt x="18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9" name="Freeform 143"/>
              <p:cNvSpPr>
                <a:spLocks/>
              </p:cNvSpPr>
              <p:nvPr/>
            </p:nvSpPr>
            <p:spPr bwMode="auto">
              <a:xfrm>
                <a:off x="8682038" y="1919288"/>
                <a:ext cx="34925" cy="30162"/>
              </a:xfrm>
              <a:custGeom>
                <a:avLst/>
                <a:gdLst>
                  <a:gd name="T0" fmla="*/ 2147483647 w 22"/>
                  <a:gd name="T1" fmla="*/ 2147483647 h 19"/>
                  <a:gd name="T2" fmla="*/ 2147483647 w 22"/>
                  <a:gd name="T3" fmla="*/ 2147483647 h 19"/>
                  <a:gd name="T4" fmla="*/ 2147483647 w 22"/>
                  <a:gd name="T5" fmla="*/ 2147483647 h 19"/>
                  <a:gd name="T6" fmla="*/ 0 w 22"/>
                  <a:gd name="T7" fmla="*/ 2147483647 h 19"/>
                  <a:gd name="T8" fmla="*/ 2147483647 w 22"/>
                  <a:gd name="T9" fmla="*/ 2147483647 h 19"/>
                  <a:gd name="T10" fmla="*/ 2147483647 w 22"/>
                  <a:gd name="T11" fmla="*/ 2147483647 h 19"/>
                  <a:gd name="T12" fmla="*/ 2147483647 w 22"/>
                  <a:gd name="T13" fmla="*/ 2147483647 h 19"/>
                  <a:gd name="T14" fmla="*/ 2147483647 w 22"/>
                  <a:gd name="T15" fmla="*/ 2147483647 h 19"/>
                  <a:gd name="T16" fmla="*/ 2147483647 w 22"/>
                  <a:gd name="T17" fmla="*/ 2147483647 h 19"/>
                  <a:gd name="T18" fmla="*/ 2147483647 w 22"/>
                  <a:gd name="T19" fmla="*/ 2147483647 h 19"/>
                  <a:gd name="T20" fmla="*/ 2147483647 w 22"/>
                  <a:gd name="T21" fmla="*/ 2147483647 h 19"/>
                  <a:gd name="T22" fmla="*/ 2147483647 w 22"/>
                  <a:gd name="T23" fmla="*/ 2147483647 h 19"/>
                  <a:gd name="T24" fmla="*/ 2147483647 w 22"/>
                  <a:gd name="T25" fmla="*/ 2147483647 h 19"/>
                  <a:gd name="T26" fmla="*/ 2147483647 w 22"/>
                  <a:gd name="T27" fmla="*/ 2147483647 h 19"/>
                  <a:gd name="T28" fmla="*/ 2147483647 w 22"/>
                  <a:gd name="T29" fmla="*/ 2147483647 h 19"/>
                  <a:gd name="T30" fmla="*/ 2147483647 w 22"/>
                  <a:gd name="T31" fmla="*/ 2147483647 h 19"/>
                  <a:gd name="T32" fmla="*/ 2147483647 w 22"/>
                  <a:gd name="T33" fmla="*/ 2147483647 h 19"/>
                  <a:gd name="T34" fmla="*/ 2147483647 w 22"/>
                  <a:gd name="T35" fmla="*/ 0 h 19"/>
                  <a:gd name="T36" fmla="*/ 2147483647 w 22"/>
                  <a:gd name="T37" fmla="*/ 0 h 19"/>
                  <a:gd name="T38" fmla="*/ 2147483647 w 22"/>
                  <a:gd name="T39" fmla="*/ 2147483647 h 19"/>
                  <a:gd name="T40" fmla="*/ 2147483647 w 22"/>
                  <a:gd name="T41" fmla="*/ 2147483647 h 19"/>
                  <a:gd name="T42" fmla="*/ 2147483647 w 22"/>
                  <a:gd name="T43" fmla="*/ 2147483647 h 19"/>
                  <a:gd name="T44" fmla="*/ 2147483647 w 22"/>
                  <a:gd name="T45" fmla="*/ 2147483647 h 19"/>
                  <a:gd name="T46" fmla="*/ 2147483647 w 22"/>
                  <a:gd name="T47" fmla="*/ 2147483647 h 19"/>
                  <a:gd name="T48" fmla="*/ 2147483647 w 22"/>
                  <a:gd name="T49" fmla="*/ 2147483647 h 19"/>
                  <a:gd name="T50" fmla="*/ 2147483647 w 22"/>
                  <a:gd name="T51" fmla="*/ 2147483647 h 19"/>
                  <a:gd name="T52" fmla="*/ 2147483647 w 22"/>
                  <a:gd name="T53" fmla="*/ 2147483647 h 19"/>
                  <a:gd name="T54" fmla="*/ 2147483647 w 22"/>
                  <a:gd name="T55" fmla="*/ 2147483647 h 19"/>
                  <a:gd name="T56" fmla="*/ 2147483647 w 22"/>
                  <a:gd name="T57" fmla="*/ 2147483647 h 19"/>
                  <a:gd name="T58" fmla="*/ 2147483647 w 22"/>
                  <a:gd name="T59" fmla="*/ 2147483647 h 19"/>
                  <a:gd name="T60" fmla="*/ 2147483647 w 22"/>
                  <a:gd name="T61" fmla="*/ 2147483647 h 1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19"/>
                  <a:gd name="T95" fmla="*/ 22 w 22"/>
                  <a:gd name="T96" fmla="*/ 19 h 1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19">
                    <a:moveTo>
                      <a:pt x="11" y="16"/>
                    </a:moveTo>
                    <a:lnTo>
                      <a:pt x="10" y="17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4" y="12"/>
                    </a:lnTo>
                    <a:lnTo>
                      <a:pt x="6" y="11"/>
                    </a:lnTo>
                    <a:lnTo>
                      <a:pt x="9" y="8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1" y="1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0" name="Freeform 144"/>
              <p:cNvSpPr>
                <a:spLocks/>
              </p:cNvSpPr>
              <p:nvPr/>
            </p:nvSpPr>
            <p:spPr bwMode="auto">
              <a:xfrm>
                <a:off x="8664575" y="1947863"/>
                <a:ext cx="38100" cy="26987"/>
              </a:xfrm>
              <a:custGeom>
                <a:avLst/>
                <a:gdLst>
                  <a:gd name="T0" fmla="*/ 2147483647 w 24"/>
                  <a:gd name="T1" fmla="*/ 2147483647 h 17"/>
                  <a:gd name="T2" fmla="*/ 2147483647 w 24"/>
                  <a:gd name="T3" fmla="*/ 2147483647 h 17"/>
                  <a:gd name="T4" fmla="*/ 2147483647 w 24"/>
                  <a:gd name="T5" fmla="*/ 2147483647 h 17"/>
                  <a:gd name="T6" fmla="*/ 2147483647 w 24"/>
                  <a:gd name="T7" fmla="*/ 2147483647 h 17"/>
                  <a:gd name="T8" fmla="*/ 2147483647 w 24"/>
                  <a:gd name="T9" fmla="*/ 2147483647 h 17"/>
                  <a:gd name="T10" fmla="*/ 2147483647 w 24"/>
                  <a:gd name="T11" fmla="*/ 2147483647 h 17"/>
                  <a:gd name="T12" fmla="*/ 2147483647 w 24"/>
                  <a:gd name="T13" fmla="*/ 2147483647 h 17"/>
                  <a:gd name="T14" fmla="*/ 2147483647 w 24"/>
                  <a:gd name="T15" fmla="*/ 2147483647 h 17"/>
                  <a:gd name="T16" fmla="*/ 2147483647 w 24"/>
                  <a:gd name="T17" fmla="*/ 2147483647 h 17"/>
                  <a:gd name="T18" fmla="*/ 2147483647 w 24"/>
                  <a:gd name="T19" fmla="*/ 2147483647 h 17"/>
                  <a:gd name="T20" fmla="*/ 0 w 24"/>
                  <a:gd name="T21" fmla="*/ 2147483647 h 17"/>
                  <a:gd name="T22" fmla="*/ 2147483647 w 24"/>
                  <a:gd name="T23" fmla="*/ 2147483647 h 17"/>
                  <a:gd name="T24" fmla="*/ 2147483647 w 24"/>
                  <a:gd name="T25" fmla="*/ 2147483647 h 17"/>
                  <a:gd name="T26" fmla="*/ 2147483647 w 24"/>
                  <a:gd name="T27" fmla="*/ 2147483647 h 17"/>
                  <a:gd name="T28" fmla="*/ 2147483647 w 24"/>
                  <a:gd name="T29" fmla="*/ 2147483647 h 17"/>
                  <a:gd name="T30" fmla="*/ 2147483647 w 24"/>
                  <a:gd name="T31" fmla="*/ 0 h 17"/>
                  <a:gd name="T32" fmla="*/ 2147483647 w 24"/>
                  <a:gd name="T33" fmla="*/ 0 h 17"/>
                  <a:gd name="T34" fmla="*/ 2147483647 w 24"/>
                  <a:gd name="T35" fmla="*/ 0 h 17"/>
                  <a:gd name="T36" fmla="*/ 2147483647 w 24"/>
                  <a:gd name="T37" fmla="*/ 0 h 17"/>
                  <a:gd name="T38" fmla="*/ 2147483647 w 24"/>
                  <a:gd name="T39" fmla="*/ 2147483647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"/>
                  <a:gd name="T61" fmla="*/ 0 h 17"/>
                  <a:gd name="T62" fmla="*/ 24 w 24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" h="17">
                    <a:moveTo>
                      <a:pt x="21" y="4"/>
                    </a:moveTo>
                    <a:lnTo>
                      <a:pt x="20" y="9"/>
                    </a:lnTo>
                    <a:lnTo>
                      <a:pt x="17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10" y="11"/>
                    </a:lnTo>
                    <a:lnTo>
                      <a:pt x="6" y="13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3" y="4"/>
                    </a:lnTo>
                    <a:lnTo>
                      <a:pt x="6" y="6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1" name="Freeform 145"/>
              <p:cNvSpPr>
                <a:spLocks/>
              </p:cNvSpPr>
              <p:nvPr/>
            </p:nvSpPr>
            <p:spPr bwMode="auto">
              <a:xfrm>
                <a:off x="8247063" y="2741613"/>
                <a:ext cx="60325" cy="58737"/>
              </a:xfrm>
              <a:custGeom>
                <a:avLst/>
                <a:gdLst>
                  <a:gd name="T0" fmla="*/ 2147483647 w 38"/>
                  <a:gd name="T1" fmla="*/ 2147483647 h 37"/>
                  <a:gd name="T2" fmla="*/ 2147483647 w 38"/>
                  <a:gd name="T3" fmla="*/ 2147483647 h 37"/>
                  <a:gd name="T4" fmla="*/ 2147483647 w 38"/>
                  <a:gd name="T5" fmla="*/ 2147483647 h 37"/>
                  <a:gd name="T6" fmla="*/ 2147483647 w 38"/>
                  <a:gd name="T7" fmla="*/ 2147483647 h 37"/>
                  <a:gd name="T8" fmla="*/ 2147483647 w 38"/>
                  <a:gd name="T9" fmla="*/ 2147483647 h 37"/>
                  <a:gd name="T10" fmla="*/ 2147483647 w 38"/>
                  <a:gd name="T11" fmla="*/ 2147483647 h 37"/>
                  <a:gd name="T12" fmla="*/ 2147483647 w 38"/>
                  <a:gd name="T13" fmla="*/ 2147483647 h 37"/>
                  <a:gd name="T14" fmla="*/ 2147483647 w 38"/>
                  <a:gd name="T15" fmla="*/ 2147483647 h 37"/>
                  <a:gd name="T16" fmla="*/ 2147483647 w 38"/>
                  <a:gd name="T17" fmla="*/ 2147483647 h 37"/>
                  <a:gd name="T18" fmla="*/ 2147483647 w 38"/>
                  <a:gd name="T19" fmla="*/ 2147483647 h 37"/>
                  <a:gd name="T20" fmla="*/ 2147483647 w 38"/>
                  <a:gd name="T21" fmla="*/ 2147483647 h 37"/>
                  <a:gd name="T22" fmla="*/ 2147483647 w 38"/>
                  <a:gd name="T23" fmla="*/ 2147483647 h 37"/>
                  <a:gd name="T24" fmla="*/ 2147483647 w 38"/>
                  <a:gd name="T25" fmla="*/ 2147483647 h 37"/>
                  <a:gd name="T26" fmla="*/ 2147483647 w 38"/>
                  <a:gd name="T27" fmla="*/ 2147483647 h 37"/>
                  <a:gd name="T28" fmla="*/ 2147483647 w 38"/>
                  <a:gd name="T29" fmla="*/ 2147483647 h 37"/>
                  <a:gd name="T30" fmla="*/ 2147483647 w 38"/>
                  <a:gd name="T31" fmla="*/ 2147483647 h 37"/>
                  <a:gd name="T32" fmla="*/ 2147483647 w 38"/>
                  <a:gd name="T33" fmla="*/ 2147483647 h 37"/>
                  <a:gd name="T34" fmla="*/ 2147483647 w 38"/>
                  <a:gd name="T35" fmla="*/ 2147483647 h 37"/>
                  <a:gd name="T36" fmla="*/ 2147483647 w 38"/>
                  <a:gd name="T37" fmla="*/ 2147483647 h 37"/>
                  <a:gd name="T38" fmla="*/ 2147483647 w 38"/>
                  <a:gd name="T39" fmla="*/ 2147483647 h 37"/>
                  <a:gd name="T40" fmla="*/ 2147483647 w 38"/>
                  <a:gd name="T41" fmla="*/ 2147483647 h 37"/>
                  <a:gd name="T42" fmla="*/ 2147483647 w 38"/>
                  <a:gd name="T43" fmla="*/ 2147483647 h 37"/>
                  <a:gd name="T44" fmla="*/ 2147483647 w 38"/>
                  <a:gd name="T45" fmla="*/ 2147483647 h 37"/>
                  <a:gd name="T46" fmla="*/ 2147483647 w 38"/>
                  <a:gd name="T47" fmla="*/ 2147483647 h 37"/>
                  <a:gd name="T48" fmla="*/ 2147483647 w 38"/>
                  <a:gd name="T49" fmla="*/ 2147483647 h 37"/>
                  <a:gd name="T50" fmla="*/ 2147483647 w 38"/>
                  <a:gd name="T51" fmla="*/ 2147483647 h 37"/>
                  <a:gd name="T52" fmla="*/ 2147483647 w 38"/>
                  <a:gd name="T53" fmla="*/ 2147483647 h 37"/>
                  <a:gd name="T54" fmla="*/ 2147483647 w 38"/>
                  <a:gd name="T55" fmla="*/ 2147483647 h 37"/>
                  <a:gd name="T56" fmla="*/ 2147483647 w 38"/>
                  <a:gd name="T57" fmla="*/ 2147483647 h 37"/>
                  <a:gd name="T58" fmla="*/ 2147483647 w 38"/>
                  <a:gd name="T59" fmla="*/ 2147483647 h 37"/>
                  <a:gd name="T60" fmla="*/ 2147483647 w 38"/>
                  <a:gd name="T61" fmla="*/ 2147483647 h 37"/>
                  <a:gd name="T62" fmla="*/ 2147483647 w 38"/>
                  <a:gd name="T63" fmla="*/ 2147483647 h 37"/>
                  <a:gd name="T64" fmla="*/ 2147483647 w 38"/>
                  <a:gd name="T65" fmla="*/ 2147483647 h 37"/>
                  <a:gd name="T66" fmla="*/ 2147483647 w 38"/>
                  <a:gd name="T67" fmla="*/ 2147483647 h 37"/>
                  <a:gd name="T68" fmla="*/ 2147483647 w 38"/>
                  <a:gd name="T69" fmla="*/ 2147483647 h 37"/>
                  <a:gd name="T70" fmla="*/ 2147483647 w 38"/>
                  <a:gd name="T71" fmla="*/ 2147483647 h 37"/>
                  <a:gd name="T72" fmla="*/ 2147483647 w 38"/>
                  <a:gd name="T73" fmla="*/ 2147483647 h 37"/>
                  <a:gd name="T74" fmla="*/ 2147483647 w 38"/>
                  <a:gd name="T75" fmla="*/ 2147483647 h 37"/>
                  <a:gd name="T76" fmla="*/ 2147483647 w 38"/>
                  <a:gd name="T77" fmla="*/ 2147483647 h 37"/>
                  <a:gd name="T78" fmla="*/ 2147483647 w 38"/>
                  <a:gd name="T79" fmla="*/ 2147483647 h 37"/>
                  <a:gd name="T80" fmla="*/ 2147483647 w 38"/>
                  <a:gd name="T81" fmla="*/ 2147483647 h 37"/>
                  <a:gd name="T82" fmla="*/ 2147483647 w 38"/>
                  <a:gd name="T83" fmla="*/ 2147483647 h 37"/>
                  <a:gd name="T84" fmla="*/ 2147483647 w 38"/>
                  <a:gd name="T85" fmla="*/ 2147483647 h 37"/>
                  <a:gd name="T86" fmla="*/ 2147483647 w 38"/>
                  <a:gd name="T87" fmla="*/ 2147483647 h 37"/>
                  <a:gd name="T88" fmla="*/ 2147483647 w 38"/>
                  <a:gd name="T89" fmla="*/ 2147483647 h 37"/>
                  <a:gd name="T90" fmla="*/ 2147483647 w 38"/>
                  <a:gd name="T91" fmla="*/ 2147483647 h 37"/>
                  <a:gd name="T92" fmla="*/ 2147483647 w 38"/>
                  <a:gd name="T93" fmla="*/ 2147483647 h 37"/>
                  <a:gd name="T94" fmla="*/ 2147483647 w 38"/>
                  <a:gd name="T95" fmla="*/ 2147483647 h 37"/>
                  <a:gd name="T96" fmla="*/ 2147483647 w 38"/>
                  <a:gd name="T97" fmla="*/ 2147483647 h 37"/>
                  <a:gd name="T98" fmla="*/ 2147483647 w 38"/>
                  <a:gd name="T99" fmla="*/ 2147483647 h 37"/>
                  <a:gd name="T100" fmla="*/ 2147483647 w 38"/>
                  <a:gd name="T101" fmla="*/ 2147483647 h 37"/>
                  <a:gd name="T102" fmla="*/ 2147483647 w 38"/>
                  <a:gd name="T103" fmla="*/ 2147483647 h 37"/>
                  <a:gd name="T104" fmla="*/ 2147483647 w 38"/>
                  <a:gd name="T105" fmla="*/ 2147483647 h 37"/>
                  <a:gd name="T106" fmla="*/ 0 w 38"/>
                  <a:gd name="T107" fmla="*/ 2147483647 h 3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8"/>
                  <a:gd name="T163" fmla="*/ 0 h 37"/>
                  <a:gd name="T164" fmla="*/ 38 w 38"/>
                  <a:gd name="T165" fmla="*/ 37 h 3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8" h="37">
                    <a:moveTo>
                      <a:pt x="0" y="17"/>
                    </a:moveTo>
                    <a:lnTo>
                      <a:pt x="3" y="15"/>
                    </a:lnTo>
                    <a:lnTo>
                      <a:pt x="5" y="15"/>
                    </a:lnTo>
                    <a:lnTo>
                      <a:pt x="8" y="12"/>
                    </a:lnTo>
                    <a:lnTo>
                      <a:pt x="10" y="11"/>
                    </a:lnTo>
                    <a:lnTo>
                      <a:pt x="12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19" y="11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1" y="9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3" y="14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2" y="17"/>
                    </a:lnTo>
                    <a:lnTo>
                      <a:pt x="30" y="18"/>
                    </a:lnTo>
                    <a:lnTo>
                      <a:pt x="28" y="19"/>
                    </a:lnTo>
                    <a:lnTo>
                      <a:pt x="27" y="19"/>
                    </a:lnTo>
                    <a:lnTo>
                      <a:pt x="26" y="17"/>
                    </a:lnTo>
                    <a:lnTo>
                      <a:pt x="26" y="16"/>
                    </a:lnTo>
                    <a:lnTo>
                      <a:pt x="25" y="14"/>
                    </a:lnTo>
                    <a:lnTo>
                      <a:pt x="24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3" y="15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6" y="22"/>
                    </a:lnTo>
                    <a:lnTo>
                      <a:pt x="25" y="23"/>
                    </a:lnTo>
                    <a:lnTo>
                      <a:pt x="26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7" y="28"/>
                    </a:lnTo>
                    <a:lnTo>
                      <a:pt x="28" y="26"/>
                    </a:lnTo>
                    <a:lnTo>
                      <a:pt x="29" y="28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23"/>
                    </a:lnTo>
                    <a:lnTo>
                      <a:pt x="34" y="20"/>
                    </a:lnTo>
                    <a:lnTo>
                      <a:pt x="35" y="20"/>
                    </a:lnTo>
                    <a:lnTo>
                      <a:pt x="36" y="22"/>
                    </a:lnTo>
                    <a:lnTo>
                      <a:pt x="37" y="23"/>
                    </a:lnTo>
                    <a:lnTo>
                      <a:pt x="35" y="25"/>
                    </a:lnTo>
                    <a:lnTo>
                      <a:pt x="35" y="27"/>
                    </a:lnTo>
                    <a:lnTo>
                      <a:pt x="34" y="28"/>
                    </a:lnTo>
                    <a:lnTo>
                      <a:pt x="34" y="29"/>
                    </a:lnTo>
                    <a:lnTo>
                      <a:pt x="34" y="31"/>
                    </a:lnTo>
                    <a:lnTo>
                      <a:pt x="34" y="34"/>
                    </a:lnTo>
                    <a:lnTo>
                      <a:pt x="34" y="35"/>
                    </a:lnTo>
                    <a:lnTo>
                      <a:pt x="32" y="36"/>
                    </a:lnTo>
                    <a:lnTo>
                      <a:pt x="32" y="35"/>
                    </a:lnTo>
                    <a:lnTo>
                      <a:pt x="32" y="33"/>
                    </a:lnTo>
                    <a:lnTo>
                      <a:pt x="31" y="35"/>
                    </a:lnTo>
                    <a:lnTo>
                      <a:pt x="29" y="35"/>
                    </a:lnTo>
                    <a:lnTo>
                      <a:pt x="29" y="34"/>
                    </a:lnTo>
                    <a:lnTo>
                      <a:pt x="28" y="32"/>
                    </a:lnTo>
                    <a:lnTo>
                      <a:pt x="28" y="31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1" y="29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8" y="29"/>
                    </a:lnTo>
                    <a:lnTo>
                      <a:pt x="17" y="29"/>
                    </a:lnTo>
                    <a:lnTo>
                      <a:pt x="16" y="28"/>
                    </a:lnTo>
                    <a:lnTo>
                      <a:pt x="16" y="27"/>
                    </a:lnTo>
                    <a:lnTo>
                      <a:pt x="14" y="29"/>
                    </a:lnTo>
                    <a:lnTo>
                      <a:pt x="12" y="27"/>
                    </a:lnTo>
                    <a:lnTo>
                      <a:pt x="13" y="24"/>
                    </a:lnTo>
                    <a:lnTo>
                      <a:pt x="11" y="22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10" y="22"/>
                    </a:lnTo>
                    <a:lnTo>
                      <a:pt x="8" y="23"/>
                    </a:lnTo>
                    <a:lnTo>
                      <a:pt x="7" y="23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2" y="21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2" name="Freeform 146"/>
              <p:cNvSpPr>
                <a:spLocks/>
              </p:cNvSpPr>
              <p:nvPr/>
            </p:nvSpPr>
            <p:spPr bwMode="auto">
              <a:xfrm>
                <a:off x="8310563" y="236220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2147483647 w 17"/>
                  <a:gd name="T15" fmla="*/ 0 h 17"/>
                  <a:gd name="T16" fmla="*/ 2147483647 w 17"/>
                  <a:gd name="T17" fmla="*/ 0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2147483647 w 17"/>
                  <a:gd name="T51" fmla="*/ 2147483647 h 17"/>
                  <a:gd name="T52" fmla="*/ 2147483647 w 17"/>
                  <a:gd name="T53" fmla="*/ 2147483647 h 17"/>
                  <a:gd name="T54" fmla="*/ 2147483647 w 17"/>
                  <a:gd name="T55" fmla="*/ 2147483647 h 17"/>
                  <a:gd name="T56" fmla="*/ 2147483647 w 17"/>
                  <a:gd name="T57" fmla="*/ 2147483647 h 17"/>
                  <a:gd name="T58" fmla="*/ 2147483647 w 17"/>
                  <a:gd name="T59" fmla="*/ 2147483647 h 17"/>
                  <a:gd name="T60" fmla="*/ 2147483647 w 17"/>
                  <a:gd name="T61" fmla="*/ 2147483647 h 17"/>
                  <a:gd name="T62" fmla="*/ 2147483647 w 17"/>
                  <a:gd name="T63" fmla="*/ 2147483647 h 17"/>
                  <a:gd name="T64" fmla="*/ 2147483647 w 17"/>
                  <a:gd name="T65" fmla="*/ 2147483647 h 17"/>
                  <a:gd name="T66" fmla="*/ 2147483647 w 17"/>
                  <a:gd name="T67" fmla="*/ 2147483647 h 17"/>
                  <a:gd name="T68" fmla="*/ 2147483647 w 17"/>
                  <a:gd name="T69" fmla="*/ 2147483647 h 17"/>
                  <a:gd name="T70" fmla="*/ 2147483647 w 17"/>
                  <a:gd name="T71" fmla="*/ 2147483647 h 17"/>
                  <a:gd name="T72" fmla="*/ 2147483647 w 17"/>
                  <a:gd name="T73" fmla="*/ 2147483647 h 17"/>
                  <a:gd name="T74" fmla="*/ 2147483647 w 17"/>
                  <a:gd name="T75" fmla="*/ 2147483647 h 17"/>
                  <a:gd name="T76" fmla="*/ 2147483647 w 17"/>
                  <a:gd name="T77" fmla="*/ 2147483647 h 17"/>
                  <a:gd name="T78" fmla="*/ 2147483647 w 17"/>
                  <a:gd name="T79" fmla="*/ 2147483647 h 17"/>
                  <a:gd name="T80" fmla="*/ 2147483647 w 17"/>
                  <a:gd name="T81" fmla="*/ 2147483647 h 17"/>
                  <a:gd name="T82" fmla="*/ 2147483647 w 17"/>
                  <a:gd name="T83" fmla="*/ 2147483647 h 17"/>
                  <a:gd name="T84" fmla="*/ 2147483647 w 17"/>
                  <a:gd name="T85" fmla="*/ 2147483647 h 17"/>
                  <a:gd name="T86" fmla="*/ 2147483647 w 17"/>
                  <a:gd name="T87" fmla="*/ 2147483647 h 17"/>
                  <a:gd name="T88" fmla="*/ 2147483647 w 17"/>
                  <a:gd name="T89" fmla="*/ 2147483647 h 17"/>
                  <a:gd name="T90" fmla="*/ 0 w 17"/>
                  <a:gd name="T91" fmla="*/ 2147483647 h 1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7"/>
                  <a:gd name="T140" fmla="*/ 17 w 17"/>
                  <a:gd name="T141" fmla="*/ 17 h 1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7">
                    <a:moveTo>
                      <a:pt x="0" y="2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3" y="1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1" y="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50B0B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3" name="Freeform 147"/>
              <p:cNvSpPr>
                <a:spLocks/>
              </p:cNvSpPr>
              <p:nvPr/>
            </p:nvSpPr>
            <p:spPr bwMode="auto">
              <a:xfrm>
                <a:off x="8396288" y="275272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0 w 17"/>
                  <a:gd name="T5" fmla="*/ 2147483647 h 17"/>
                  <a:gd name="T6" fmla="*/ 0 w 17"/>
                  <a:gd name="T7" fmla="*/ 2147483647 h 17"/>
                  <a:gd name="T8" fmla="*/ 0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0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0 w 17"/>
                  <a:gd name="T51" fmla="*/ 2147483647 h 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7"/>
                  <a:gd name="T80" fmla="*/ 17 w 17"/>
                  <a:gd name="T81" fmla="*/ 17 h 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7">
                    <a:moveTo>
                      <a:pt x="0" y="16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11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4" name="Freeform 148"/>
              <p:cNvSpPr>
                <a:spLocks/>
              </p:cNvSpPr>
              <p:nvPr/>
            </p:nvSpPr>
            <p:spPr bwMode="auto">
              <a:xfrm>
                <a:off x="8382000" y="276383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0 h 17"/>
                  <a:gd name="T30" fmla="*/ 2147483647 w 17"/>
                  <a:gd name="T31" fmla="*/ 0 h 17"/>
                  <a:gd name="T32" fmla="*/ 2147483647 w 17"/>
                  <a:gd name="T33" fmla="*/ 0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0 w 17"/>
                  <a:gd name="T39" fmla="*/ 2147483647 h 1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7"/>
                  <a:gd name="T62" fmla="*/ 17 w 17"/>
                  <a:gd name="T63" fmla="*/ 17 h 1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7">
                    <a:moveTo>
                      <a:pt x="0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5" name="Freeform 149"/>
              <p:cNvSpPr>
                <a:spLocks/>
              </p:cNvSpPr>
              <p:nvPr/>
            </p:nvSpPr>
            <p:spPr bwMode="auto">
              <a:xfrm>
                <a:off x="8301038" y="275907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2147483647 w 17"/>
                  <a:gd name="T15" fmla="*/ 0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0 w 17"/>
                  <a:gd name="T33" fmla="*/ 2147483647 h 17"/>
                  <a:gd name="T34" fmla="*/ 0 w 17"/>
                  <a:gd name="T35" fmla="*/ 214748364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14"/>
                    </a:moveTo>
                    <a:lnTo>
                      <a:pt x="0" y="12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10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6" name="Freeform 150"/>
              <p:cNvSpPr>
                <a:spLocks/>
              </p:cNvSpPr>
              <p:nvPr/>
            </p:nvSpPr>
            <p:spPr bwMode="auto">
              <a:xfrm>
                <a:off x="8305800" y="27924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0 w 17"/>
                  <a:gd name="T25" fmla="*/ 214748364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0" y="9"/>
                    </a:moveTo>
                    <a:lnTo>
                      <a:pt x="2" y="6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16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7" name="Freeform 151"/>
              <p:cNvSpPr>
                <a:spLocks/>
              </p:cNvSpPr>
              <p:nvPr/>
            </p:nvSpPr>
            <p:spPr bwMode="auto">
              <a:xfrm>
                <a:off x="8320088" y="278606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2147483647 w 17"/>
                  <a:gd name="T15" fmla="*/ 0 h 17"/>
                  <a:gd name="T16" fmla="*/ 0 w 17"/>
                  <a:gd name="T17" fmla="*/ 2147483647 h 17"/>
                  <a:gd name="T18" fmla="*/ 0 w 17"/>
                  <a:gd name="T19" fmla="*/ 2147483647 h 17"/>
                  <a:gd name="T20" fmla="*/ 0 w 17"/>
                  <a:gd name="T21" fmla="*/ 214748364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12"/>
                    </a:moveTo>
                    <a:lnTo>
                      <a:pt x="0" y="16"/>
                    </a:lnTo>
                    <a:lnTo>
                      <a:pt x="8" y="16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8" name="Freeform 152"/>
              <p:cNvSpPr>
                <a:spLocks/>
              </p:cNvSpPr>
              <p:nvPr/>
            </p:nvSpPr>
            <p:spPr bwMode="auto">
              <a:xfrm>
                <a:off x="8331200" y="27543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0 w 17"/>
                  <a:gd name="T23" fmla="*/ 214748364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3"/>
                    </a:moveTo>
                    <a:lnTo>
                      <a:pt x="4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6" y="9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4" y="12"/>
                    </a:lnTo>
                    <a:lnTo>
                      <a:pt x="4" y="9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9" name="Freeform 153"/>
              <p:cNvSpPr>
                <a:spLocks/>
              </p:cNvSpPr>
              <p:nvPr/>
            </p:nvSpPr>
            <p:spPr bwMode="auto">
              <a:xfrm>
                <a:off x="8316913" y="278606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8"/>
                    </a:moveTo>
                    <a:lnTo>
                      <a:pt x="0" y="4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8" y="8"/>
                    </a:lnTo>
                    <a:lnTo>
                      <a:pt x="0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0" name="Freeform 154"/>
              <p:cNvSpPr>
                <a:spLocks/>
              </p:cNvSpPr>
              <p:nvPr/>
            </p:nvSpPr>
            <p:spPr bwMode="auto">
              <a:xfrm>
                <a:off x="8310563" y="278606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16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1" name="Freeform 155"/>
              <p:cNvSpPr>
                <a:spLocks/>
              </p:cNvSpPr>
              <p:nvPr/>
            </p:nvSpPr>
            <p:spPr bwMode="auto">
              <a:xfrm>
                <a:off x="8328025" y="276225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0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6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2" name="Freeform 156"/>
              <p:cNvSpPr>
                <a:spLocks/>
              </p:cNvSpPr>
              <p:nvPr/>
            </p:nvSpPr>
            <p:spPr bwMode="auto">
              <a:xfrm>
                <a:off x="7300913" y="1365250"/>
                <a:ext cx="1425575" cy="1714500"/>
              </a:xfrm>
              <a:custGeom>
                <a:avLst/>
                <a:gdLst>
                  <a:gd name="T0" fmla="*/ 2147483647 w 898"/>
                  <a:gd name="T1" fmla="*/ 2147483647 h 1080"/>
                  <a:gd name="T2" fmla="*/ 2147483647 w 898"/>
                  <a:gd name="T3" fmla="*/ 2147483647 h 1080"/>
                  <a:gd name="T4" fmla="*/ 2147483647 w 898"/>
                  <a:gd name="T5" fmla="*/ 2147483647 h 1080"/>
                  <a:gd name="T6" fmla="*/ 2147483647 w 898"/>
                  <a:gd name="T7" fmla="*/ 2147483647 h 1080"/>
                  <a:gd name="T8" fmla="*/ 0 w 898"/>
                  <a:gd name="T9" fmla="*/ 2147483647 h 1080"/>
                  <a:gd name="T10" fmla="*/ 2147483647 w 898"/>
                  <a:gd name="T11" fmla="*/ 2147483647 h 1080"/>
                  <a:gd name="T12" fmla="*/ 2147483647 w 898"/>
                  <a:gd name="T13" fmla="*/ 2147483647 h 1080"/>
                  <a:gd name="T14" fmla="*/ 2147483647 w 898"/>
                  <a:gd name="T15" fmla="*/ 2147483647 h 1080"/>
                  <a:gd name="T16" fmla="*/ 2147483647 w 898"/>
                  <a:gd name="T17" fmla="*/ 2147483647 h 1080"/>
                  <a:gd name="T18" fmla="*/ 2147483647 w 898"/>
                  <a:gd name="T19" fmla="*/ 2147483647 h 1080"/>
                  <a:gd name="T20" fmla="*/ 2147483647 w 898"/>
                  <a:gd name="T21" fmla="*/ 2147483647 h 1080"/>
                  <a:gd name="T22" fmla="*/ 2147483647 w 898"/>
                  <a:gd name="T23" fmla="*/ 2147483647 h 1080"/>
                  <a:gd name="T24" fmla="*/ 2147483647 w 898"/>
                  <a:gd name="T25" fmla="*/ 2147483647 h 1080"/>
                  <a:gd name="T26" fmla="*/ 2147483647 w 898"/>
                  <a:gd name="T27" fmla="*/ 2147483647 h 1080"/>
                  <a:gd name="T28" fmla="*/ 2147483647 w 898"/>
                  <a:gd name="T29" fmla="*/ 2147483647 h 1080"/>
                  <a:gd name="T30" fmla="*/ 2147483647 w 898"/>
                  <a:gd name="T31" fmla="*/ 2147483647 h 1080"/>
                  <a:gd name="T32" fmla="*/ 2147483647 w 898"/>
                  <a:gd name="T33" fmla="*/ 2147483647 h 1080"/>
                  <a:gd name="T34" fmla="*/ 2147483647 w 898"/>
                  <a:gd name="T35" fmla="*/ 2147483647 h 1080"/>
                  <a:gd name="T36" fmla="*/ 2147483647 w 898"/>
                  <a:gd name="T37" fmla="*/ 2147483647 h 1080"/>
                  <a:gd name="T38" fmla="*/ 2147483647 w 898"/>
                  <a:gd name="T39" fmla="*/ 2147483647 h 1080"/>
                  <a:gd name="T40" fmla="*/ 2147483647 w 898"/>
                  <a:gd name="T41" fmla="*/ 2147483647 h 1080"/>
                  <a:gd name="T42" fmla="*/ 2147483647 w 898"/>
                  <a:gd name="T43" fmla="*/ 2147483647 h 1080"/>
                  <a:gd name="T44" fmla="*/ 2147483647 w 898"/>
                  <a:gd name="T45" fmla="*/ 2147483647 h 1080"/>
                  <a:gd name="T46" fmla="*/ 2147483647 w 898"/>
                  <a:gd name="T47" fmla="*/ 2147483647 h 1080"/>
                  <a:gd name="T48" fmla="*/ 2147483647 w 898"/>
                  <a:gd name="T49" fmla="*/ 2147483647 h 1080"/>
                  <a:gd name="T50" fmla="*/ 2147483647 w 898"/>
                  <a:gd name="T51" fmla="*/ 2147483647 h 1080"/>
                  <a:gd name="T52" fmla="*/ 2147483647 w 898"/>
                  <a:gd name="T53" fmla="*/ 2147483647 h 1080"/>
                  <a:gd name="T54" fmla="*/ 2147483647 w 898"/>
                  <a:gd name="T55" fmla="*/ 2147483647 h 1080"/>
                  <a:gd name="T56" fmla="*/ 2147483647 w 898"/>
                  <a:gd name="T57" fmla="*/ 2147483647 h 1080"/>
                  <a:gd name="T58" fmla="*/ 2147483647 w 898"/>
                  <a:gd name="T59" fmla="*/ 2147483647 h 1080"/>
                  <a:gd name="T60" fmla="*/ 2147483647 w 898"/>
                  <a:gd name="T61" fmla="*/ 2147483647 h 1080"/>
                  <a:gd name="T62" fmla="*/ 2147483647 w 898"/>
                  <a:gd name="T63" fmla="*/ 2147483647 h 1080"/>
                  <a:gd name="T64" fmla="*/ 2147483647 w 898"/>
                  <a:gd name="T65" fmla="*/ 2147483647 h 1080"/>
                  <a:gd name="T66" fmla="*/ 2147483647 w 898"/>
                  <a:gd name="T67" fmla="*/ 2147483647 h 1080"/>
                  <a:gd name="T68" fmla="*/ 2147483647 w 898"/>
                  <a:gd name="T69" fmla="*/ 2147483647 h 1080"/>
                  <a:gd name="T70" fmla="*/ 2147483647 w 898"/>
                  <a:gd name="T71" fmla="*/ 2147483647 h 1080"/>
                  <a:gd name="T72" fmla="*/ 2147483647 w 898"/>
                  <a:gd name="T73" fmla="*/ 2147483647 h 1080"/>
                  <a:gd name="T74" fmla="*/ 2147483647 w 898"/>
                  <a:gd name="T75" fmla="*/ 2147483647 h 1080"/>
                  <a:gd name="T76" fmla="*/ 2147483647 w 898"/>
                  <a:gd name="T77" fmla="*/ 2147483647 h 1080"/>
                  <a:gd name="T78" fmla="*/ 2147483647 w 898"/>
                  <a:gd name="T79" fmla="*/ 2147483647 h 1080"/>
                  <a:gd name="T80" fmla="*/ 2147483647 w 898"/>
                  <a:gd name="T81" fmla="*/ 2147483647 h 1080"/>
                  <a:gd name="T82" fmla="*/ 2147483647 w 898"/>
                  <a:gd name="T83" fmla="*/ 2147483647 h 1080"/>
                  <a:gd name="T84" fmla="*/ 2147483647 w 898"/>
                  <a:gd name="T85" fmla="*/ 2147483647 h 1080"/>
                  <a:gd name="T86" fmla="*/ 2147483647 w 898"/>
                  <a:gd name="T87" fmla="*/ 2147483647 h 1080"/>
                  <a:gd name="T88" fmla="*/ 2147483647 w 898"/>
                  <a:gd name="T89" fmla="*/ 2147483647 h 1080"/>
                  <a:gd name="T90" fmla="*/ 2147483647 w 898"/>
                  <a:gd name="T91" fmla="*/ 2147483647 h 1080"/>
                  <a:gd name="T92" fmla="*/ 2147483647 w 898"/>
                  <a:gd name="T93" fmla="*/ 2147483647 h 1080"/>
                  <a:gd name="T94" fmla="*/ 2147483647 w 898"/>
                  <a:gd name="T95" fmla="*/ 2147483647 h 1080"/>
                  <a:gd name="T96" fmla="*/ 2147483647 w 898"/>
                  <a:gd name="T97" fmla="*/ 2147483647 h 1080"/>
                  <a:gd name="T98" fmla="*/ 2147483647 w 898"/>
                  <a:gd name="T99" fmla="*/ 2147483647 h 1080"/>
                  <a:gd name="T100" fmla="*/ 2147483647 w 898"/>
                  <a:gd name="T101" fmla="*/ 2147483647 h 1080"/>
                  <a:gd name="T102" fmla="*/ 2147483647 w 898"/>
                  <a:gd name="T103" fmla="*/ 2147483647 h 1080"/>
                  <a:gd name="T104" fmla="*/ 2147483647 w 898"/>
                  <a:gd name="T105" fmla="*/ 2147483647 h 1080"/>
                  <a:gd name="T106" fmla="*/ 2147483647 w 898"/>
                  <a:gd name="T107" fmla="*/ 2147483647 h 1080"/>
                  <a:gd name="T108" fmla="*/ 2147483647 w 898"/>
                  <a:gd name="T109" fmla="*/ 2147483647 h 1080"/>
                  <a:gd name="T110" fmla="*/ 2147483647 w 898"/>
                  <a:gd name="T111" fmla="*/ 2147483647 h 1080"/>
                  <a:gd name="T112" fmla="*/ 2147483647 w 898"/>
                  <a:gd name="T113" fmla="*/ 2147483647 h 1080"/>
                  <a:gd name="T114" fmla="*/ 2147483647 w 898"/>
                  <a:gd name="T115" fmla="*/ 2147483647 h 1080"/>
                  <a:gd name="T116" fmla="*/ 2147483647 w 898"/>
                  <a:gd name="T117" fmla="*/ 2147483647 h 1080"/>
                  <a:gd name="T118" fmla="*/ 2147483647 w 898"/>
                  <a:gd name="T119" fmla="*/ 2147483647 h 1080"/>
                  <a:gd name="T120" fmla="*/ 2147483647 w 898"/>
                  <a:gd name="T121" fmla="*/ 2147483647 h 1080"/>
                  <a:gd name="T122" fmla="*/ 2147483647 w 898"/>
                  <a:gd name="T123" fmla="*/ 2147483647 h 1080"/>
                  <a:gd name="T124" fmla="*/ 2147483647 w 898"/>
                  <a:gd name="T125" fmla="*/ 2147483647 h 10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8"/>
                  <a:gd name="T190" fmla="*/ 0 h 1080"/>
                  <a:gd name="T191" fmla="*/ 898 w 898"/>
                  <a:gd name="T192" fmla="*/ 1080 h 10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8" h="1080">
                    <a:moveTo>
                      <a:pt x="48" y="1052"/>
                    </a:moveTo>
                    <a:lnTo>
                      <a:pt x="45" y="1050"/>
                    </a:lnTo>
                    <a:lnTo>
                      <a:pt x="45" y="1049"/>
                    </a:lnTo>
                    <a:lnTo>
                      <a:pt x="38" y="1046"/>
                    </a:lnTo>
                    <a:lnTo>
                      <a:pt x="34" y="1043"/>
                    </a:lnTo>
                    <a:lnTo>
                      <a:pt x="33" y="1044"/>
                    </a:lnTo>
                    <a:lnTo>
                      <a:pt x="31" y="1038"/>
                    </a:lnTo>
                    <a:lnTo>
                      <a:pt x="27" y="1035"/>
                    </a:lnTo>
                    <a:lnTo>
                      <a:pt x="24" y="1033"/>
                    </a:lnTo>
                    <a:lnTo>
                      <a:pt x="17" y="1026"/>
                    </a:lnTo>
                    <a:lnTo>
                      <a:pt x="14" y="1020"/>
                    </a:lnTo>
                    <a:lnTo>
                      <a:pt x="12" y="1018"/>
                    </a:lnTo>
                    <a:lnTo>
                      <a:pt x="12" y="1011"/>
                    </a:lnTo>
                    <a:lnTo>
                      <a:pt x="13" y="1007"/>
                    </a:lnTo>
                    <a:lnTo>
                      <a:pt x="17" y="997"/>
                    </a:lnTo>
                    <a:lnTo>
                      <a:pt x="16" y="993"/>
                    </a:lnTo>
                    <a:lnTo>
                      <a:pt x="17" y="990"/>
                    </a:lnTo>
                    <a:lnTo>
                      <a:pt x="24" y="995"/>
                    </a:lnTo>
                    <a:lnTo>
                      <a:pt x="24" y="997"/>
                    </a:lnTo>
                    <a:lnTo>
                      <a:pt x="27" y="998"/>
                    </a:lnTo>
                    <a:lnTo>
                      <a:pt x="29" y="996"/>
                    </a:lnTo>
                    <a:lnTo>
                      <a:pt x="33" y="998"/>
                    </a:lnTo>
                    <a:lnTo>
                      <a:pt x="33" y="1001"/>
                    </a:lnTo>
                    <a:lnTo>
                      <a:pt x="39" y="1006"/>
                    </a:lnTo>
                    <a:lnTo>
                      <a:pt x="37" y="1001"/>
                    </a:lnTo>
                    <a:lnTo>
                      <a:pt x="62" y="991"/>
                    </a:lnTo>
                    <a:lnTo>
                      <a:pt x="61" y="990"/>
                    </a:lnTo>
                    <a:lnTo>
                      <a:pt x="43" y="993"/>
                    </a:lnTo>
                    <a:lnTo>
                      <a:pt x="37" y="998"/>
                    </a:lnTo>
                    <a:lnTo>
                      <a:pt x="33" y="995"/>
                    </a:lnTo>
                    <a:lnTo>
                      <a:pt x="38" y="992"/>
                    </a:lnTo>
                    <a:lnTo>
                      <a:pt x="35" y="990"/>
                    </a:lnTo>
                    <a:lnTo>
                      <a:pt x="32" y="991"/>
                    </a:lnTo>
                    <a:lnTo>
                      <a:pt x="30" y="989"/>
                    </a:lnTo>
                    <a:lnTo>
                      <a:pt x="32" y="985"/>
                    </a:lnTo>
                    <a:lnTo>
                      <a:pt x="43" y="981"/>
                    </a:lnTo>
                    <a:lnTo>
                      <a:pt x="36" y="981"/>
                    </a:lnTo>
                    <a:lnTo>
                      <a:pt x="41" y="975"/>
                    </a:lnTo>
                    <a:lnTo>
                      <a:pt x="55" y="967"/>
                    </a:lnTo>
                    <a:lnTo>
                      <a:pt x="42" y="972"/>
                    </a:lnTo>
                    <a:lnTo>
                      <a:pt x="41" y="968"/>
                    </a:lnTo>
                    <a:lnTo>
                      <a:pt x="46" y="967"/>
                    </a:lnTo>
                    <a:lnTo>
                      <a:pt x="37" y="966"/>
                    </a:lnTo>
                    <a:lnTo>
                      <a:pt x="38" y="961"/>
                    </a:lnTo>
                    <a:lnTo>
                      <a:pt x="42" y="958"/>
                    </a:lnTo>
                    <a:lnTo>
                      <a:pt x="48" y="953"/>
                    </a:lnTo>
                    <a:lnTo>
                      <a:pt x="60" y="949"/>
                    </a:lnTo>
                    <a:lnTo>
                      <a:pt x="56" y="948"/>
                    </a:lnTo>
                    <a:lnTo>
                      <a:pt x="49" y="950"/>
                    </a:lnTo>
                    <a:lnTo>
                      <a:pt x="54" y="939"/>
                    </a:lnTo>
                    <a:lnTo>
                      <a:pt x="45" y="952"/>
                    </a:lnTo>
                    <a:lnTo>
                      <a:pt x="44" y="954"/>
                    </a:lnTo>
                    <a:lnTo>
                      <a:pt x="39" y="960"/>
                    </a:lnTo>
                    <a:lnTo>
                      <a:pt x="33" y="963"/>
                    </a:lnTo>
                    <a:lnTo>
                      <a:pt x="33" y="955"/>
                    </a:lnTo>
                    <a:lnTo>
                      <a:pt x="44" y="954"/>
                    </a:lnTo>
                    <a:lnTo>
                      <a:pt x="42" y="953"/>
                    </a:lnTo>
                    <a:lnTo>
                      <a:pt x="32" y="952"/>
                    </a:lnTo>
                    <a:lnTo>
                      <a:pt x="31" y="948"/>
                    </a:lnTo>
                    <a:lnTo>
                      <a:pt x="29" y="949"/>
                    </a:lnTo>
                    <a:lnTo>
                      <a:pt x="30" y="954"/>
                    </a:lnTo>
                    <a:lnTo>
                      <a:pt x="23" y="959"/>
                    </a:lnTo>
                    <a:lnTo>
                      <a:pt x="30" y="956"/>
                    </a:lnTo>
                    <a:lnTo>
                      <a:pt x="31" y="962"/>
                    </a:lnTo>
                    <a:lnTo>
                      <a:pt x="30" y="964"/>
                    </a:lnTo>
                    <a:lnTo>
                      <a:pt x="24" y="964"/>
                    </a:lnTo>
                    <a:lnTo>
                      <a:pt x="20" y="970"/>
                    </a:lnTo>
                    <a:lnTo>
                      <a:pt x="21" y="965"/>
                    </a:lnTo>
                    <a:lnTo>
                      <a:pt x="21" y="951"/>
                    </a:lnTo>
                    <a:lnTo>
                      <a:pt x="14" y="955"/>
                    </a:lnTo>
                    <a:lnTo>
                      <a:pt x="18" y="955"/>
                    </a:lnTo>
                    <a:lnTo>
                      <a:pt x="18" y="968"/>
                    </a:lnTo>
                    <a:lnTo>
                      <a:pt x="8" y="968"/>
                    </a:lnTo>
                    <a:lnTo>
                      <a:pt x="5" y="978"/>
                    </a:lnTo>
                    <a:lnTo>
                      <a:pt x="1" y="978"/>
                    </a:lnTo>
                    <a:lnTo>
                      <a:pt x="4" y="958"/>
                    </a:lnTo>
                    <a:lnTo>
                      <a:pt x="5" y="949"/>
                    </a:lnTo>
                    <a:lnTo>
                      <a:pt x="5" y="948"/>
                    </a:lnTo>
                    <a:lnTo>
                      <a:pt x="9" y="943"/>
                    </a:lnTo>
                    <a:lnTo>
                      <a:pt x="9" y="940"/>
                    </a:lnTo>
                    <a:lnTo>
                      <a:pt x="13" y="938"/>
                    </a:lnTo>
                    <a:lnTo>
                      <a:pt x="15" y="943"/>
                    </a:lnTo>
                    <a:lnTo>
                      <a:pt x="16" y="938"/>
                    </a:lnTo>
                    <a:lnTo>
                      <a:pt x="15" y="937"/>
                    </a:lnTo>
                    <a:lnTo>
                      <a:pt x="17" y="933"/>
                    </a:lnTo>
                    <a:lnTo>
                      <a:pt x="18" y="933"/>
                    </a:lnTo>
                    <a:lnTo>
                      <a:pt x="18" y="946"/>
                    </a:lnTo>
                    <a:lnTo>
                      <a:pt x="16" y="948"/>
                    </a:lnTo>
                    <a:lnTo>
                      <a:pt x="14" y="949"/>
                    </a:lnTo>
                    <a:lnTo>
                      <a:pt x="14" y="952"/>
                    </a:lnTo>
                    <a:lnTo>
                      <a:pt x="18" y="948"/>
                    </a:lnTo>
                    <a:lnTo>
                      <a:pt x="19" y="947"/>
                    </a:lnTo>
                    <a:lnTo>
                      <a:pt x="21" y="937"/>
                    </a:lnTo>
                    <a:lnTo>
                      <a:pt x="29" y="940"/>
                    </a:lnTo>
                    <a:lnTo>
                      <a:pt x="30" y="943"/>
                    </a:lnTo>
                    <a:lnTo>
                      <a:pt x="30" y="940"/>
                    </a:lnTo>
                    <a:lnTo>
                      <a:pt x="36" y="939"/>
                    </a:lnTo>
                    <a:lnTo>
                      <a:pt x="35" y="937"/>
                    </a:lnTo>
                    <a:lnTo>
                      <a:pt x="30" y="939"/>
                    </a:lnTo>
                    <a:lnTo>
                      <a:pt x="29" y="935"/>
                    </a:lnTo>
                    <a:lnTo>
                      <a:pt x="36" y="931"/>
                    </a:lnTo>
                    <a:lnTo>
                      <a:pt x="42" y="933"/>
                    </a:lnTo>
                    <a:lnTo>
                      <a:pt x="51" y="925"/>
                    </a:lnTo>
                    <a:lnTo>
                      <a:pt x="37" y="930"/>
                    </a:lnTo>
                    <a:lnTo>
                      <a:pt x="39" y="923"/>
                    </a:lnTo>
                    <a:lnTo>
                      <a:pt x="34" y="929"/>
                    </a:lnTo>
                    <a:lnTo>
                      <a:pt x="31" y="925"/>
                    </a:lnTo>
                    <a:lnTo>
                      <a:pt x="30" y="924"/>
                    </a:lnTo>
                    <a:lnTo>
                      <a:pt x="27" y="925"/>
                    </a:lnTo>
                    <a:lnTo>
                      <a:pt x="26" y="921"/>
                    </a:lnTo>
                    <a:lnTo>
                      <a:pt x="29" y="920"/>
                    </a:lnTo>
                    <a:lnTo>
                      <a:pt x="31" y="917"/>
                    </a:lnTo>
                    <a:lnTo>
                      <a:pt x="35" y="915"/>
                    </a:lnTo>
                    <a:lnTo>
                      <a:pt x="36" y="914"/>
                    </a:lnTo>
                    <a:lnTo>
                      <a:pt x="39" y="915"/>
                    </a:lnTo>
                    <a:lnTo>
                      <a:pt x="42" y="913"/>
                    </a:lnTo>
                    <a:lnTo>
                      <a:pt x="40" y="910"/>
                    </a:lnTo>
                    <a:lnTo>
                      <a:pt x="41" y="908"/>
                    </a:lnTo>
                    <a:lnTo>
                      <a:pt x="45" y="903"/>
                    </a:lnTo>
                    <a:lnTo>
                      <a:pt x="54" y="902"/>
                    </a:lnTo>
                    <a:lnTo>
                      <a:pt x="53" y="901"/>
                    </a:lnTo>
                    <a:lnTo>
                      <a:pt x="54" y="898"/>
                    </a:lnTo>
                    <a:lnTo>
                      <a:pt x="53" y="898"/>
                    </a:lnTo>
                    <a:lnTo>
                      <a:pt x="52" y="900"/>
                    </a:lnTo>
                    <a:lnTo>
                      <a:pt x="47" y="902"/>
                    </a:lnTo>
                    <a:lnTo>
                      <a:pt x="48" y="901"/>
                    </a:lnTo>
                    <a:lnTo>
                      <a:pt x="45" y="896"/>
                    </a:lnTo>
                    <a:lnTo>
                      <a:pt x="46" y="893"/>
                    </a:lnTo>
                    <a:lnTo>
                      <a:pt x="48" y="894"/>
                    </a:lnTo>
                    <a:lnTo>
                      <a:pt x="53" y="889"/>
                    </a:lnTo>
                    <a:lnTo>
                      <a:pt x="58" y="884"/>
                    </a:lnTo>
                    <a:lnTo>
                      <a:pt x="57" y="882"/>
                    </a:lnTo>
                    <a:lnTo>
                      <a:pt x="60" y="881"/>
                    </a:lnTo>
                    <a:lnTo>
                      <a:pt x="64" y="879"/>
                    </a:lnTo>
                    <a:lnTo>
                      <a:pt x="66" y="877"/>
                    </a:lnTo>
                    <a:lnTo>
                      <a:pt x="69" y="878"/>
                    </a:lnTo>
                    <a:lnTo>
                      <a:pt x="67" y="884"/>
                    </a:lnTo>
                    <a:lnTo>
                      <a:pt x="67" y="887"/>
                    </a:lnTo>
                    <a:lnTo>
                      <a:pt x="65" y="891"/>
                    </a:lnTo>
                    <a:lnTo>
                      <a:pt x="65" y="893"/>
                    </a:lnTo>
                    <a:lnTo>
                      <a:pt x="63" y="903"/>
                    </a:lnTo>
                    <a:lnTo>
                      <a:pt x="64" y="904"/>
                    </a:lnTo>
                    <a:lnTo>
                      <a:pt x="66" y="895"/>
                    </a:lnTo>
                    <a:lnTo>
                      <a:pt x="68" y="889"/>
                    </a:lnTo>
                    <a:lnTo>
                      <a:pt x="71" y="882"/>
                    </a:lnTo>
                    <a:lnTo>
                      <a:pt x="74" y="878"/>
                    </a:lnTo>
                    <a:lnTo>
                      <a:pt x="77" y="874"/>
                    </a:lnTo>
                    <a:lnTo>
                      <a:pt x="83" y="874"/>
                    </a:lnTo>
                    <a:lnTo>
                      <a:pt x="86" y="874"/>
                    </a:lnTo>
                    <a:lnTo>
                      <a:pt x="88" y="877"/>
                    </a:lnTo>
                    <a:lnTo>
                      <a:pt x="88" y="873"/>
                    </a:lnTo>
                    <a:lnTo>
                      <a:pt x="86" y="872"/>
                    </a:lnTo>
                    <a:lnTo>
                      <a:pt x="83" y="872"/>
                    </a:lnTo>
                    <a:lnTo>
                      <a:pt x="78" y="873"/>
                    </a:lnTo>
                    <a:lnTo>
                      <a:pt x="74" y="875"/>
                    </a:lnTo>
                    <a:lnTo>
                      <a:pt x="71" y="878"/>
                    </a:lnTo>
                    <a:lnTo>
                      <a:pt x="69" y="874"/>
                    </a:lnTo>
                    <a:lnTo>
                      <a:pt x="73" y="868"/>
                    </a:lnTo>
                    <a:lnTo>
                      <a:pt x="67" y="874"/>
                    </a:lnTo>
                    <a:lnTo>
                      <a:pt x="65" y="874"/>
                    </a:lnTo>
                    <a:lnTo>
                      <a:pt x="58" y="877"/>
                    </a:lnTo>
                    <a:lnTo>
                      <a:pt x="55" y="878"/>
                    </a:lnTo>
                    <a:lnTo>
                      <a:pt x="54" y="878"/>
                    </a:lnTo>
                    <a:lnTo>
                      <a:pt x="54" y="880"/>
                    </a:lnTo>
                    <a:lnTo>
                      <a:pt x="51" y="879"/>
                    </a:lnTo>
                    <a:lnTo>
                      <a:pt x="50" y="881"/>
                    </a:lnTo>
                    <a:lnTo>
                      <a:pt x="49" y="882"/>
                    </a:lnTo>
                    <a:lnTo>
                      <a:pt x="50" y="883"/>
                    </a:lnTo>
                    <a:lnTo>
                      <a:pt x="52" y="883"/>
                    </a:lnTo>
                    <a:lnTo>
                      <a:pt x="51" y="884"/>
                    </a:lnTo>
                    <a:lnTo>
                      <a:pt x="49" y="885"/>
                    </a:lnTo>
                    <a:lnTo>
                      <a:pt x="49" y="887"/>
                    </a:lnTo>
                    <a:lnTo>
                      <a:pt x="48" y="890"/>
                    </a:lnTo>
                    <a:lnTo>
                      <a:pt x="42" y="889"/>
                    </a:lnTo>
                    <a:lnTo>
                      <a:pt x="41" y="893"/>
                    </a:lnTo>
                    <a:lnTo>
                      <a:pt x="38" y="897"/>
                    </a:lnTo>
                    <a:lnTo>
                      <a:pt x="37" y="903"/>
                    </a:lnTo>
                    <a:lnTo>
                      <a:pt x="37" y="906"/>
                    </a:lnTo>
                    <a:lnTo>
                      <a:pt x="34" y="911"/>
                    </a:lnTo>
                    <a:lnTo>
                      <a:pt x="30" y="912"/>
                    </a:lnTo>
                    <a:lnTo>
                      <a:pt x="29" y="909"/>
                    </a:lnTo>
                    <a:lnTo>
                      <a:pt x="25" y="913"/>
                    </a:lnTo>
                    <a:lnTo>
                      <a:pt x="26" y="916"/>
                    </a:lnTo>
                    <a:lnTo>
                      <a:pt x="24" y="918"/>
                    </a:lnTo>
                    <a:lnTo>
                      <a:pt x="21" y="919"/>
                    </a:lnTo>
                    <a:lnTo>
                      <a:pt x="19" y="914"/>
                    </a:lnTo>
                    <a:lnTo>
                      <a:pt x="16" y="910"/>
                    </a:lnTo>
                    <a:lnTo>
                      <a:pt x="16" y="908"/>
                    </a:lnTo>
                    <a:lnTo>
                      <a:pt x="18" y="910"/>
                    </a:lnTo>
                    <a:lnTo>
                      <a:pt x="19" y="905"/>
                    </a:lnTo>
                    <a:lnTo>
                      <a:pt x="23" y="905"/>
                    </a:lnTo>
                    <a:lnTo>
                      <a:pt x="28" y="904"/>
                    </a:lnTo>
                    <a:lnTo>
                      <a:pt x="31" y="904"/>
                    </a:lnTo>
                    <a:lnTo>
                      <a:pt x="33" y="903"/>
                    </a:lnTo>
                    <a:lnTo>
                      <a:pt x="30" y="903"/>
                    </a:lnTo>
                    <a:lnTo>
                      <a:pt x="30" y="900"/>
                    </a:lnTo>
                    <a:lnTo>
                      <a:pt x="31" y="899"/>
                    </a:lnTo>
                    <a:lnTo>
                      <a:pt x="30" y="896"/>
                    </a:lnTo>
                    <a:lnTo>
                      <a:pt x="29" y="895"/>
                    </a:lnTo>
                    <a:lnTo>
                      <a:pt x="25" y="897"/>
                    </a:lnTo>
                    <a:lnTo>
                      <a:pt x="24" y="896"/>
                    </a:lnTo>
                    <a:lnTo>
                      <a:pt x="24" y="894"/>
                    </a:lnTo>
                    <a:lnTo>
                      <a:pt x="24" y="892"/>
                    </a:lnTo>
                    <a:lnTo>
                      <a:pt x="27" y="891"/>
                    </a:lnTo>
                    <a:lnTo>
                      <a:pt x="30" y="890"/>
                    </a:lnTo>
                    <a:lnTo>
                      <a:pt x="31" y="890"/>
                    </a:lnTo>
                    <a:lnTo>
                      <a:pt x="29" y="889"/>
                    </a:lnTo>
                    <a:lnTo>
                      <a:pt x="26" y="889"/>
                    </a:lnTo>
                    <a:lnTo>
                      <a:pt x="28" y="883"/>
                    </a:lnTo>
                    <a:lnTo>
                      <a:pt x="29" y="881"/>
                    </a:lnTo>
                    <a:lnTo>
                      <a:pt x="34" y="879"/>
                    </a:lnTo>
                    <a:lnTo>
                      <a:pt x="35" y="877"/>
                    </a:lnTo>
                    <a:lnTo>
                      <a:pt x="31" y="877"/>
                    </a:lnTo>
                    <a:lnTo>
                      <a:pt x="30" y="878"/>
                    </a:lnTo>
                    <a:lnTo>
                      <a:pt x="26" y="883"/>
                    </a:lnTo>
                    <a:lnTo>
                      <a:pt x="24" y="885"/>
                    </a:lnTo>
                    <a:lnTo>
                      <a:pt x="24" y="889"/>
                    </a:lnTo>
                    <a:lnTo>
                      <a:pt x="23" y="891"/>
                    </a:lnTo>
                    <a:lnTo>
                      <a:pt x="20" y="894"/>
                    </a:lnTo>
                    <a:lnTo>
                      <a:pt x="18" y="896"/>
                    </a:lnTo>
                    <a:lnTo>
                      <a:pt x="15" y="896"/>
                    </a:lnTo>
                    <a:lnTo>
                      <a:pt x="11" y="895"/>
                    </a:lnTo>
                    <a:lnTo>
                      <a:pt x="10" y="893"/>
                    </a:lnTo>
                    <a:lnTo>
                      <a:pt x="11" y="890"/>
                    </a:lnTo>
                    <a:lnTo>
                      <a:pt x="14" y="888"/>
                    </a:lnTo>
                    <a:lnTo>
                      <a:pt x="15" y="885"/>
                    </a:lnTo>
                    <a:lnTo>
                      <a:pt x="12" y="887"/>
                    </a:lnTo>
                    <a:lnTo>
                      <a:pt x="10" y="886"/>
                    </a:lnTo>
                    <a:lnTo>
                      <a:pt x="8" y="886"/>
                    </a:lnTo>
                    <a:lnTo>
                      <a:pt x="6" y="887"/>
                    </a:lnTo>
                    <a:lnTo>
                      <a:pt x="6" y="890"/>
                    </a:lnTo>
                    <a:lnTo>
                      <a:pt x="6" y="891"/>
                    </a:lnTo>
                    <a:lnTo>
                      <a:pt x="5" y="890"/>
                    </a:lnTo>
                    <a:lnTo>
                      <a:pt x="1" y="889"/>
                    </a:lnTo>
                    <a:lnTo>
                      <a:pt x="0" y="887"/>
                    </a:lnTo>
                    <a:lnTo>
                      <a:pt x="0" y="883"/>
                    </a:lnTo>
                    <a:lnTo>
                      <a:pt x="3" y="882"/>
                    </a:lnTo>
                    <a:lnTo>
                      <a:pt x="4" y="881"/>
                    </a:lnTo>
                    <a:lnTo>
                      <a:pt x="2" y="880"/>
                    </a:lnTo>
                    <a:lnTo>
                      <a:pt x="0" y="878"/>
                    </a:lnTo>
                    <a:lnTo>
                      <a:pt x="1" y="876"/>
                    </a:lnTo>
                    <a:lnTo>
                      <a:pt x="1" y="873"/>
                    </a:lnTo>
                    <a:lnTo>
                      <a:pt x="3" y="875"/>
                    </a:lnTo>
                    <a:lnTo>
                      <a:pt x="5" y="875"/>
                    </a:lnTo>
                    <a:lnTo>
                      <a:pt x="7" y="875"/>
                    </a:lnTo>
                    <a:lnTo>
                      <a:pt x="10" y="874"/>
                    </a:lnTo>
                    <a:lnTo>
                      <a:pt x="12" y="874"/>
                    </a:lnTo>
                    <a:lnTo>
                      <a:pt x="14" y="875"/>
                    </a:lnTo>
                    <a:lnTo>
                      <a:pt x="15" y="873"/>
                    </a:lnTo>
                    <a:lnTo>
                      <a:pt x="15" y="872"/>
                    </a:lnTo>
                    <a:lnTo>
                      <a:pt x="15" y="870"/>
                    </a:lnTo>
                    <a:lnTo>
                      <a:pt x="14" y="868"/>
                    </a:lnTo>
                    <a:lnTo>
                      <a:pt x="15" y="866"/>
                    </a:lnTo>
                    <a:lnTo>
                      <a:pt x="17" y="866"/>
                    </a:lnTo>
                    <a:lnTo>
                      <a:pt x="18" y="866"/>
                    </a:lnTo>
                    <a:lnTo>
                      <a:pt x="18" y="865"/>
                    </a:lnTo>
                    <a:lnTo>
                      <a:pt x="18" y="863"/>
                    </a:lnTo>
                    <a:lnTo>
                      <a:pt x="21" y="861"/>
                    </a:lnTo>
                    <a:lnTo>
                      <a:pt x="23" y="860"/>
                    </a:lnTo>
                    <a:lnTo>
                      <a:pt x="24" y="859"/>
                    </a:lnTo>
                    <a:lnTo>
                      <a:pt x="26" y="857"/>
                    </a:lnTo>
                    <a:lnTo>
                      <a:pt x="26" y="856"/>
                    </a:lnTo>
                    <a:lnTo>
                      <a:pt x="24" y="858"/>
                    </a:lnTo>
                    <a:lnTo>
                      <a:pt x="22" y="858"/>
                    </a:lnTo>
                    <a:lnTo>
                      <a:pt x="19" y="860"/>
                    </a:lnTo>
                    <a:lnTo>
                      <a:pt x="18" y="860"/>
                    </a:lnTo>
                    <a:lnTo>
                      <a:pt x="16" y="862"/>
                    </a:lnTo>
                    <a:lnTo>
                      <a:pt x="15" y="863"/>
                    </a:lnTo>
                    <a:lnTo>
                      <a:pt x="12" y="860"/>
                    </a:lnTo>
                    <a:lnTo>
                      <a:pt x="10" y="857"/>
                    </a:lnTo>
                    <a:lnTo>
                      <a:pt x="7" y="857"/>
                    </a:lnTo>
                    <a:lnTo>
                      <a:pt x="3" y="852"/>
                    </a:lnTo>
                    <a:lnTo>
                      <a:pt x="0" y="849"/>
                    </a:lnTo>
                    <a:lnTo>
                      <a:pt x="0" y="847"/>
                    </a:lnTo>
                    <a:lnTo>
                      <a:pt x="3" y="847"/>
                    </a:lnTo>
                    <a:lnTo>
                      <a:pt x="6" y="849"/>
                    </a:lnTo>
                    <a:lnTo>
                      <a:pt x="6" y="851"/>
                    </a:lnTo>
                    <a:lnTo>
                      <a:pt x="8" y="853"/>
                    </a:lnTo>
                    <a:lnTo>
                      <a:pt x="8" y="854"/>
                    </a:lnTo>
                    <a:lnTo>
                      <a:pt x="10" y="852"/>
                    </a:lnTo>
                    <a:lnTo>
                      <a:pt x="12" y="853"/>
                    </a:lnTo>
                    <a:lnTo>
                      <a:pt x="12" y="854"/>
                    </a:lnTo>
                    <a:lnTo>
                      <a:pt x="12" y="855"/>
                    </a:lnTo>
                    <a:lnTo>
                      <a:pt x="14" y="856"/>
                    </a:lnTo>
                    <a:lnTo>
                      <a:pt x="13" y="855"/>
                    </a:lnTo>
                    <a:lnTo>
                      <a:pt x="13" y="854"/>
                    </a:lnTo>
                    <a:lnTo>
                      <a:pt x="12" y="852"/>
                    </a:lnTo>
                    <a:lnTo>
                      <a:pt x="11" y="850"/>
                    </a:lnTo>
                    <a:lnTo>
                      <a:pt x="9" y="849"/>
                    </a:lnTo>
                    <a:lnTo>
                      <a:pt x="10" y="848"/>
                    </a:lnTo>
                    <a:lnTo>
                      <a:pt x="11" y="849"/>
                    </a:lnTo>
                    <a:lnTo>
                      <a:pt x="12" y="849"/>
                    </a:lnTo>
                    <a:lnTo>
                      <a:pt x="12" y="848"/>
                    </a:lnTo>
                    <a:lnTo>
                      <a:pt x="11" y="847"/>
                    </a:lnTo>
                    <a:lnTo>
                      <a:pt x="10" y="847"/>
                    </a:lnTo>
                    <a:lnTo>
                      <a:pt x="8" y="846"/>
                    </a:lnTo>
                    <a:lnTo>
                      <a:pt x="6" y="844"/>
                    </a:lnTo>
                    <a:lnTo>
                      <a:pt x="5" y="844"/>
                    </a:lnTo>
                    <a:lnTo>
                      <a:pt x="5" y="846"/>
                    </a:lnTo>
                    <a:lnTo>
                      <a:pt x="1" y="844"/>
                    </a:lnTo>
                    <a:lnTo>
                      <a:pt x="0" y="842"/>
                    </a:lnTo>
                    <a:lnTo>
                      <a:pt x="5" y="841"/>
                    </a:lnTo>
                    <a:lnTo>
                      <a:pt x="7" y="842"/>
                    </a:lnTo>
                    <a:lnTo>
                      <a:pt x="11" y="842"/>
                    </a:lnTo>
                    <a:lnTo>
                      <a:pt x="13" y="844"/>
                    </a:lnTo>
                    <a:lnTo>
                      <a:pt x="15" y="845"/>
                    </a:lnTo>
                    <a:lnTo>
                      <a:pt x="15" y="842"/>
                    </a:lnTo>
                    <a:lnTo>
                      <a:pt x="13" y="841"/>
                    </a:lnTo>
                    <a:lnTo>
                      <a:pt x="10" y="839"/>
                    </a:lnTo>
                    <a:lnTo>
                      <a:pt x="8" y="836"/>
                    </a:lnTo>
                    <a:lnTo>
                      <a:pt x="11" y="835"/>
                    </a:lnTo>
                    <a:lnTo>
                      <a:pt x="12" y="830"/>
                    </a:lnTo>
                    <a:lnTo>
                      <a:pt x="12" y="828"/>
                    </a:lnTo>
                    <a:lnTo>
                      <a:pt x="11" y="828"/>
                    </a:lnTo>
                    <a:lnTo>
                      <a:pt x="8" y="827"/>
                    </a:lnTo>
                    <a:lnTo>
                      <a:pt x="6" y="824"/>
                    </a:lnTo>
                    <a:lnTo>
                      <a:pt x="8" y="820"/>
                    </a:lnTo>
                    <a:lnTo>
                      <a:pt x="12" y="818"/>
                    </a:lnTo>
                    <a:lnTo>
                      <a:pt x="17" y="820"/>
                    </a:lnTo>
                    <a:lnTo>
                      <a:pt x="19" y="823"/>
                    </a:lnTo>
                    <a:lnTo>
                      <a:pt x="24" y="825"/>
                    </a:lnTo>
                    <a:lnTo>
                      <a:pt x="27" y="822"/>
                    </a:lnTo>
                    <a:lnTo>
                      <a:pt x="32" y="819"/>
                    </a:lnTo>
                    <a:lnTo>
                      <a:pt x="39" y="818"/>
                    </a:lnTo>
                    <a:lnTo>
                      <a:pt x="40" y="820"/>
                    </a:lnTo>
                    <a:lnTo>
                      <a:pt x="42" y="817"/>
                    </a:lnTo>
                    <a:lnTo>
                      <a:pt x="46" y="818"/>
                    </a:lnTo>
                    <a:lnTo>
                      <a:pt x="49" y="819"/>
                    </a:lnTo>
                    <a:lnTo>
                      <a:pt x="54" y="819"/>
                    </a:lnTo>
                    <a:lnTo>
                      <a:pt x="56" y="820"/>
                    </a:lnTo>
                    <a:lnTo>
                      <a:pt x="59" y="821"/>
                    </a:lnTo>
                    <a:lnTo>
                      <a:pt x="60" y="823"/>
                    </a:lnTo>
                    <a:lnTo>
                      <a:pt x="65" y="823"/>
                    </a:lnTo>
                    <a:lnTo>
                      <a:pt x="69" y="823"/>
                    </a:lnTo>
                    <a:lnTo>
                      <a:pt x="73" y="818"/>
                    </a:lnTo>
                    <a:lnTo>
                      <a:pt x="82" y="818"/>
                    </a:lnTo>
                    <a:lnTo>
                      <a:pt x="82" y="824"/>
                    </a:lnTo>
                    <a:lnTo>
                      <a:pt x="87" y="824"/>
                    </a:lnTo>
                    <a:lnTo>
                      <a:pt x="89" y="821"/>
                    </a:lnTo>
                    <a:lnTo>
                      <a:pt x="91" y="821"/>
                    </a:lnTo>
                    <a:lnTo>
                      <a:pt x="97" y="820"/>
                    </a:lnTo>
                    <a:lnTo>
                      <a:pt x="95" y="818"/>
                    </a:lnTo>
                    <a:lnTo>
                      <a:pt x="89" y="819"/>
                    </a:lnTo>
                    <a:lnTo>
                      <a:pt x="86" y="821"/>
                    </a:lnTo>
                    <a:lnTo>
                      <a:pt x="85" y="818"/>
                    </a:lnTo>
                    <a:lnTo>
                      <a:pt x="89" y="818"/>
                    </a:lnTo>
                    <a:lnTo>
                      <a:pt x="89" y="815"/>
                    </a:lnTo>
                    <a:lnTo>
                      <a:pt x="83" y="816"/>
                    </a:lnTo>
                    <a:lnTo>
                      <a:pt x="75" y="813"/>
                    </a:lnTo>
                    <a:lnTo>
                      <a:pt x="69" y="812"/>
                    </a:lnTo>
                    <a:lnTo>
                      <a:pt x="68" y="818"/>
                    </a:lnTo>
                    <a:lnTo>
                      <a:pt x="66" y="818"/>
                    </a:lnTo>
                    <a:lnTo>
                      <a:pt x="60" y="818"/>
                    </a:lnTo>
                    <a:lnTo>
                      <a:pt x="57" y="816"/>
                    </a:lnTo>
                    <a:lnTo>
                      <a:pt x="56" y="814"/>
                    </a:lnTo>
                    <a:lnTo>
                      <a:pt x="54" y="815"/>
                    </a:lnTo>
                    <a:lnTo>
                      <a:pt x="51" y="816"/>
                    </a:lnTo>
                    <a:lnTo>
                      <a:pt x="48" y="814"/>
                    </a:lnTo>
                    <a:lnTo>
                      <a:pt x="44" y="814"/>
                    </a:lnTo>
                    <a:lnTo>
                      <a:pt x="39" y="813"/>
                    </a:lnTo>
                    <a:lnTo>
                      <a:pt x="33" y="813"/>
                    </a:lnTo>
                    <a:lnTo>
                      <a:pt x="29" y="817"/>
                    </a:lnTo>
                    <a:lnTo>
                      <a:pt x="24" y="820"/>
                    </a:lnTo>
                    <a:lnTo>
                      <a:pt x="21" y="818"/>
                    </a:lnTo>
                    <a:lnTo>
                      <a:pt x="21" y="816"/>
                    </a:lnTo>
                    <a:lnTo>
                      <a:pt x="16" y="817"/>
                    </a:lnTo>
                    <a:lnTo>
                      <a:pt x="18" y="814"/>
                    </a:lnTo>
                    <a:lnTo>
                      <a:pt x="14" y="812"/>
                    </a:lnTo>
                    <a:lnTo>
                      <a:pt x="12" y="811"/>
                    </a:lnTo>
                    <a:lnTo>
                      <a:pt x="12" y="809"/>
                    </a:lnTo>
                    <a:lnTo>
                      <a:pt x="14" y="809"/>
                    </a:lnTo>
                    <a:lnTo>
                      <a:pt x="18" y="811"/>
                    </a:lnTo>
                    <a:lnTo>
                      <a:pt x="19" y="811"/>
                    </a:lnTo>
                    <a:lnTo>
                      <a:pt x="15" y="807"/>
                    </a:lnTo>
                    <a:lnTo>
                      <a:pt x="9" y="806"/>
                    </a:lnTo>
                    <a:lnTo>
                      <a:pt x="12" y="806"/>
                    </a:lnTo>
                    <a:lnTo>
                      <a:pt x="12" y="805"/>
                    </a:lnTo>
                    <a:lnTo>
                      <a:pt x="9" y="804"/>
                    </a:lnTo>
                    <a:lnTo>
                      <a:pt x="8" y="803"/>
                    </a:lnTo>
                    <a:lnTo>
                      <a:pt x="7" y="801"/>
                    </a:lnTo>
                    <a:lnTo>
                      <a:pt x="13" y="800"/>
                    </a:lnTo>
                    <a:lnTo>
                      <a:pt x="17" y="800"/>
                    </a:lnTo>
                    <a:lnTo>
                      <a:pt x="21" y="799"/>
                    </a:lnTo>
                    <a:lnTo>
                      <a:pt x="18" y="796"/>
                    </a:lnTo>
                    <a:lnTo>
                      <a:pt x="11" y="796"/>
                    </a:lnTo>
                    <a:lnTo>
                      <a:pt x="10" y="794"/>
                    </a:lnTo>
                    <a:lnTo>
                      <a:pt x="12" y="793"/>
                    </a:lnTo>
                    <a:lnTo>
                      <a:pt x="14" y="790"/>
                    </a:lnTo>
                    <a:lnTo>
                      <a:pt x="12" y="790"/>
                    </a:lnTo>
                    <a:lnTo>
                      <a:pt x="8" y="791"/>
                    </a:lnTo>
                    <a:lnTo>
                      <a:pt x="9" y="789"/>
                    </a:lnTo>
                    <a:lnTo>
                      <a:pt x="12" y="789"/>
                    </a:lnTo>
                    <a:lnTo>
                      <a:pt x="15" y="788"/>
                    </a:lnTo>
                    <a:lnTo>
                      <a:pt x="18" y="788"/>
                    </a:lnTo>
                    <a:lnTo>
                      <a:pt x="21" y="787"/>
                    </a:lnTo>
                    <a:lnTo>
                      <a:pt x="25" y="789"/>
                    </a:lnTo>
                    <a:lnTo>
                      <a:pt x="29" y="790"/>
                    </a:lnTo>
                    <a:lnTo>
                      <a:pt x="32" y="790"/>
                    </a:lnTo>
                    <a:lnTo>
                      <a:pt x="35" y="789"/>
                    </a:lnTo>
                    <a:lnTo>
                      <a:pt x="37" y="787"/>
                    </a:lnTo>
                    <a:lnTo>
                      <a:pt x="40" y="788"/>
                    </a:lnTo>
                    <a:lnTo>
                      <a:pt x="42" y="789"/>
                    </a:lnTo>
                    <a:lnTo>
                      <a:pt x="42" y="787"/>
                    </a:lnTo>
                    <a:lnTo>
                      <a:pt x="39" y="785"/>
                    </a:lnTo>
                    <a:lnTo>
                      <a:pt x="37" y="786"/>
                    </a:lnTo>
                    <a:lnTo>
                      <a:pt x="33" y="788"/>
                    </a:lnTo>
                    <a:lnTo>
                      <a:pt x="30" y="789"/>
                    </a:lnTo>
                    <a:lnTo>
                      <a:pt x="28" y="788"/>
                    </a:lnTo>
                    <a:lnTo>
                      <a:pt x="27" y="786"/>
                    </a:lnTo>
                    <a:lnTo>
                      <a:pt x="24" y="786"/>
                    </a:lnTo>
                    <a:lnTo>
                      <a:pt x="21" y="784"/>
                    </a:lnTo>
                    <a:lnTo>
                      <a:pt x="17" y="783"/>
                    </a:lnTo>
                    <a:lnTo>
                      <a:pt x="17" y="781"/>
                    </a:lnTo>
                    <a:lnTo>
                      <a:pt x="18" y="780"/>
                    </a:lnTo>
                    <a:lnTo>
                      <a:pt x="21" y="782"/>
                    </a:lnTo>
                    <a:lnTo>
                      <a:pt x="22" y="781"/>
                    </a:lnTo>
                    <a:lnTo>
                      <a:pt x="24" y="780"/>
                    </a:lnTo>
                    <a:lnTo>
                      <a:pt x="23" y="779"/>
                    </a:lnTo>
                    <a:lnTo>
                      <a:pt x="20" y="777"/>
                    </a:lnTo>
                    <a:lnTo>
                      <a:pt x="18" y="775"/>
                    </a:lnTo>
                    <a:lnTo>
                      <a:pt x="18" y="774"/>
                    </a:lnTo>
                    <a:lnTo>
                      <a:pt x="18" y="771"/>
                    </a:lnTo>
                    <a:lnTo>
                      <a:pt x="16" y="771"/>
                    </a:lnTo>
                    <a:lnTo>
                      <a:pt x="11" y="771"/>
                    </a:lnTo>
                    <a:lnTo>
                      <a:pt x="11" y="768"/>
                    </a:lnTo>
                    <a:lnTo>
                      <a:pt x="11" y="765"/>
                    </a:lnTo>
                    <a:lnTo>
                      <a:pt x="12" y="762"/>
                    </a:lnTo>
                    <a:lnTo>
                      <a:pt x="14" y="761"/>
                    </a:lnTo>
                    <a:lnTo>
                      <a:pt x="15" y="762"/>
                    </a:lnTo>
                    <a:lnTo>
                      <a:pt x="15" y="765"/>
                    </a:lnTo>
                    <a:lnTo>
                      <a:pt x="17" y="765"/>
                    </a:lnTo>
                    <a:lnTo>
                      <a:pt x="19" y="764"/>
                    </a:lnTo>
                    <a:lnTo>
                      <a:pt x="18" y="762"/>
                    </a:lnTo>
                    <a:lnTo>
                      <a:pt x="24" y="759"/>
                    </a:lnTo>
                    <a:lnTo>
                      <a:pt x="15" y="760"/>
                    </a:lnTo>
                    <a:lnTo>
                      <a:pt x="18" y="758"/>
                    </a:lnTo>
                    <a:lnTo>
                      <a:pt x="24" y="756"/>
                    </a:lnTo>
                    <a:lnTo>
                      <a:pt x="24" y="755"/>
                    </a:lnTo>
                    <a:lnTo>
                      <a:pt x="26" y="754"/>
                    </a:lnTo>
                    <a:lnTo>
                      <a:pt x="24" y="753"/>
                    </a:lnTo>
                    <a:lnTo>
                      <a:pt x="28" y="749"/>
                    </a:lnTo>
                    <a:lnTo>
                      <a:pt x="39" y="753"/>
                    </a:lnTo>
                    <a:lnTo>
                      <a:pt x="39" y="758"/>
                    </a:lnTo>
                    <a:lnTo>
                      <a:pt x="46" y="755"/>
                    </a:lnTo>
                    <a:lnTo>
                      <a:pt x="50" y="757"/>
                    </a:lnTo>
                    <a:lnTo>
                      <a:pt x="50" y="759"/>
                    </a:lnTo>
                    <a:lnTo>
                      <a:pt x="48" y="761"/>
                    </a:lnTo>
                    <a:lnTo>
                      <a:pt x="47" y="764"/>
                    </a:lnTo>
                    <a:lnTo>
                      <a:pt x="47" y="766"/>
                    </a:lnTo>
                    <a:lnTo>
                      <a:pt x="49" y="765"/>
                    </a:lnTo>
                    <a:lnTo>
                      <a:pt x="51" y="761"/>
                    </a:lnTo>
                    <a:lnTo>
                      <a:pt x="52" y="758"/>
                    </a:lnTo>
                    <a:lnTo>
                      <a:pt x="54" y="756"/>
                    </a:lnTo>
                    <a:lnTo>
                      <a:pt x="54" y="754"/>
                    </a:lnTo>
                    <a:lnTo>
                      <a:pt x="50" y="754"/>
                    </a:lnTo>
                    <a:lnTo>
                      <a:pt x="46" y="754"/>
                    </a:lnTo>
                    <a:lnTo>
                      <a:pt x="42" y="754"/>
                    </a:lnTo>
                    <a:lnTo>
                      <a:pt x="42" y="753"/>
                    </a:lnTo>
                    <a:lnTo>
                      <a:pt x="46" y="753"/>
                    </a:lnTo>
                    <a:lnTo>
                      <a:pt x="52" y="753"/>
                    </a:lnTo>
                    <a:lnTo>
                      <a:pt x="48" y="751"/>
                    </a:lnTo>
                    <a:lnTo>
                      <a:pt x="43" y="750"/>
                    </a:lnTo>
                    <a:lnTo>
                      <a:pt x="39" y="750"/>
                    </a:lnTo>
                    <a:lnTo>
                      <a:pt x="34" y="748"/>
                    </a:lnTo>
                    <a:lnTo>
                      <a:pt x="29" y="747"/>
                    </a:lnTo>
                    <a:lnTo>
                      <a:pt x="24" y="749"/>
                    </a:lnTo>
                    <a:lnTo>
                      <a:pt x="16" y="747"/>
                    </a:lnTo>
                    <a:lnTo>
                      <a:pt x="14" y="746"/>
                    </a:lnTo>
                    <a:lnTo>
                      <a:pt x="13" y="745"/>
                    </a:lnTo>
                    <a:lnTo>
                      <a:pt x="16" y="744"/>
                    </a:lnTo>
                    <a:lnTo>
                      <a:pt x="14" y="741"/>
                    </a:lnTo>
                    <a:lnTo>
                      <a:pt x="12" y="741"/>
                    </a:lnTo>
                    <a:lnTo>
                      <a:pt x="12" y="739"/>
                    </a:lnTo>
                    <a:lnTo>
                      <a:pt x="14" y="739"/>
                    </a:lnTo>
                    <a:lnTo>
                      <a:pt x="15" y="741"/>
                    </a:lnTo>
                    <a:lnTo>
                      <a:pt x="18" y="739"/>
                    </a:lnTo>
                    <a:lnTo>
                      <a:pt x="20" y="745"/>
                    </a:lnTo>
                    <a:lnTo>
                      <a:pt x="25" y="744"/>
                    </a:lnTo>
                    <a:lnTo>
                      <a:pt x="26" y="741"/>
                    </a:lnTo>
                    <a:lnTo>
                      <a:pt x="30" y="740"/>
                    </a:lnTo>
                    <a:lnTo>
                      <a:pt x="27" y="739"/>
                    </a:lnTo>
                    <a:lnTo>
                      <a:pt x="26" y="736"/>
                    </a:lnTo>
                    <a:lnTo>
                      <a:pt x="23" y="734"/>
                    </a:lnTo>
                    <a:lnTo>
                      <a:pt x="18" y="733"/>
                    </a:lnTo>
                    <a:lnTo>
                      <a:pt x="18" y="731"/>
                    </a:lnTo>
                    <a:lnTo>
                      <a:pt x="20" y="731"/>
                    </a:lnTo>
                    <a:lnTo>
                      <a:pt x="20" y="729"/>
                    </a:lnTo>
                    <a:lnTo>
                      <a:pt x="18" y="729"/>
                    </a:lnTo>
                    <a:lnTo>
                      <a:pt x="18" y="727"/>
                    </a:lnTo>
                    <a:lnTo>
                      <a:pt x="21" y="724"/>
                    </a:lnTo>
                    <a:lnTo>
                      <a:pt x="26" y="729"/>
                    </a:lnTo>
                    <a:lnTo>
                      <a:pt x="26" y="732"/>
                    </a:lnTo>
                    <a:lnTo>
                      <a:pt x="33" y="740"/>
                    </a:lnTo>
                    <a:lnTo>
                      <a:pt x="35" y="737"/>
                    </a:lnTo>
                    <a:lnTo>
                      <a:pt x="37" y="738"/>
                    </a:lnTo>
                    <a:lnTo>
                      <a:pt x="36" y="735"/>
                    </a:lnTo>
                    <a:lnTo>
                      <a:pt x="33" y="734"/>
                    </a:lnTo>
                    <a:lnTo>
                      <a:pt x="30" y="735"/>
                    </a:lnTo>
                    <a:lnTo>
                      <a:pt x="29" y="732"/>
                    </a:lnTo>
                    <a:lnTo>
                      <a:pt x="32" y="729"/>
                    </a:lnTo>
                    <a:lnTo>
                      <a:pt x="34" y="727"/>
                    </a:lnTo>
                    <a:lnTo>
                      <a:pt x="36" y="729"/>
                    </a:lnTo>
                    <a:lnTo>
                      <a:pt x="39" y="729"/>
                    </a:lnTo>
                    <a:lnTo>
                      <a:pt x="40" y="733"/>
                    </a:lnTo>
                    <a:lnTo>
                      <a:pt x="41" y="735"/>
                    </a:lnTo>
                    <a:lnTo>
                      <a:pt x="42" y="735"/>
                    </a:lnTo>
                    <a:lnTo>
                      <a:pt x="41" y="730"/>
                    </a:lnTo>
                    <a:lnTo>
                      <a:pt x="46" y="729"/>
                    </a:lnTo>
                    <a:lnTo>
                      <a:pt x="48" y="728"/>
                    </a:lnTo>
                    <a:lnTo>
                      <a:pt x="51" y="732"/>
                    </a:lnTo>
                    <a:lnTo>
                      <a:pt x="49" y="735"/>
                    </a:lnTo>
                    <a:lnTo>
                      <a:pt x="46" y="741"/>
                    </a:lnTo>
                    <a:lnTo>
                      <a:pt x="45" y="743"/>
                    </a:lnTo>
                    <a:lnTo>
                      <a:pt x="49" y="740"/>
                    </a:lnTo>
                    <a:lnTo>
                      <a:pt x="52" y="736"/>
                    </a:lnTo>
                    <a:lnTo>
                      <a:pt x="53" y="734"/>
                    </a:lnTo>
                    <a:lnTo>
                      <a:pt x="54" y="736"/>
                    </a:lnTo>
                    <a:lnTo>
                      <a:pt x="54" y="740"/>
                    </a:lnTo>
                    <a:lnTo>
                      <a:pt x="58" y="738"/>
                    </a:lnTo>
                    <a:lnTo>
                      <a:pt x="64" y="739"/>
                    </a:lnTo>
                    <a:lnTo>
                      <a:pt x="65" y="738"/>
                    </a:lnTo>
                    <a:lnTo>
                      <a:pt x="59" y="736"/>
                    </a:lnTo>
                    <a:lnTo>
                      <a:pt x="55" y="734"/>
                    </a:lnTo>
                    <a:lnTo>
                      <a:pt x="50" y="727"/>
                    </a:lnTo>
                    <a:lnTo>
                      <a:pt x="53" y="726"/>
                    </a:lnTo>
                    <a:lnTo>
                      <a:pt x="52" y="723"/>
                    </a:lnTo>
                    <a:lnTo>
                      <a:pt x="60" y="718"/>
                    </a:lnTo>
                    <a:lnTo>
                      <a:pt x="66" y="714"/>
                    </a:lnTo>
                    <a:lnTo>
                      <a:pt x="68" y="717"/>
                    </a:lnTo>
                    <a:lnTo>
                      <a:pt x="70" y="721"/>
                    </a:lnTo>
                    <a:lnTo>
                      <a:pt x="72" y="725"/>
                    </a:lnTo>
                    <a:lnTo>
                      <a:pt x="73" y="729"/>
                    </a:lnTo>
                    <a:lnTo>
                      <a:pt x="76" y="734"/>
                    </a:lnTo>
                    <a:lnTo>
                      <a:pt x="78" y="734"/>
                    </a:lnTo>
                    <a:lnTo>
                      <a:pt x="74" y="725"/>
                    </a:lnTo>
                    <a:lnTo>
                      <a:pt x="72" y="720"/>
                    </a:lnTo>
                    <a:lnTo>
                      <a:pt x="70" y="716"/>
                    </a:lnTo>
                    <a:lnTo>
                      <a:pt x="71" y="713"/>
                    </a:lnTo>
                    <a:lnTo>
                      <a:pt x="75" y="713"/>
                    </a:lnTo>
                    <a:lnTo>
                      <a:pt x="78" y="719"/>
                    </a:lnTo>
                    <a:lnTo>
                      <a:pt x="77" y="712"/>
                    </a:lnTo>
                    <a:lnTo>
                      <a:pt x="75" y="710"/>
                    </a:lnTo>
                    <a:lnTo>
                      <a:pt x="69" y="710"/>
                    </a:lnTo>
                    <a:lnTo>
                      <a:pt x="63" y="711"/>
                    </a:lnTo>
                    <a:lnTo>
                      <a:pt x="60" y="712"/>
                    </a:lnTo>
                    <a:lnTo>
                      <a:pt x="56" y="710"/>
                    </a:lnTo>
                    <a:lnTo>
                      <a:pt x="60" y="708"/>
                    </a:lnTo>
                    <a:lnTo>
                      <a:pt x="64" y="709"/>
                    </a:lnTo>
                    <a:lnTo>
                      <a:pt x="67" y="709"/>
                    </a:lnTo>
                    <a:lnTo>
                      <a:pt x="68" y="707"/>
                    </a:lnTo>
                    <a:lnTo>
                      <a:pt x="63" y="706"/>
                    </a:lnTo>
                    <a:lnTo>
                      <a:pt x="60" y="705"/>
                    </a:lnTo>
                    <a:lnTo>
                      <a:pt x="66" y="703"/>
                    </a:lnTo>
                    <a:lnTo>
                      <a:pt x="72" y="703"/>
                    </a:lnTo>
                    <a:lnTo>
                      <a:pt x="78" y="703"/>
                    </a:lnTo>
                    <a:lnTo>
                      <a:pt x="78" y="701"/>
                    </a:lnTo>
                    <a:lnTo>
                      <a:pt x="67" y="701"/>
                    </a:lnTo>
                    <a:lnTo>
                      <a:pt x="66" y="698"/>
                    </a:lnTo>
                    <a:lnTo>
                      <a:pt x="72" y="695"/>
                    </a:lnTo>
                    <a:lnTo>
                      <a:pt x="73" y="697"/>
                    </a:lnTo>
                    <a:lnTo>
                      <a:pt x="74" y="695"/>
                    </a:lnTo>
                    <a:lnTo>
                      <a:pt x="78" y="695"/>
                    </a:lnTo>
                    <a:lnTo>
                      <a:pt x="79" y="698"/>
                    </a:lnTo>
                    <a:lnTo>
                      <a:pt x="80" y="695"/>
                    </a:lnTo>
                    <a:lnTo>
                      <a:pt x="87" y="693"/>
                    </a:lnTo>
                    <a:lnTo>
                      <a:pt x="89" y="696"/>
                    </a:lnTo>
                    <a:lnTo>
                      <a:pt x="91" y="699"/>
                    </a:lnTo>
                    <a:lnTo>
                      <a:pt x="94" y="695"/>
                    </a:lnTo>
                    <a:lnTo>
                      <a:pt x="98" y="694"/>
                    </a:lnTo>
                    <a:lnTo>
                      <a:pt x="98" y="703"/>
                    </a:lnTo>
                    <a:lnTo>
                      <a:pt x="100" y="703"/>
                    </a:lnTo>
                    <a:lnTo>
                      <a:pt x="100" y="697"/>
                    </a:lnTo>
                    <a:lnTo>
                      <a:pt x="107" y="699"/>
                    </a:lnTo>
                    <a:lnTo>
                      <a:pt x="108" y="699"/>
                    </a:lnTo>
                    <a:lnTo>
                      <a:pt x="110" y="701"/>
                    </a:lnTo>
                    <a:lnTo>
                      <a:pt x="111" y="704"/>
                    </a:lnTo>
                    <a:lnTo>
                      <a:pt x="113" y="704"/>
                    </a:lnTo>
                    <a:lnTo>
                      <a:pt x="114" y="707"/>
                    </a:lnTo>
                    <a:lnTo>
                      <a:pt x="117" y="707"/>
                    </a:lnTo>
                    <a:lnTo>
                      <a:pt x="119" y="704"/>
                    </a:lnTo>
                    <a:lnTo>
                      <a:pt x="124" y="701"/>
                    </a:lnTo>
                    <a:lnTo>
                      <a:pt x="124" y="699"/>
                    </a:lnTo>
                    <a:lnTo>
                      <a:pt x="121" y="699"/>
                    </a:lnTo>
                    <a:lnTo>
                      <a:pt x="119" y="700"/>
                    </a:lnTo>
                    <a:lnTo>
                      <a:pt x="116" y="699"/>
                    </a:lnTo>
                    <a:lnTo>
                      <a:pt x="116" y="697"/>
                    </a:lnTo>
                    <a:lnTo>
                      <a:pt x="114" y="694"/>
                    </a:lnTo>
                    <a:lnTo>
                      <a:pt x="113" y="690"/>
                    </a:lnTo>
                    <a:lnTo>
                      <a:pt x="113" y="688"/>
                    </a:lnTo>
                    <a:lnTo>
                      <a:pt x="109" y="688"/>
                    </a:lnTo>
                    <a:lnTo>
                      <a:pt x="101" y="688"/>
                    </a:lnTo>
                    <a:lnTo>
                      <a:pt x="95" y="688"/>
                    </a:lnTo>
                    <a:lnTo>
                      <a:pt x="94" y="682"/>
                    </a:lnTo>
                    <a:lnTo>
                      <a:pt x="98" y="680"/>
                    </a:lnTo>
                    <a:lnTo>
                      <a:pt x="104" y="682"/>
                    </a:lnTo>
                    <a:lnTo>
                      <a:pt x="101" y="677"/>
                    </a:lnTo>
                    <a:lnTo>
                      <a:pt x="95" y="678"/>
                    </a:lnTo>
                    <a:lnTo>
                      <a:pt x="95" y="676"/>
                    </a:lnTo>
                    <a:lnTo>
                      <a:pt x="93" y="673"/>
                    </a:lnTo>
                    <a:lnTo>
                      <a:pt x="99" y="668"/>
                    </a:lnTo>
                    <a:lnTo>
                      <a:pt x="108" y="665"/>
                    </a:lnTo>
                    <a:lnTo>
                      <a:pt x="113" y="670"/>
                    </a:lnTo>
                    <a:lnTo>
                      <a:pt x="114" y="673"/>
                    </a:lnTo>
                    <a:lnTo>
                      <a:pt x="121" y="671"/>
                    </a:lnTo>
                    <a:lnTo>
                      <a:pt x="125" y="670"/>
                    </a:lnTo>
                    <a:lnTo>
                      <a:pt x="126" y="667"/>
                    </a:lnTo>
                    <a:lnTo>
                      <a:pt x="123" y="668"/>
                    </a:lnTo>
                    <a:lnTo>
                      <a:pt x="117" y="670"/>
                    </a:lnTo>
                    <a:lnTo>
                      <a:pt x="113" y="669"/>
                    </a:lnTo>
                    <a:lnTo>
                      <a:pt x="112" y="666"/>
                    </a:lnTo>
                    <a:lnTo>
                      <a:pt x="114" y="664"/>
                    </a:lnTo>
                    <a:lnTo>
                      <a:pt x="110" y="664"/>
                    </a:lnTo>
                    <a:lnTo>
                      <a:pt x="118" y="663"/>
                    </a:lnTo>
                    <a:lnTo>
                      <a:pt x="119" y="665"/>
                    </a:lnTo>
                    <a:lnTo>
                      <a:pt x="119" y="661"/>
                    </a:lnTo>
                    <a:lnTo>
                      <a:pt x="122" y="658"/>
                    </a:lnTo>
                    <a:lnTo>
                      <a:pt x="124" y="664"/>
                    </a:lnTo>
                    <a:lnTo>
                      <a:pt x="124" y="660"/>
                    </a:lnTo>
                    <a:lnTo>
                      <a:pt x="131" y="658"/>
                    </a:lnTo>
                    <a:lnTo>
                      <a:pt x="130" y="664"/>
                    </a:lnTo>
                    <a:lnTo>
                      <a:pt x="127" y="664"/>
                    </a:lnTo>
                    <a:lnTo>
                      <a:pt x="128" y="668"/>
                    </a:lnTo>
                    <a:lnTo>
                      <a:pt x="134" y="664"/>
                    </a:lnTo>
                    <a:lnTo>
                      <a:pt x="134" y="661"/>
                    </a:lnTo>
                    <a:lnTo>
                      <a:pt x="137" y="658"/>
                    </a:lnTo>
                    <a:lnTo>
                      <a:pt x="138" y="658"/>
                    </a:lnTo>
                    <a:lnTo>
                      <a:pt x="139" y="663"/>
                    </a:lnTo>
                    <a:lnTo>
                      <a:pt x="143" y="667"/>
                    </a:lnTo>
                    <a:lnTo>
                      <a:pt x="146" y="670"/>
                    </a:lnTo>
                    <a:lnTo>
                      <a:pt x="145" y="673"/>
                    </a:lnTo>
                    <a:lnTo>
                      <a:pt x="147" y="676"/>
                    </a:lnTo>
                    <a:lnTo>
                      <a:pt x="154" y="681"/>
                    </a:lnTo>
                    <a:lnTo>
                      <a:pt x="157" y="677"/>
                    </a:lnTo>
                    <a:lnTo>
                      <a:pt x="152" y="674"/>
                    </a:lnTo>
                    <a:lnTo>
                      <a:pt x="150" y="672"/>
                    </a:lnTo>
                    <a:lnTo>
                      <a:pt x="147" y="668"/>
                    </a:lnTo>
                    <a:lnTo>
                      <a:pt x="143" y="664"/>
                    </a:lnTo>
                    <a:lnTo>
                      <a:pt x="141" y="663"/>
                    </a:lnTo>
                    <a:lnTo>
                      <a:pt x="141" y="657"/>
                    </a:lnTo>
                    <a:lnTo>
                      <a:pt x="144" y="657"/>
                    </a:lnTo>
                    <a:lnTo>
                      <a:pt x="151" y="657"/>
                    </a:lnTo>
                    <a:lnTo>
                      <a:pt x="156" y="658"/>
                    </a:lnTo>
                    <a:lnTo>
                      <a:pt x="158" y="660"/>
                    </a:lnTo>
                    <a:lnTo>
                      <a:pt x="160" y="659"/>
                    </a:lnTo>
                    <a:lnTo>
                      <a:pt x="159" y="653"/>
                    </a:lnTo>
                    <a:lnTo>
                      <a:pt x="153" y="656"/>
                    </a:lnTo>
                    <a:lnTo>
                      <a:pt x="149" y="655"/>
                    </a:lnTo>
                    <a:lnTo>
                      <a:pt x="146" y="651"/>
                    </a:lnTo>
                    <a:lnTo>
                      <a:pt x="145" y="646"/>
                    </a:lnTo>
                    <a:lnTo>
                      <a:pt x="148" y="647"/>
                    </a:lnTo>
                    <a:lnTo>
                      <a:pt x="153" y="646"/>
                    </a:lnTo>
                    <a:lnTo>
                      <a:pt x="155" y="649"/>
                    </a:lnTo>
                    <a:lnTo>
                      <a:pt x="157" y="653"/>
                    </a:lnTo>
                    <a:lnTo>
                      <a:pt x="159" y="652"/>
                    </a:lnTo>
                    <a:lnTo>
                      <a:pt x="155" y="647"/>
                    </a:lnTo>
                    <a:lnTo>
                      <a:pt x="155" y="644"/>
                    </a:lnTo>
                    <a:lnTo>
                      <a:pt x="166" y="641"/>
                    </a:lnTo>
                    <a:lnTo>
                      <a:pt x="162" y="636"/>
                    </a:lnTo>
                    <a:lnTo>
                      <a:pt x="165" y="635"/>
                    </a:lnTo>
                    <a:lnTo>
                      <a:pt x="169" y="634"/>
                    </a:lnTo>
                    <a:lnTo>
                      <a:pt x="170" y="636"/>
                    </a:lnTo>
                    <a:lnTo>
                      <a:pt x="172" y="635"/>
                    </a:lnTo>
                    <a:lnTo>
                      <a:pt x="174" y="636"/>
                    </a:lnTo>
                    <a:lnTo>
                      <a:pt x="173" y="633"/>
                    </a:lnTo>
                    <a:lnTo>
                      <a:pt x="175" y="632"/>
                    </a:lnTo>
                    <a:lnTo>
                      <a:pt x="176" y="633"/>
                    </a:lnTo>
                    <a:lnTo>
                      <a:pt x="180" y="639"/>
                    </a:lnTo>
                    <a:lnTo>
                      <a:pt x="177" y="645"/>
                    </a:lnTo>
                    <a:lnTo>
                      <a:pt x="174" y="646"/>
                    </a:lnTo>
                    <a:lnTo>
                      <a:pt x="176" y="650"/>
                    </a:lnTo>
                    <a:lnTo>
                      <a:pt x="177" y="646"/>
                    </a:lnTo>
                    <a:lnTo>
                      <a:pt x="181" y="644"/>
                    </a:lnTo>
                    <a:lnTo>
                      <a:pt x="185" y="643"/>
                    </a:lnTo>
                    <a:lnTo>
                      <a:pt x="187" y="640"/>
                    </a:lnTo>
                    <a:lnTo>
                      <a:pt x="193" y="639"/>
                    </a:lnTo>
                    <a:lnTo>
                      <a:pt x="193" y="638"/>
                    </a:lnTo>
                    <a:lnTo>
                      <a:pt x="190" y="639"/>
                    </a:lnTo>
                    <a:lnTo>
                      <a:pt x="185" y="640"/>
                    </a:lnTo>
                    <a:lnTo>
                      <a:pt x="184" y="640"/>
                    </a:lnTo>
                    <a:lnTo>
                      <a:pt x="181" y="638"/>
                    </a:lnTo>
                    <a:lnTo>
                      <a:pt x="181" y="635"/>
                    </a:lnTo>
                    <a:lnTo>
                      <a:pt x="185" y="634"/>
                    </a:lnTo>
                    <a:lnTo>
                      <a:pt x="190" y="633"/>
                    </a:lnTo>
                    <a:lnTo>
                      <a:pt x="192" y="633"/>
                    </a:lnTo>
                    <a:lnTo>
                      <a:pt x="193" y="630"/>
                    </a:lnTo>
                    <a:lnTo>
                      <a:pt x="189" y="632"/>
                    </a:lnTo>
                    <a:lnTo>
                      <a:pt x="185" y="629"/>
                    </a:lnTo>
                    <a:lnTo>
                      <a:pt x="186" y="633"/>
                    </a:lnTo>
                    <a:lnTo>
                      <a:pt x="183" y="633"/>
                    </a:lnTo>
                    <a:lnTo>
                      <a:pt x="180" y="630"/>
                    </a:lnTo>
                    <a:lnTo>
                      <a:pt x="183" y="628"/>
                    </a:lnTo>
                    <a:lnTo>
                      <a:pt x="189" y="625"/>
                    </a:lnTo>
                    <a:lnTo>
                      <a:pt x="190" y="625"/>
                    </a:lnTo>
                    <a:lnTo>
                      <a:pt x="190" y="628"/>
                    </a:lnTo>
                    <a:lnTo>
                      <a:pt x="190" y="627"/>
                    </a:lnTo>
                    <a:lnTo>
                      <a:pt x="193" y="624"/>
                    </a:lnTo>
                    <a:lnTo>
                      <a:pt x="195" y="624"/>
                    </a:lnTo>
                    <a:lnTo>
                      <a:pt x="196" y="627"/>
                    </a:lnTo>
                    <a:lnTo>
                      <a:pt x="196" y="622"/>
                    </a:lnTo>
                    <a:lnTo>
                      <a:pt x="195" y="622"/>
                    </a:lnTo>
                    <a:lnTo>
                      <a:pt x="202" y="618"/>
                    </a:lnTo>
                    <a:lnTo>
                      <a:pt x="203" y="622"/>
                    </a:lnTo>
                    <a:lnTo>
                      <a:pt x="204" y="625"/>
                    </a:lnTo>
                    <a:lnTo>
                      <a:pt x="206" y="626"/>
                    </a:lnTo>
                    <a:lnTo>
                      <a:pt x="206" y="628"/>
                    </a:lnTo>
                    <a:lnTo>
                      <a:pt x="208" y="630"/>
                    </a:lnTo>
                    <a:lnTo>
                      <a:pt x="209" y="633"/>
                    </a:lnTo>
                    <a:lnTo>
                      <a:pt x="211" y="634"/>
                    </a:lnTo>
                    <a:lnTo>
                      <a:pt x="210" y="640"/>
                    </a:lnTo>
                    <a:lnTo>
                      <a:pt x="208" y="642"/>
                    </a:lnTo>
                    <a:lnTo>
                      <a:pt x="206" y="644"/>
                    </a:lnTo>
                    <a:lnTo>
                      <a:pt x="205" y="644"/>
                    </a:lnTo>
                    <a:lnTo>
                      <a:pt x="205" y="646"/>
                    </a:lnTo>
                    <a:lnTo>
                      <a:pt x="207" y="646"/>
                    </a:lnTo>
                    <a:lnTo>
                      <a:pt x="210" y="643"/>
                    </a:lnTo>
                    <a:lnTo>
                      <a:pt x="214" y="642"/>
                    </a:lnTo>
                    <a:lnTo>
                      <a:pt x="217" y="644"/>
                    </a:lnTo>
                    <a:lnTo>
                      <a:pt x="220" y="645"/>
                    </a:lnTo>
                    <a:lnTo>
                      <a:pt x="221" y="644"/>
                    </a:lnTo>
                    <a:lnTo>
                      <a:pt x="221" y="642"/>
                    </a:lnTo>
                    <a:lnTo>
                      <a:pt x="217" y="642"/>
                    </a:lnTo>
                    <a:lnTo>
                      <a:pt x="214" y="640"/>
                    </a:lnTo>
                    <a:lnTo>
                      <a:pt x="215" y="637"/>
                    </a:lnTo>
                    <a:lnTo>
                      <a:pt x="218" y="636"/>
                    </a:lnTo>
                    <a:lnTo>
                      <a:pt x="221" y="634"/>
                    </a:lnTo>
                    <a:lnTo>
                      <a:pt x="225" y="635"/>
                    </a:lnTo>
                    <a:lnTo>
                      <a:pt x="227" y="635"/>
                    </a:lnTo>
                    <a:lnTo>
                      <a:pt x="229" y="634"/>
                    </a:lnTo>
                    <a:lnTo>
                      <a:pt x="231" y="634"/>
                    </a:lnTo>
                    <a:lnTo>
                      <a:pt x="232" y="635"/>
                    </a:lnTo>
                    <a:lnTo>
                      <a:pt x="236" y="635"/>
                    </a:lnTo>
                    <a:lnTo>
                      <a:pt x="241" y="636"/>
                    </a:lnTo>
                    <a:lnTo>
                      <a:pt x="244" y="636"/>
                    </a:lnTo>
                    <a:lnTo>
                      <a:pt x="245" y="635"/>
                    </a:lnTo>
                    <a:lnTo>
                      <a:pt x="247" y="633"/>
                    </a:lnTo>
                    <a:lnTo>
                      <a:pt x="244" y="632"/>
                    </a:lnTo>
                    <a:lnTo>
                      <a:pt x="241" y="629"/>
                    </a:lnTo>
                    <a:lnTo>
                      <a:pt x="242" y="628"/>
                    </a:lnTo>
                    <a:lnTo>
                      <a:pt x="244" y="627"/>
                    </a:lnTo>
                    <a:lnTo>
                      <a:pt x="246" y="625"/>
                    </a:lnTo>
                    <a:lnTo>
                      <a:pt x="248" y="622"/>
                    </a:lnTo>
                    <a:lnTo>
                      <a:pt x="247" y="621"/>
                    </a:lnTo>
                    <a:lnTo>
                      <a:pt x="238" y="627"/>
                    </a:lnTo>
                    <a:lnTo>
                      <a:pt x="239" y="622"/>
                    </a:lnTo>
                    <a:lnTo>
                      <a:pt x="242" y="620"/>
                    </a:lnTo>
                    <a:lnTo>
                      <a:pt x="246" y="618"/>
                    </a:lnTo>
                    <a:lnTo>
                      <a:pt x="247" y="616"/>
                    </a:lnTo>
                    <a:lnTo>
                      <a:pt x="251" y="614"/>
                    </a:lnTo>
                    <a:lnTo>
                      <a:pt x="252" y="615"/>
                    </a:lnTo>
                    <a:lnTo>
                      <a:pt x="257" y="612"/>
                    </a:lnTo>
                    <a:lnTo>
                      <a:pt x="259" y="610"/>
                    </a:lnTo>
                    <a:lnTo>
                      <a:pt x="262" y="610"/>
                    </a:lnTo>
                    <a:lnTo>
                      <a:pt x="265" y="609"/>
                    </a:lnTo>
                    <a:lnTo>
                      <a:pt x="267" y="608"/>
                    </a:lnTo>
                    <a:lnTo>
                      <a:pt x="266" y="604"/>
                    </a:lnTo>
                    <a:lnTo>
                      <a:pt x="264" y="604"/>
                    </a:lnTo>
                    <a:lnTo>
                      <a:pt x="262" y="604"/>
                    </a:lnTo>
                    <a:lnTo>
                      <a:pt x="261" y="601"/>
                    </a:lnTo>
                    <a:lnTo>
                      <a:pt x="257" y="603"/>
                    </a:lnTo>
                    <a:lnTo>
                      <a:pt x="254" y="602"/>
                    </a:lnTo>
                    <a:lnTo>
                      <a:pt x="254" y="598"/>
                    </a:lnTo>
                    <a:lnTo>
                      <a:pt x="258" y="597"/>
                    </a:lnTo>
                    <a:lnTo>
                      <a:pt x="258" y="596"/>
                    </a:lnTo>
                    <a:lnTo>
                      <a:pt x="261" y="592"/>
                    </a:lnTo>
                    <a:lnTo>
                      <a:pt x="265" y="593"/>
                    </a:lnTo>
                    <a:lnTo>
                      <a:pt x="268" y="592"/>
                    </a:lnTo>
                    <a:lnTo>
                      <a:pt x="268" y="589"/>
                    </a:lnTo>
                    <a:lnTo>
                      <a:pt x="266" y="589"/>
                    </a:lnTo>
                    <a:lnTo>
                      <a:pt x="261" y="587"/>
                    </a:lnTo>
                    <a:lnTo>
                      <a:pt x="261" y="586"/>
                    </a:lnTo>
                    <a:lnTo>
                      <a:pt x="264" y="583"/>
                    </a:lnTo>
                    <a:lnTo>
                      <a:pt x="263" y="582"/>
                    </a:lnTo>
                    <a:lnTo>
                      <a:pt x="258" y="585"/>
                    </a:lnTo>
                    <a:lnTo>
                      <a:pt x="258" y="589"/>
                    </a:lnTo>
                    <a:lnTo>
                      <a:pt x="257" y="590"/>
                    </a:lnTo>
                    <a:lnTo>
                      <a:pt x="250" y="593"/>
                    </a:lnTo>
                    <a:lnTo>
                      <a:pt x="245" y="599"/>
                    </a:lnTo>
                    <a:lnTo>
                      <a:pt x="237" y="603"/>
                    </a:lnTo>
                    <a:lnTo>
                      <a:pt x="235" y="606"/>
                    </a:lnTo>
                    <a:lnTo>
                      <a:pt x="237" y="605"/>
                    </a:lnTo>
                    <a:lnTo>
                      <a:pt x="239" y="603"/>
                    </a:lnTo>
                    <a:lnTo>
                      <a:pt x="244" y="602"/>
                    </a:lnTo>
                    <a:lnTo>
                      <a:pt x="248" y="599"/>
                    </a:lnTo>
                    <a:lnTo>
                      <a:pt x="252" y="600"/>
                    </a:lnTo>
                    <a:lnTo>
                      <a:pt x="253" y="604"/>
                    </a:lnTo>
                    <a:lnTo>
                      <a:pt x="250" y="606"/>
                    </a:lnTo>
                    <a:lnTo>
                      <a:pt x="248" y="611"/>
                    </a:lnTo>
                    <a:lnTo>
                      <a:pt x="241" y="614"/>
                    </a:lnTo>
                    <a:lnTo>
                      <a:pt x="238" y="616"/>
                    </a:lnTo>
                    <a:lnTo>
                      <a:pt x="228" y="625"/>
                    </a:lnTo>
                    <a:lnTo>
                      <a:pt x="220" y="627"/>
                    </a:lnTo>
                    <a:lnTo>
                      <a:pt x="216" y="630"/>
                    </a:lnTo>
                    <a:lnTo>
                      <a:pt x="211" y="630"/>
                    </a:lnTo>
                    <a:lnTo>
                      <a:pt x="209" y="627"/>
                    </a:lnTo>
                    <a:lnTo>
                      <a:pt x="208" y="624"/>
                    </a:lnTo>
                    <a:lnTo>
                      <a:pt x="209" y="622"/>
                    </a:lnTo>
                    <a:lnTo>
                      <a:pt x="207" y="622"/>
                    </a:lnTo>
                    <a:lnTo>
                      <a:pt x="206" y="617"/>
                    </a:lnTo>
                    <a:lnTo>
                      <a:pt x="207" y="616"/>
                    </a:lnTo>
                    <a:lnTo>
                      <a:pt x="211" y="614"/>
                    </a:lnTo>
                    <a:lnTo>
                      <a:pt x="214" y="612"/>
                    </a:lnTo>
                    <a:lnTo>
                      <a:pt x="220" y="608"/>
                    </a:lnTo>
                    <a:lnTo>
                      <a:pt x="212" y="610"/>
                    </a:lnTo>
                    <a:lnTo>
                      <a:pt x="207" y="612"/>
                    </a:lnTo>
                    <a:lnTo>
                      <a:pt x="201" y="613"/>
                    </a:lnTo>
                    <a:lnTo>
                      <a:pt x="196" y="616"/>
                    </a:lnTo>
                    <a:lnTo>
                      <a:pt x="196" y="611"/>
                    </a:lnTo>
                    <a:lnTo>
                      <a:pt x="204" y="609"/>
                    </a:lnTo>
                    <a:lnTo>
                      <a:pt x="196" y="609"/>
                    </a:lnTo>
                    <a:lnTo>
                      <a:pt x="197" y="606"/>
                    </a:lnTo>
                    <a:lnTo>
                      <a:pt x="202" y="604"/>
                    </a:lnTo>
                    <a:lnTo>
                      <a:pt x="207" y="602"/>
                    </a:lnTo>
                    <a:lnTo>
                      <a:pt x="208" y="600"/>
                    </a:lnTo>
                    <a:lnTo>
                      <a:pt x="207" y="600"/>
                    </a:lnTo>
                    <a:lnTo>
                      <a:pt x="210" y="598"/>
                    </a:lnTo>
                    <a:lnTo>
                      <a:pt x="211" y="599"/>
                    </a:lnTo>
                    <a:lnTo>
                      <a:pt x="218" y="596"/>
                    </a:lnTo>
                    <a:lnTo>
                      <a:pt x="219" y="596"/>
                    </a:lnTo>
                    <a:lnTo>
                      <a:pt x="222" y="598"/>
                    </a:lnTo>
                    <a:lnTo>
                      <a:pt x="220" y="594"/>
                    </a:lnTo>
                    <a:lnTo>
                      <a:pt x="220" y="593"/>
                    </a:lnTo>
                    <a:lnTo>
                      <a:pt x="217" y="595"/>
                    </a:lnTo>
                    <a:lnTo>
                      <a:pt x="217" y="594"/>
                    </a:lnTo>
                    <a:lnTo>
                      <a:pt x="220" y="591"/>
                    </a:lnTo>
                    <a:lnTo>
                      <a:pt x="215" y="592"/>
                    </a:lnTo>
                    <a:lnTo>
                      <a:pt x="214" y="592"/>
                    </a:lnTo>
                    <a:lnTo>
                      <a:pt x="214" y="588"/>
                    </a:lnTo>
                    <a:lnTo>
                      <a:pt x="216" y="586"/>
                    </a:lnTo>
                    <a:lnTo>
                      <a:pt x="215" y="586"/>
                    </a:lnTo>
                    <a:lnTo>
                      <a:pt x="213" y="586"/>
                    </a:lnTo>
                    <a:lnTo>
                      <a:pt x="211" y="584"/>
                    </a:lnTo>
                    <a:lnTo>
                      <a:pt x="213" y="583"/>
                    </a:lnTo>
                    <a:lnTo>
                      <a:pt x="214" y="584"/>
                    </a:lnTo>
                    <a:lnTo>
                      <a:pt x="214" y="582"/>
                    </a:lnTo>
                    <a:lnTo>
                      <a:pt x="216" y="581"/>
                    </a:lnTo>
                    <a:lnTo>
                      <a:pt x="219" y="584"/>
                    </a:lnTo>
                    <a:lnTo>
                      <a:pt x="223" y="581"/>
                    </a:lnTo>
                    <a:lnTo>
                      <a:pt x="221" y="581"/>
                    </a:lnTo>
                    <a:lnTo>
                      <a:pt x="219" y="581"/>
                    </a:lnTo>
                    <a:lnTo>
                      <a:pt x="219" y="579"/>
                    </a:lnTo>
                    <a:lnTo>
                      <a:pt x="222" y="577"/>
                    </a:lnTo>
                    <a:lnTo>
                      <a:pt x="220" y="575"/>
                    </a:lnTo>
                    <a:lnTo>
                      <a:pt x="221" y="574"/>
                    </a:lnTo>
                    <a:lnTo>
                      <a:pt x="226" y="574"/>
                    </a:lnTo>
                    <a:lnTo>
                      <a:pt x="226" y="575"/>
                    </a:lnTo>
                    <a:lnTo>
                      <a:pt x="228" y="575"/>
                    </a:lnTo>
                    <a:lnTo>
                      <a:pt x="227" y="574"/>
                    </a:lnTo>
                    <a:lnTo>
                      <a:pt x="225" y="571"/>
                    </a:lnTo>
                    <a:lnTo>
                      <a:pt x="226" y="570"/>
                    </a:lnTo>
                    <a:lnTo>
                      <a:pt x="227" y="569"/>
                    </a:lnTo>
                    <a:lnTo>
                      <a:pt x="226" y="567"/>
                    </a:lnTo>
                    <a:lnTo>
                      <a:pt x="230" y="566"/>
                    </a:lnTo>
                    <a:lnTo>
                      <a:pt x="233" y="566"/>
                    </a:lnTo>
                    <a:lnTo>
                      <a:pt x="233" y="565"/>
                    </a:lnTo>
                    <a:lnTo>
                      <a:pt x="232" y="565"/>
                    </a:lnTo>
                    <a:lnTo>
                      <a:pt x="231" y="562"/>
                    </a:lnTo>
                    <a:lnTo>
                      <a:pt x="233" y="560"/>
                    </a:lnTo>
                    <a:lnTo>
                      <a:pt x="234" y="560"/>
                    </a:lnTo>
                    <a:lnTo>
                      <a:pt x="235" y="557"/>
                    </a:lnTo>
                    <a:lnTo>
                      <a:pt x="236" y="553"/>
                    </a:lnTo>
                    <a:lnTo>
                      <a:pt x="242" y="551"/>
                    </a:lnTo>
                    <a:lnTo>
                      <a:pt x="244" y="549"/>
                    </a:lnTo>
                    <a:lnTo>
                      <a:pt x="249" y="548"/>
                    </a:lnTo>
                    <a:lnTo>
                      <a:pt x="250" y="546"/>
                    </a:lnTo>
                    <a:lnTo>
                      <a:pt x="248" y="543"/>
                    </a:lnTo>
                    <a:lnTo>
                      <a:pt x="250" y="540"/>
                    </a:lnTo>
                    <a:lnTo>
                      <a:pt x="253" y="544"/>
                    </a:lnTo>
                    <a:lnTo>
                      <a:pt x="254" y="548"/>
                    </a:lnTo>
                    <a:lnTo>
                      <a:pt x="258" y="554"/>
                    </a:lnTo>
                    <a:lnTo>
                      <a:pt x="263" y="555"/>
                    </a:lnTo>
                    <a:lnTo>
                      <a:pt x="262" y="559"/>
                    </a:lnTo>
                    <a:lnTo>
                      <a:pt x="260" y="562"/>
                    </a:lnTo>
                    <a:lnTo>
                      <a:pt x="261" y="563"/>
                    </a:lnTo>
                    <a:lnTo>
                      <a:pt x="266" y="555"/>
                    </a:lnTo>
                    <a:lnTo>
                      <a:pt x="269" y="555"/>
                    </a:lnTo>
                    <a:lnTo>
                      <a:pt x="272" y="552"/>
                    </a:lnTo>
                    <a:lnTo>
                      <a:pt x="278" y="554"/>
                    </a:lnTo>
                    <a:lnTo>
                      <a:pt x="286" y="554"/>
                    </a:lnTo>
                    <a:lnTo>
                      <a:pt x="286" y="552"/>
                    </a:lnTo>
                    <a:lnTo>
                      <a:pt x="288" y="549"/>
                    </a:lnTo>
                    <a:lnTo>
                      <a:pt x="285" y="551"/>
                    </a:lnTo>
                    <a:lnTo>
                      <a:pt x="284" y="553"/>
                    </a:lnTo>
                    <a:lnTo>
                      <a:pt x="274" y="551"/>
                    </a:lnTo>
                    <a:lnTo>
                      <a:pt x="268" y="553"/>
                    </a:lnTo>
                    <a:lnTo>
                      <a:pt x="262" y="550"/>
                    </a:lnTo>
                    <a:lnTo>
                      <a:pt x="256" y="545"/>
                    </a:lnTo>
                    <a:lnTo>
                      <a:pt x="253" y="538"/>
                    </a:lnTo>
                    <a:lnTo>
                      <a:pt x="255" y="537"/>
                    </a:lnTo>
                    <a:lnTo>
                      <a:pt x="259" y="535"/>
                    </a:lnTo>
                    <a:lnTo>
                      <a:pt x="264" y="534"/>
                    </a:lnTo>
                    <a:lnTo>
                      <a:pt x="266" y="535"/>
                    </a:lnTo>
                    <a:lnTo>
                      <a:pt x="268" y="533"/>
                    </a:lnTo>
                    <a:lnTo>
                      <a:pt x="272" y="529"/>
                    </a:lnTo>
                    <a:lnTo>
                      <a:pt x="279" y="527"/>
                    </a:lnTo>
                    <a:lnTo>
                      <a:pt x="282" y="526"/>
                    </a:lnTo>
                    <a:lnTo>
                      <a:pt x="281" y="524"/>
                    </a:lnTo>
                    <a:lnTo>
                      <a:pt x="278" y="525"/>
                    </a:lnTo>
                    <a:lnTo>
                      <a:pt x="272" y="524"/>
                    </a:lnTo>
                    <a:lnTo>
                      <a:pt x="268" y="525"/>
                    </a:lnTo>
                    <a:lnTo>
                      <a:pt x="266" y="528"/>
                    </a:lnTo>
                    <a:lnTo>
                      <a:pt x="260" y="531"/>
                    </a:lnTo>
                    <a:lnTo>
                      <a:pt x="259" y="530"/>
                    </a:lnTo>
                    <a:lnTo>
                      <a:pt x="267" y="524"/>
                    </a:lnTo>
                    <a:lnTo>
                      <a:pt x="261" y="523"/>
                    </a:lnTo>
                    <a:lnTo>
                      <a:pt x="261" y="521"/>
                    </a:lnTo>
                    <a:lnTo>
                      <a:pt x="264" y="517"/>
                    </a:lnTo>
                    <a:lnTo>
                      <a:pt x="269" y="514"/>
                    </a:lnTo>
                    <a:lnTo>
                      <a:pt x="274" y="511"/>
                    </a:lnTo>
                    <a:lnTo>
                      <a:pt x="278" y="512"/>
                    </a:lnTo>
                    <a:lnTo>
                      <a:pt x="279" y="511"/>
                    </a:lnTo>
                    <a:lnTo>
                      <a:pt x="274" y="510"/>
                    </a:lnTo>
                    <a:lnTo>
                      <a:pt x="277" y="508"/>
                    </a:lnTo>
                    <a:lnTo>
                      <a:pt x="279" y="509"/>
                    </a:lnTo>
                    <a:lnTo>
                      <a:pt x="280" y="508"/>
                    </a:lnTo>
                    <a:lnTo>
                      <a:pt x="279" y="506"/>
                    </a:lnTo>
                    <a:lnTo>
                      <a:pt x="283" y="500"/>
                    </a:lnTo>
                    <a:lnTo>
                      <a:pt x="286" y="497"/>
                    </a:lnTo>
                    <a:lnTo>
                      <a:pt x="289" y="498"/>
                    </a:lnTo>
                    <a:lnTo>
                      <a:pt x="290" y="499"/>
                    </a:lnTo>
                    <a:lnTo>
                      <a:pt x="288" y="503"/>
                    </a:lnTo>
                    <a:lnTo>
                      <a:pt x="290" y="504"/>
                    </a:lnTo>
                    <a:lnTo>
                      <a:pt x="291" y="502"/>
                    </a:lnTo>
                    <a:lnTo>
                      <a:pt x="294" y="501"/>
                    </a:lnTo>
                    <a:lnTo>
                      <a:pt x="293" y="499"/>
                    </a:lnTo>
                    <a:lnTo>
                      <a:pt x="293" y="497"/>
                    </a:lnTo>
                    <a:lnTo>
                      <a:pt x="297" y="494"/>
                    </a:lnTo>
                    <a:lnTo>
                      <a:pt x="299" y="498"/>
                    </a:lnTo>
                    <a:lnTo>
                      <a:pt x="298" y="502"/>
                    </a:lnTo>
                    <a:lnTo>
                      <a:pt x="301" y="502"/>
                    </a:lnTo>
                    <a:lnTo>
                      <a:pt x="301" y="503"/>
                    </a:lnTo>
                    <a:lnTo>
                      <a:pt x="297" y="506"/>
                    </a:lnTo>
                    <a:lnTo>
                      <a:pt x="298" y="507"/>
                    </a:lnTo>
                    <a:lnTo>
                      <a:pt x="303" y="503"/>
                    </a:lnTo>
                    <a:lnTo>
                      <a:pt x="313" y="499"/>
                    </a:lnTo>
                    <a:lnTo>
                      <a:pt x="318" y="492"/>
                    </a:lnTo>
                    <a:lnTo>
                      <a:pt x="320" y="490"/>
                    </a:lnTo>
                    <a:lnTo>
                      <a:pt x="324" y="486"/>
                    </a:lnTo>
                    <a:lnTo>
                      <a:pt x="323" y="485"/>
                    </a:lnTo>
                    <a:lnTo>
                      <a:pt x="317" y="491"/>
                    </a:lnTo>
                    <a:lnTo>
                      <a:pt x="312" y="497"/>
                    </a:lnTo>
                    <a:lnTo>
                      <a:pt x="307" y="500"/>
                    </a:lnTo>
                    <a:lnTo>
                      <a:pt x="303" y="498"/>
                    </a:lnTo>
                    <a:lnTo>
                      <a:pt x="303" y="497"/>
                    </a:lnTo>
                    <a:lnTo>
                      <a:pt x="308" y="496"/>
                    </a:lnTo>
                    <a:lnTo>
                      <a:pt x="305" y="495"/>
                    </a:lnTo>
                    <a:lnTo>
                      <a:pt x="304" y="493"/>
                    </a:lnTo>
                    <a:lnTo>
                      <a:pt x="302" y="493"/>
                    </a:lnTo>
                    <a:lnTo>
                      <a:pt x="303" y="492"/>
                    </a:lnTo>
                    <a:lnTo>
                      <a:pt x="308" y="492"/>
                    </a:lnTo>
                    <a:lnTo>
                      <a:pt x="308" y="491"/>
                    </a:lnTo>
                    <a:lnTo>
                      <a:pt x="303" y="490"/>
                    </a:lnTo>
                    <a:lnTo>
                      <a:pt x="299" y="492"/>
                    </a:lnTo>
                    <a:lnTo>
                      <a:pt x="301" y="487"/>
                    </a:lnTo>
                    <a:lnTo>
                      <a:pt x="305" y="486"/>
                    </a:lnTo>
                    <a:lnTo>
                      <a:pt x="305" y="485"/>
                    </a:lnTo>
                    <a:lnTo>
                      <a:pt x="304" y="485"/>
                    </a:lnTo>
                    <a:lnTo>
                      <a:pt x="305" y="484"/>
                    </a:lnTo>
                    <a:lnTo>
                      <a:pt x="309" y="482"/>
                    </a:lnTo>
                    <a:lnTo>
                      <a:pt x="308" y="482"/>
                    </a:lnTo>
                    <a:lnTo>
                      <a:pt x="304" y="482"/>
                    </a:lnTo>
                    <a:lnTo>
                      <a:pt x="301" y="485"/>
                    </a:lnTo>
                    <a:lnTo>
                      <a:pt x="297" y="486"/>
                    </a:lnTo>
                    <a:lnTo>
                      <a:pt x="297" y="488"/>
                    </a:lnTo>
                    <a:lnTo>
                      <a:pt x="299" y="488"/>
                    </a:lnTo>
                    <a:lnTo>
                      <a:pt x="297" y="491"/>
                    </a:lnTo>
                    <a:lnTo>
                      <a:pt x="291" y="495"/>
                    </a:lnTo>
                    <a:lnTo>
                      <a:pt x="293" y="489"/>
                    </a:lnTo>
                    <a:lnTo>
                      <a:pt x="294" y="487"/>
                    </a:lnTo>
                    <a:lnTo>
                      <a:pt x="292" y="487"/>
                    </a:lnTo>
                    <a:lnTo>
                      <a:pt x="294" y="482"/>
                    </a:lnTo>
                    <a:lnTo>
                      <a:pt x="297" y="483"/>
                    </a:lnTo>
                    <a:lnTo>
                      <a:pt x="297" y="481"/>
                    </a:lnTo>
                    <a:lnTo>
                      <a:pt x="295" y="480"/>
                    </a:lnTo>
                    <a:lnTo>
                      <a:pt x="297" y="478"/>
                    </a:lnTo>
                    <a:lnTo>
                      <a:pt x="301" y="475"/>
                    </a:lnTo>
                    <a:lnTo>
                      <a:pt x="302" y="473"/>
                    </a:lnTo>
                    <a:lnTo>
                      <a:pt x="300" y="473"/>
                    </a:lnTo>
                    <a:lnTo>
                      <a:pt x="297" y="475"/>
                    </a:lnTo>
                    <a:lnTo>
                      <a:pt x="297" y="474"/>
                    </a:lnTo>
                    <a:lnTo>
                      <a:pt x="298" y="466"/>
                    </a:lnTo>
                    <a:lnTo>
                      <a:pt x="300" y="466"/>
                    </a:lnTo>
                    <a:lnTo>
                      <a:pt x="301" y="469"/>
                    </a:lnTo>
                    <a:lnTo>
                      <a:pt x="304" y="473"/>
                    </a:lnTo>
                    <a:lnTo>
                      <a:pt x="305" y="477"/>
                    </a:lnTo>
                    <a:lnTo>
                      <a:pt x="309" y="476"/>
                    </a:lnTo>
                    <a:lnTo>
                      <a:pt x="312" y="477"/>
                    </a:lnTo>
                    <a:lnTo>
                      <a:pt x="313" y="475"/>
                    </a:lnTo>
                    <a:lnTo>
                      <a:pt x="309" y="471"/>
                    </a:lnTo>
                    <a:lnTo>
                      <a:pt x="309" y="465"/>
                    </a:lnTo>
                    <a:lnTo>
                      <a:pt x="309" y="470"/>
                    </a:lnTo>
                    <a:lnTo>
                      <a:pt x="307" y="472"/>
                    </a:lnTo>
                    <a:lnTo>
                      <a:pt x="306" y="471"/>
                    </a:lnTo>
                    <a:lnTo>
                      <a:pt x="307" y="468"/>
                    </a:lnTo>
                    <a:lnTo>
                      <a:pt x="308" y="466"/>
                    </a:lnTo>
                    <a:lnTo>
                      <a:pt x="305" y="470"/>
                    </a:lnTo>
                    <a:lnTo>
                      <a:pt x="303" y="467"/>
                    </a:lnTo>
                    <a:lnTo>
                      <a:pt x="304" y="465"/>
                    </a:lnTo>
                    <a:lnTo>
                      <a:pt x="303" y="466"/>
                    </a:lnTo>
                    <a:lnTo>
                      <a:pt x="302" y="462"/>
                    </a:lnTo>
                    <a:lnTo>
                      <a:pt x="306" y="454"/>
                    </a:lnTo>
                    <a:lnTo>
                      <a:pt x="309" y="455"/>
                    </a:lnTo>
                    <a:lnTo>
                      <a:pt x="311" y="458"/>
                    </a:lnTo>
                    <a:lnTo>
                      <a:pt x="310" y="461"/>
                    </a:lnTo>
                    <a:lnTo>
                      <a:pt x="316" y="462"/>
                    </a:lnTo>
                    <a:lnTo>
                      <a:pt x="316" y="464"/>
                    </a:lnTo>
                    <a:lnTo>
                      <a:pt x="319" y="463"/>
                    </a:lnTo>
                    <a:lnTo>
                      <a:pt x="317" y="461"/>
                    </a:lnTo>
                    <a:lnTo>
                      <a:pt x="313" y="460"/>
                    </a:lnTo>
                    <a:lnTo>
                      <a:pt x="313" y="457"/>
                    </a:lnTo>
                    <a:lnTo>
                      <a:pt x="310" y="456"/>
                    </a:lnTo>
                    <a:lnTo>
                      <a:pt x="310" y="454"/>
                    </a:lnTo>
                    <a:lnTo>
                      <a:pt x="309" y="453"/>
                    </a:lnTo>
                    <a:lnTo>
                      <a:pt x="310" y="449"/>
                    </a:lnTo>
                    <a:lnTo>
                      <a:pt x="312" y="449"/>
                    </a:lnTo>
                    <a:lnTo>
                      <a:pt x="313" y="450"/>
                    </a:lnTo>
                    <a:lnTo>
                      <a:pt x="315" y="449"/>
                    </a:lnTo>
                    <a:lnTo>
                      <a:pt x="313" y="444"/>
                    </a:lnTo>
                    <a:lnTo>
                      <a:pt x="310" y="447"/>
                    </a:lnTo>
                    <a:lnTo>
                      <a:pt x="311" y="444"/>
                    </a:lnTo>
                    <a:lnTo>
                      <a:pt x="311" y="440"/>
                    </a:lnTo>
                    <a:lnTo>
                      <a:pt x="319" y="435"/>
                    </a:lnTo>
                    <a:lnTo>
                      <a:pt x="321" y="437"/>
                    </a:lnTo>
                    <a:lnTo>
                      <a:pt x="323" y="438"/>
                    </a:lnTo>
                    <a:lnTo>
                      <a:pt x="326" y="439"/>
                    </a:lnTo>
                    <a:lnTo>
                      <a:pt x="326" y="441"/>
                    </a:lnTo>
                    <a:lnTo>
                      <a:pt x="328" y="442"/>
                    </a:lnTo>
                    <a:lnTo>
                      <a:pt x="330" y="444"/>
                    </a:lnTo>
                    <a:lnTo>
                      <a:pt x="331" y="448"/>
                    </a:lnTo>
                    <a:lnTo>
                      <a:pt x="333" y="450"/>
                    </a:lnTo>
                    <a:lnTo>
                      <a:pt x="333" y="446"/>
                    </a:lnTo>
                    <a:lnTo>
                      <a:pt x="330" y="441"/>
                    </a:lnTo>
                    <a:lnTo>
                      <a:pt x="329" y="438"/>
                    </a:lnTo>
                    <a:lnTo>
                      <a:pt x="326" y="438"/>
                    </a:lnTo>
                    <a:lnTo>
                      <a:pt x="321" y="435"/>
                    </a:lnTo>
                    <a:lnTo>
                      <a:pt x="322" y="430"/>
                    </a:lnTo>
                    <a:lnTo>
                      <a:pt x="325" y="428"/>
                    </a:lnTo>
                    <a:lnTo>
                      <a:pt x="319" y="428"/>
                    </a:lnTo>
                    <a:lnTo>
                      <a:pt x="314" y="429"/>
                    </a:lnTo>
                    <a:lnTo>
                      <a:pt x="311" y="434"/>
                    </a:lnTo>
                    <a:lnTo>
                      <a:pt x="321" y="430"/>
                    </a:lnTo>
                    <a:lnTo>
                      <a:pt x="321" y="433"/>
                    </a:lnTo>
                    <a:lnTo>
                      <a:pt x="315" y="435"/>
                    </a:lnTo>
                    <a:lnTo>
                      <a:pt x="308" y="441"/>
                    </a:lnTo>
                    <a:lnTo>
                      <a:pt x="307" y="444"/>
                    </a:lnTo>
                    <a:lnTo>
                      <a:pt x="304" y="444"/>
                    </a:lnTo>
                    <a:lnTo>
                      <a:pt x="306" y="441"/>
                    </a:lnTo>
                    <a:lnTo>
                      <a:pt x="303" y="442"/>
                    </a:lnTo>
                    <a:lnTo>
                      <a:pt x="303" y="439"/>
                    </a:lnTo>
                    <a:lnTo>
                      <a:pt x="305" y="438"/>
                    </a:lnTo>
                    <a:lnTo>
                      <a:pt x="306" y="435"/>
                    </a:lnTo>
                    <a:lnTo>
                      <a:pt x="309" y="432"/>
                    </a:lnTo>
                    <a:lnTo>
                      <a:pt x="313" y="426"/>
                    </a:lnTo>
                    <a:lnTo>
                      <a:pt x="318" y="422"/>
                    </a:lnTo>
                    <a:lnTo>
                      <a:pt x="327" y="420"/>
                    </a:lnTo>
                    <a:lnTo>
                      <a:pt x="332" y="419"/>
                    </a:lnTo>
                    <a:lnTo>
                      <a:pt x="333" y="417"/>
                    </a:lnTo>
                    <a:lnTo>
                      <a:pt x="336" y="415"/>
                    </a:lnTo>
                    <a:lnTo>
                      <a:pt x="337" y="415"/>
                    </a:lnTo>
                    <a:lnTo>
                      <a:pt x="344" y="414"/>
                    </a:lnTo>
                    <a:lnTo>
                      <a:pt x="344" y="415"/>
                    </a:lnTo>
                    <a:lnTo>
                      <a:pt x="342" y="417"/>
                    </a:lnTo>
                    <a:lnTo>
                      <a:pt x="345" y="417"/>
                    </a:lnTo>
                    <a:lnTo>
                      <a:pt x="344" y="423"/>
                    </a:lnTo>
                    <a:lnTo>
                      <a:pt x="346" y="420"/>
                    </a:lnTo>
                    <a:lnTo>
                      <a:pt x="351" y="419"/>
                    </a:lnTo>
                    <a:lnTo>
                      <a:pt x="353" y="421"/>
                    </a:lnTo>
                    <a:lnTo>
                      <a:pt x="354" y="421"/>
                    </a:lnTo>
                    <a:lnTo>
                      <a:pt x="352" y="418"/>
                    </a:lnTo>
                    <a:lnTo>
                      <a:pt x="349" y="418"/>
                    </a:lnTo>
                    <a:lnTo>
                      <a:pt x="345" y="414"/>
                    </a:lnTo>
                    <a:lnTo>
                      <a:pt x="352" y="413"/>
                    </a:lnTo>
                    <a:lnTo>
                      <a:pt x="352" y="415"/>
                    </a:lnTo>
                    <a:lnTo>
                      <a:pt x="358" y="413"/>
                    </a:lnTo>
                    <a:lnTo>
                      <a:pt x="364" y="408"/>
                    </a:lnTo>
                    <a:lnTo>
                      <a:pt x="363" y="407"/>
                    </a:lnTo>
                    <a:lnTo>
                      <a:pt x="357" y="410"/>
                    </a:lnTo>
                    <a:lnTo>
                      <a:pt x="352" y="410"/>
                    </a:lnTo>
                    <a:lnTo>
                      <a:pt x="346" y="413"/>
                    </a:lnTo>
                    <a:lnTo>
                      <a:pt x="345" y="413"/>
                    </a:lnTo>
                    <a:lnTo>
                      <a:pt x="345" y="410"/>
                    </a:lnTo>
                    <a:lnTo>
                      <a:pt x="341" y="413"/>
                    </a:lnTo>
                    <a:lnTo>
                      <a:pt x="338" y="414"/>
                    </a:lnTo>
                    <a:lnTo>
                      <a:pt x="336" y="413"/>
                    </a:lnTo>
                    <a:lnTo>
                      <a:pt x="329" y="417"/>
                    </a:lnTo>
                    <a:lnTo>
                      <a:pt x="324" y="419"/>
                    </a:lnTo>
                    <a:lnTo>
                      <a:pt x="324" y="417"/>
                    </a:lnTo>
                    <a:lnTo>
                      <a:pt x="332" y="411"/>
                    </a:lnTo>
                    <a:lnTo>
                      <a:pt x="338" y="408"/>
                    </a:lnTo>
                    <a:lnTo>
                      <a:pt x="344" y="409"/>
                    </a:lnTo>
                    <a:lnTo>
                      <a:pt x="340" y="407"/>
                    </a:lnTo>
                    <a:lnTo>
                      <a:pt x="342" y="405"/>
                    </a:lnTo>
                    <a:lnTo>
                      <a:pt x="336" y="408"/>
                    </a:lnTo>
                    <a:lnTo>
                      <a:pt x="331" y="408"/>
                    </a:lnTo>
                    <a:lnTo>
                      <a:pt x="328" y="409"/>
                    </a:lnTo>
                    <a:lnTo>
                      <a:pt x="329" y="407"/>
                    </a:lnTo>
                    <a:lnTo>
                      <a:pt x="327" y="408"/>
                    </a:lnTo>
                    <a:lnTo>
                      <a:pt x="324" y="406"/>
                    </a:lnTo>
                    <a:lnTo>
                      <a:pt x="329" y="402"/>
                    </a:lnTo>
                    <a:lnTo>
                      <a:pt x="332" y="401"/>
                    </a:lnTo>
                    <a:lnTo>
                      <a:pt x="330" y="398"/>
                    </a:lnTo>
                    <a:lnTo>
                      <a:pt x="328" y="397"/>
                    </a:lnTo>
                    <a:lnTo>
                      <a:pt x="330" y="396"/>
                    </a:lnTo>
                    <a:lnTo>
                      <a:pt x="326" y="395"/>
                    </a:lnTo>
                    <a:lnTo>
                      <a:pt x="323" y="391"/>
                    </a:lnTo>
                    <a:lnTo>
                      <a:pt x="329" y="390"/>
                    </a:lnTo>
                    <a:lnTo>
                      <a:pt x="332" y="391"/>
                    </a:lnTo>
                    <a:lnTo>
                      <a:pt x="333" y="394"/>
                    </a:lnTo>
                    <a:lnTo>
                      <a:pt x="334" y="397"/>
                    </a:lnTo>
                    <a:lnTo>
                      <a:pt x="339" y="396"/>
                    </a:lnTo>
                    <a:lnTo>
                      <a:pt x="335" y="396"/>
                    </a:lnTo>
                    <a:lnTo>
                      <a:pt x="336" y="392"/>
                    </a:lnTo>
                    <a:lnTo>
                      <a:pt x="333" y="391"/>
                    </a:lnTo>
                    <a:lnTo>
                      <a:pt x="339" y="390"/>
                    </a:lnTo>
                    <a:lnTo>
                      <a:pt x="343" y="390"/>
                    </a:lnTo>
                    <a:lnTo>
                      <a:pt x="344" y="390"/>
                    </a:lnTo>
                    <a:lnTo>
                      <a:pt x="348" y="392"/>
                    </a:lnTo>
                    <a:lnTo>
                      <a:pt x="347" y="390"/>
                    </a:lnTo>
                    <a:lnTo>
                      <a:pt x="345" y="389"/>
                    </a:lnTo>
                    <a:lnTo>
                      <a:pt x="342" y="389"/>
                    </a:lnTo>
                    <a:lnTo>
                      <a:pt x="344" y="387"/>
                    </a:lnTo>
                    <a:lnTo>
                      <a:pt x="347" y="386"/>
                    </a:lnTo>
                    <a:lnTo>
                      <a:pt x="351" y="385"/>
                    </a:lnTo>
                    <a:lnTo>
                      <a:pt x="348" y="384"/>
                    </a:lnTo>
                    <a:lnTo>
                      <a:pt x="344" y="386"/>
                    </a:lnTo>
                    <a:lnTo>
                      <a:pt x="342" y="387"/>
                    </a:lnTo>
                    <a:lnTo>
                      <a:pt x="340" y="389"/>
                    </a:lnTo>
                    <a:lnTo>
                      <a:pt x="335" y="390"/>
                    </a:lnTo>
                    <a:lnTo>
                      <a:pt x="332" y="389"/>
                    </a:lnTo>
                    <a:lnTo>
                      <a:pt x="333" y="384"/>
                    </a:lnTo>
                    <a:lnTo>
                      <a:pt x="337" y="384"/>
                    </a:lnTo>
                    <a:lnTo>
                      <a:pt x="333" y="383"/>
                    </a:lnTo>
                    <a:lnTo>
                      <a:pt x="331" y="382"/>
                    </a:lnTo>
                    <a:lnTo>
                      <a:pt x="332" y="380"/>
                    </a:lnTo>
                    <a:lnTo>
                      <a:pt x="333" y="381"/>
                    </a:lnTo>
                    <a:lnTo>
                      <a:pt x="336" y="380"/>
                    </a:lnTo>
                    <a:lnTo>
                      <a:pt x="339" y="381"/>
                    </a:lnTo>
                    <a:lnTo>
                      <a:pt x="343" y="382"/>
                    </a:lnTo>
                    <a:lnTo>
                      <a:pt x="343" y="380"/>
                    </a:lnTo>
                    <a:lnTo>
                      <a:pt x="339" y="378"/>
                    </a:lnTo>
                    <a:lnTo>
                      <a:pt x="334" y="378"/>
                    </a:lnTo>
                    <a:lnTo>
                      <a:pt x="333" y="376"/>
                    </a:lnTo>
                    <a:lnTo>
                      <a:pt x="337" y="376"/>
                    </a:lnTo>
                    <a:lnTo>
                      <a:pt x="340" y="377"/>
                    </a:lnTo>
                    <a:lnTo>
                      <a:pt x="344" y="378"/>
                    </a:lnTo>
                    <a:lnTo>
                      <a:pt x="347" y="378"/>
                    </a:lnTo>
                    <a:lnTo>
                      <a:pt x="350" y="378"/>
                    </a:lnTo>
                    <a:lnTo>
                      <a:pt x="349" y="377"/>
                    </a:lnTo>
                    <a:lnTo>
                      <a:pt x="356" y="376"/>
                    </a:lnTo>
                    <a:lnTo>
                      <a:pt x="350" y="376"/>
                    </a:lnTo>
                    <a:lnTo>
                      <a:pt x="346" y="377"/>
                    </a:lnTo>
                    <a:lnTo>
                      <a:pt x="343" y="375"/>
                    </a:lnTo>
                    <a:lnTo>
                      <a:pt x="343" y="372"/>
                    </a:lnTo>
                    <a:lnTo>
                      <a:pt x="342" y="371"/>
                    </a:lnTo>
                    <a:lnTo>
                      <a:pt x="349" y="369"/>
                    </a:lnTo>
                    <a:lnTo>
                      <a:pt x="352" y="371"/>
                    </a:lnTo>
                    <a:lnTo>
                      <a:pt x="359" y="370"/>
                    </a:lnTo>
                    <a:lnTo>
                      <a:pt x="353" y="369"/>
                    </a:lnTo>
                    <a:lnTo>
                      <a:pt x="350" y="367"/>
                    </a:lnTo>
                    <a:lnTo>
                      <a:pt x="348" y="366"/>
                    </a:lnTo>
                    <a:lnTo>
                      <a:pt x="345" y="363"/>
                    </a:lnTo>
                    <a:lnTo>
                      <a:pt x="343" y="362"/>
                    </a:lnTo>
                    <a:lnTo>
                      <a:pt x="343" y="361"/>
                    </a:lnTo>
                    <a:lnTo>
                      <a:pt x="341" y="359"/>
                    </a:lnTo>
                    <a:lnTo>
                      <a:pt x="343" y="359"/>
                    </a:lnTo>
                    <a:lnTo>
                      <a:pt x="345" y="359"/>
                    </a:lnTo>
                    <a:lnTo>
                      <a:pt x="349" y="359"/>
                    </a:lnTo>
                    <a:lnTo>
                      <a:pt x="351" y="358"/>
                    </a:lnTo>
                    <a:lnTo>
                      <a:pt x="350" y="357"/>
                    </a:lnTo>
                    <a:lnTo>
                      <a:pt x="352" y="356"/>
                    </a:lnTo>
                    <a:lnTo>
                      <a:pt x="354" y="356"/>
                    </a:lnTo>
                    <a:lnTo>
                      <a:pt x="355" y="355"/>
                    </a:lnTo>
                    <a:lnTo>
                      <a:pt x="357" y="354"/>
                    </a:lnTo>
                    <a:lnTo>
                      <a:pt x="357" y="356"/>
                    </a:lnTo>
                    <a:lnTo>
                      <a:pt x="356" y="357"/>
                    </a:lnTo>
                    <a:lnTo>
                      <a:pt x="357" y="358"/>
                    </a:lnTo>
                    <a:lnTo>
                      <a:pt x="359" y="356"/>
                    </a:lnTo>
                    <a:lnTo>
                      <a:pt x="360" y="355"/>
                    </a:lnTo>
                    <a:lnTo>
                      <a:pt x="360" y="351"/>
                    </a:lnTo>
                    <a:lnTo>
                      <a:pt x="361" y="349"/>
                    </a:lnTo>
                    <a:lnTo>
                      <a:pt x="363" y="351"/>
                    </a:lnTo>
                    <a:lnTo>
                      <a:pt x="363" y="354"/>
                    </a:lnTo>
                    <a:lnTo>
                      <a:pt x="365" y="355"/>
                    </a:lnTo>
                    <a:lnTo>
                      <a:pt x="367" y="355"/>
                    </a:lnTo>
                    <a:lnTo>
                      <a:pt x="369" y="352"/>
                    </a:lnTo>
                    <a:lnTo>
                      <a:pt x="369" y="349"/>
                    </a:lnTo>
                    <a:lnTo>
                      <a:pt x="369" y="345"/>
                    </a:lnTo>
                    <a:lnTo>
                      <a:pt x="370" y="341"/>
                    </a:lnTo>
                    <a:lnTo>
                      <a:pt x="374" y="339"/>
                    </a:lnTo>
                    <a:lnTo>
                      <a:pt x="380" y="338"/>
                    </a:lnTo>
                    <a:lnTo>
                      <a:pt x="380" y="335"/>
                    </a:lnTo>
                    <a:lnTo>
                      <a:pt x="382" y="333"/>
                    </a:lnTo>
                    <a:lnTo>
                      <a:pt x="383" y="331"/>
                    </a:lnTo>
                    <a:lnTo>
                      <a:pt x="377" y="332"/>
                    </a:lnTo>
                    <a:lnTo>
                      <a:pt x="374" y="333"/>
                    </a:lnTo>
                    <a:lnTo>
                      <a:pt x="371" y="336"/>
                    </a:lnTo>
                    <a:lnTo>
                      <a:pt x="369" y="333"/>
                    </a:lnTo>
                    <a:lnTo>
                      <a:pt x="371" y="331"/>
                    </a:lnTo>
                    <a:lnTo>
                      <a:pt x="372" y="330"/>
                    </a:lnTo>
                    <a:lnTo>
                      <a:pt x="375" y="329"/>
                    </a:lnTo>
                    <a:lnTo>
                      <a:pt x="377" y="325"/>
                    </a:lnTo>
                    <a:lnTo>
                      <a:pt x="380" y="323"/>
                    </a:lnTo>
                    <a:lnTo>
                      <a:pt x="380" y="320"/>
                    </a:lnTo>
                    <a:lnTo>
                      <a:pt x="380" y="319"/>
                    </a:lnTo>
                    <a:lnTo>
                      <a:pt x="383" y="319"/>
                    </a:lnTo>
                    <a:lnTo>
                      <a:pt x="386" y="319"/>
                    </a:lnTo>
                    <a:lnTo>
                      <a:pt x="387" y="321"/>
                    </a:lnTo>
                    <a:lnTo>
                      <a:pt x="387" y="322"/>
                    </a:lnTo>
                    <a:lnTo>
                      <a:pt x="387" y="323"/>
                    </a:lnTo>
                    <a:lnTo>
                      <a:pt x="388" y="322"/>
                    </a:lnTo>
                    <a:lnTo>
                      <a:pt x="389" y="320"/>
                    </a:lnTo>
                    <a:lnTo>
                      <a:pt x="390" y="320"/>
                    </a:lnTo>
                    <a:lnTo>
                      <a:pt x="393" y="319"/>
                    </a:lnTo>
                    <a:lnTo>
                      <a:pt x="393" y="318"/>
                    </a:lnTo>
                    <a:lnTo>
                      <a:pt x="389" y="318"/>
                    </a:lnTo>
                    <a:lnTo>
                      <a:pt x="387" y="318"/>
                    </a:lnTo>
                    <a:lnTo>
                      <a:pt x="383" y="319"/>
                    </a:lnTo>
                    <a:lnTo>
                      <a:pt x="381" y="317"/>
                    </a:lnTo>
                    <a:lnTo>
                      <a:pt x="383" y="314"/>
                    </a:lnTo>
                    <a:lnTo>
                      <a:pt x="387" y="309"/>
                    </a:lnTo>
                    <a:lnTo>
                      <a:pt x="392" y="306"/>
                    </a:lnTo>
                    <a:lnTo>
                      <a:pt x="395" y="307"/>
                    </a:lnTo>
                    <a:lnTo>
                      <a:pt x="396" y="308"/>
                    </a:lnTo>
                    <a:lnTo>
                      <a:pt x="396" y="310"/>
                    </a:lnTo>
                    <a:lnTo>
                      <a:pt x="393" y="312"/>
                    </a:lnTo>
                    <a:lnTo>
                      <a:pt x="391" y="314"/>
                    </a:lnTo>
                    <a:lnTo>
                      <a:pt x="393" y="313"/>
                    </a:lnTo>
                    <a:lnTo>
                      <a:pt x="397" y="311"/>
                    </a:lnTo>
                    <a:lnTo>
                      <a:pt x="398" y="312"/>
                    </a:lnTo>
                    <a:lnTo>
                      <a:pt x="399" y="312"/>
                    </a:lnTo>
                    <a:lnTo>
                      <a:pt x="397" y="315"/>
                    </a:lnTo>
                    <a:lnTo>
                      <a:pt x="396" y="317"/>
                    </a:lnTo>
                    <a:lnTo>
                      <a:pt x="396" y="318"/>
                    </a:lnTo>
                    <a:lnTo>
                      <a:pt x="400" y="313"/>
                    </a:lnTo>
                    <a:lnTo>
                      <a:pt x="403" y="313"/>
                    </a:lnTo>
                    <a:lnTo>
                      <a:pt x="405" y="313"/>
                    </a:lnTo>
                    <a:lnTo>
                      <a:pt x="407" y="314"/>
                    </a:lnTo>
                    <a:lnTo>
                      <a:pt x="408" y="317"/>
                    </a:lnTo>
                    <a:lnTo>
                      <a:pt x="410" y="319"/>
                    </a:lnTo>
                    <a:lnTo>
                      <a:pt x="410" y="322"/>
                    </a:lnTo>
                    <a:lnTo>
                      <a:pt x="410" y="324"/>
                    </a:lnTo>
                    <a:lnTo>
                      <a:pt x="412" y="326"/>
                    </a:lnTo>
                    <a:lnTo>
                      <a:pt x="413" y="328"/>
                    </a:lnTo>
                    <a:lnTo>
                      <a:pt x="415" y="328"/>
                    </a:lnTo>
                    <a:lnTo>
                      <a:pt x="416" y="326"/>
                    </a:lnTo>
                    <a:lnTo>
                      <a:pt x="415" y="323"/>
                    </a:lnTo>
                    <a:lnTo>
                      <a:pt x="414" y="320"/>
                    </a:lnTo>
                    <a:lnTo>
                      <a:pt x="413" y="317"/>
                    </a:lnTo>
                    <a:lnTo>
                      <a:pt x="412" y="314"/>
                    </a:lnTo>
                    <a:lnTo>
                      <a:pt x="412" y="312"/>
                    </a:lnTo>
                    <a:lnTo>
                      <a:pt x="414" y="309"/>
                    </a:lnTo>
                    <a:lnTo>
                      <a:pt x="417" y="307"/>
                    </a:lnTo>
                    <a:lnTo>
                      <a:pt x="420" y="307"/>
                    </a:lnTo>
                    <a:lnTo>
                      <a:pt x="423" y="305"/>
                    </a:lnTo>
                    <a:lnTo>
                      <a:pt x="422" y="305"/>
                    </a:lnTo>
                    <a:lnTo>
                      <a:pt x="420" y="306"/>
                    </a:lnTo>
                    <a:lnTo>
                      <a:pt x="417" y="307"/>
                    </a:lnTo>
                    <a:lnTo>
                      <a:pt x="413" y="308"/>
                    </a:lnTo>
                    <a:lnTo>
                      <a:pt x="410" y="311"/>
                    </a:lnTo>
                    <a:lnTo>
                      <a:pt x="408" y="312"/>
                    </a:lnTo>
                    <a:lnTo>
                      <a:pt x="407" y="310"/>
                    </a:lnTo>
                    <a:lnTo>
                      <a:pt x="404" y="310"/>
                    </a:lnTo>
                    <a:lnTo>
                      <a:pt x="402" y="311"/>
                    </a:lnTo>
                    <a:lnTo>
                      <a:pt x="400" y="310"/>
                    </a:lnTo>
                    <a:lnTo>
                      <a:pt x="399" y="309"/>
                    </a:lnTo>
                    <a:lnTo>
                      <a:pt x="399" y="306"/>
                    </a:lnTo>
                    <a:lnTo>
                      <a:pt x="400" y="304"/>
                    </a:lnTo>
                    <a:lnTo>
                      <a:pt x="404" y="306"/>
                    </a:lnTo>
                    <a:lnTo>
                      <a:pt x="408" y="306"/>
                    </a:lnTo>
                    <a:lnTo>
                      <a:pt x="408" y="305"/>
                    </a:lnTo>
                    <a:lnTo>
                      <a:pt x="405" y="304"/>
                    </a:lnTo>
                    <a:lnTo>
                      <a:pt x="403" y="303"/>
                    </a:lnTo>
                    <a:lnTo>
                      <a:pt x="401" y="301"/>
                    </a:lnTo>
                    <a:lnTo>
                      <a:pt x="398" y="304"/>
                    </a:lnTo>
                    <a:lnTo>
                      <a:pt x="397" y="302"/>
                    </a:lnTo>
                    <a:lnTo>
                      <a:pt x="402" y="295"/>
                    </a:lnTo>
                    <a:lnTo>
                      <a:pt x="404" y="297"/>
                    </a:lnTo>
                    <a:lnTo>
                      <a:pt x="408" y="298"/>
                    </a:lnTo>
                    <a:lnTo>
                      <a:pt x="410" y="297"/>
                    </a:lnTo>
                    <a:lnTo>
                      <a:pt x="409" y="295"/>
                    </a:lnTo>
                    <a:lnTo>
                      <a:pt x="405" y="295"/>
                    </a:lnTo>
                    <a:lnTo>
                      <a:pt x="408" y="293"/>
                    </a:lnTo>
                    <a:lnTo>
                      <a:pt x="410" y="293"/>
                    </a:lnTo>
                    <a:lnTo>
                      <a:pt x="413" y="294"/>
                    </a:lnTo>
                    <a:lnTo>
                      <a:pt x="416" y="295"/>
                    </a:lnTo>
                    <a:lnTo>
                      <a:pt x="417" y="296"/>
                    </a:lnTo>
                    <a:lnTo>
                      <a:pt x="419" y="297"/>
                    </a:lnTo>
                    <a:lnTo>
                      <a:pt x="419" y="295"/>
                    </a:lnTo>
                    <a:lnTo>
                      <a:pt x="418" y="295"/>
                    </a:lnTo>
                    <a:lnTo>
                      <a:pt x="416" y="293"/>
                    </a:lnTo>
                    <a:lnTo>
                      <a:pt x="414" y="291"/>
                    </a:lnTo>
                    <a:lnTo>
                      <a:pt x="412" y="289"/>
                    </a:lnTo>
                    <a:lnTo>
                      <a:pt x="410" y="290"/>
                    </a:lnTo>
                    <a:lnTo>
                      <a:pt x="407" y="289"/>
                    </a:lnTo>
                    <a:lnTo>
                      <a:pt x="405" y="289"/>
                    </a:lnTo>
                    <a:lnTo>
                      <a:pt x="405" y="288"/>
                    </a:lnTo>
                    <a:lnTo>
                      <a:pt x="406" y="287"/>
                    </a:lnTo>
                    <a:lnTo>
                      <a:pt x="406" y="285"/>
                    </a:lnTo>
                    <a:lnTo>
                      <a:pt x="404" y="285"/>
                    </a:lnTo>
                    <a:lnTo>
                      <a:pt x="403" y="285"/>
                    </a:lnTo>
                    <a:lnTo>
                      <a:pt x="402" y="288"/>
                    </a:lnTo>
                    <a:lnTo>
                      <a:pt x="401" y="290"/>
                    </a:lnTo>
                    <a:lnTo>
                      <a:pt x="400" y="292"/>
                    </a:lnTo>
                    <a:lnTo>
                      <a:pt x="398" y="294"/>
                    </a:lnTo>
                    <a:lnTo>
                      <a:pt x="398" y="295"/>
                    </a:lnTo>
                    <a:lnTo>
                      <a:pt x="395" y="297"/>
                    </a:lnTo>
                    <a:lnTo>
                      <a:pt x="392" y="298"/>
                    </a:lnTo>
                    <a:lnTo>
                      <a:pt x="389" y="301"/>
                    </a:lnTo>
                    <a:lnTo>
                      <a:pt x="387" y="301"/>
                    </a:lnTo>
                    <a:lnTo>
                      <a:pt x="385" y="301"/>
                    </a:lnTo>
                    <a:lnTo>
                      <a:pt x="382" y="301"/>
                    </a:lnTo>
                    <a:lnTo>
                      <a:pt x="384" y="299"/>
                    </a:lnTo>
                    <a:lnTo>
                      <a:pt x="387" y="297"/>
                    </a:lnTo>
                    <a:lnTo>
                      <a:pt x="386" y="297"/>
                    </a:lnTo>
                    <a:lnTo>
                      <a:pt x="384" y="297"/>
                    </a:lnTo>
                    <a:lnTo>
                      <a:pt x="384" y="296"/>
                    </a:lnTo>
                    <a:lnTo>
                      <a:pt x="384" y="295"/>
                    </a:lnTo>
                    <a:lnTo>
                      <a:pt x="386" y="295"/>
                    </a:lnTo>
                    <a:lnTo>
                      <a:pt x="388" y="295"/>
                    </a:lnTo>
                    <a:lnTo>
                      <a:pt x="390" y="295"/>
                    </a:lnTo>
                    <a:lnTo>
                      <a:pt x="392" y="295"/>
                    </a:lnTo>
                    <a:lnTo>
                      <a:pt x="395" y="293"/>
                    </a:lnTo>
                    <a:lnTo>
                      <a:pt x="392" y="293"/>
                    </a:lnTo>
                    <a:lnTo>
                      <a:pt x="391" y="293"/>
                    </a:lnTo>
                    <a:lnTo>
                      <a:pt x="392" y="291"/>
                    </a:lnTo>
                    <a:lnTo>
                      <a:pt x="389" y="291"/>
                    </a:lnTo>
                    <a:lnTo>
                      <a:pt x="387" y="292"/>
                    </a:lnTo>
                    <a:lnTo>
                      <a:pt x="386" y="292"/>
                    </a:lnTo>
                    <a:lnTo>
                      <a:pt x="386" y="290"/>
                    </a:lnTo>
                    <a:lnTo>
                      <a:pt x="383" y="291"/>
                    </a:lnTo>
                    <a:lnTo>
                      <a:pt x="384" y="288"/>
                    </a:lnTo>
                    <a:lnTo>
                      <a:pt x="386" y="289"/>
                    </a:lnTo>
                    <a:lnTo>
                      <a:pt x="388" y="287"/>
                    </a:lnTo>
                    <a:lnTo>
                      <a:pt x="392" y="286"/>
                    </a:lnTo>
                    <a:lnTo>
                      <a:pt x="393" y="286"/>
                    </a:lnTo>
                    <a:lnTo>
                      <a:pt x="394" y="284"/>
                    </a:lnTo>
                    <a:lnTo>
                      <a:pt x="392" y="285"/>
                    </a:lnTo>
                    <a:lnTo>
                      <a:pt x="388" y="286"/>
                    </a:lnTo>
                    <a:lnTo>
                      <a:pt x="386" y="287"/>
                    </a:lnTo>
                    <a:lnTo>
                      <a:pt x="387" y="284"/>
                    </a:lnTo>
                    <a:lnTo>
                      <a:pt x="388" y="283"/>
                    </a:lnTo>
                    <a:lnTo>
                      <a:pt x="391" y="283"/>
                    </a:lnTo>
                    <a:lnTo>
                      <a:pt x="393" y="283"/>
                    </a:lnTo>
                    <a:lnTo>
                      <a:pt x="394" y="283"/>
                    </a:lnTo>
                    <a:lnTo>
                      <a:pt x="399" y="283"/>
                    </a:lnTo>
                    <a:lnTo>
                      <a:pt x="401" y="282"/>
                    </a:lnTo>
                    <a:lnTo>
                      <a:pt x="403" y="281"/>
                    </a:lnTo>
                    <a:lnTo>
                      <a:pt x="406" y="280"/>
                    </a:lnTo>
                    <a:lnTo>
                      <a:pt x="408" y="278"/>
                    </a:lnTo>
                    <a:lnTo>
                      <a:pt x="409" y="280"/>
                    </a:lnTo>
                    <a:lnTo>
                      <a:pt x="410" y="279"/>
                    </a:lnTo>
                    <a:lnTo>
                      <a:pt x="412" y="278"/>
                    </a:lnTo>
                    <a:lnTo>
                      <a:pt x="414" y="277"/>
                    </a:lnTo>
                    <a:lnTo>
                      <a:pt x="416" y="277"/>
                    </a:lnTo>
                    <a:lnTo>
                      <a:pt x="417" y="278"/>
                    </a:lnTo>
                    <a:lnTo>
                      <a:pt x="418" y="280"/>
                    </a:lnTo>
                    <a:lnTo>
                      <a:pt x="418" y="282"/>
                    </a:lnTo>
                    <a:lnTo>
                      <a:pt x="419" y="283"/>
                    </a:lnTo>
                    <a:lnTo>
                      <a:pt x="419" y="285"/>
                    </a:lnTo>
                    <a:lnTo>
                      <a:pt x="422" y="285"/>
                    </a:lnTo>
                    <a:lnTo>
                      <a:pt x="423" y="286"/>
                    </a:lnTo>
                    <a:lnTo>
                      <a:pt x="424" y="286"/>
                    </a:lnTo>
                    <a:lnTo>
                      <a:pt x="424" y="283"/>
                    </a:lnTo>
                    <a:lnTo>
                      <a:pt x="422" y="283"/>
                    </a:lnTo>
                    <a:lnTo>
                      <a:pt x="420" y="282"/>
                    </a:lnTo>
                    <a:lnTo>
                      <a:pt x="420" y="278"/>
                    </a:lnTo>
                    <a:lnTo>
                      <a:pt x="421" y="277"/>
                    </a:lnTo>
                    <a:lnTo>
                      <a:pt x="422" y="275"/>
                    </a:lnTo>
                    <a:lnTo>
                      <a:pt x="423" y="272"/>
                    </a:lnTo>
                    <a:lnTo>
                      <a:pt x="422" y="271"/>
                    </a:lnTo>
                    <a:lnTo>
                      <a:pt x="419" y="271"/>
                    </a:lnTo>
                    <a:lnTo>
                      <a:pt x="417" y="270"/>
                    </a:lnTo>
                    <a:lnTo>
                      <a:pt x="416" y="270"/>
                    </a:lnTo>
                    <a:lnTo>
                      <a:pt x="413" y="271"/>
                    </a:lnTo>
                    <a:lnTo>
                      <a:pt x="411" y="271"/>
                    </a:lnTo>
                    <a:lnTo>
                      <a:pt x="410" y="271"/>
                    </a:lnTo>
                    <a:lnTo>
                      <a:pt x="410" y="269"/>
                    </a:lnTo>
                    <a:lnTo>
                      <a:pt x="408" y="269"/>
                    </a:lnTo>
                    <a:lnTo>
                      <a:pt x="407" y="271"/>
                    </a:lnTo>
                    <a:lnTo>
                      <a:pt x="404" y="272"/>
                    </a:lnTo>
                    <a:lnTo>
                      <a:pt x="402" y="273"/>
                    </a:lnTo>
                    <a:lnTo>
                      <a:pt x="401" y="272"/>
                    </a:lnTo>
                    <a:lnTo>
                      <a:pt x="400" y="271"/>
                    </a:lnTo>
                    <a:lnTo>
                      <a:pt x="402" y="267"/>
                    </a:lnTo>
                    <a:lnTo>
                      <a:pt x="403" y="265"/>
                    </a:lnTo>
                    <a:lnTo>
                      <a:pt x="404" y="264"/>
                    </a:lnTo>
                    <a:lnTo>
                      <a:pt x="406" y="263"/>
                    </a:lnTo>
                    <a:lnTo>
                      <a:pt x="407" y="263"/>
                    </a:lnTo>
                    <a:lnTo>
                      <a:pt x="406" y="265"/>
                    </a:lnTo>
                    <a:lnTo>
                      <a:pt x="407" y="265"/>
                    </a:lnTo>
                    <a:lnTo>
                      <a:pt x="409" y="264"/>
                    </a:lnTo>
                    <a:lnTo>
                      <a:pt x="410" y="263"/>
                    </a:lnTo>
                    <a:lnTo>
                      <a:pt x="411" y="262"/>
                    </a:lnTo>
                    <a:lnTo>
                      <a:pt x="410" y="261"/>
                    </a:lnTo>
                    <a:lnTo>
                      <a:pt x="411" y="260"/>
                    </a:lnTo>
                    <a:lnTo>
                      <a:pt x="413" y="261"/>
                    </a:lnTo>
                    <a:lnTo>
                      <a:pt x="414" y="261"/>
                    </a:lnTo>
                    <a:lnTo>
                      <a:pt x="413" y="265"/>
                    </a:lnTo>
                    <a:lnTo>
                      <a:pt x="415" y="265"/>
                    </a:lnTo>
                    <a:lnTo>
                      <a:pt x="416" y="265"/>
                    </a:lnTo>
                    <a:lnTo>
                      <a:pt x="419" y="264"/>
                    </a:lnTo>
                    <a:lnTo>
                      <a:pt x="420" y="261"/>
                    </a:lnTo>
                    <a:lnTo>
                      <a:pt x="419" y="259"/>
                    </a:lnTo>
                    <a:lnTo>
                      <a:pt x="420" y="259"/>
                    </a:lnTo>
                    <a:lnTo>
                      <a:pt x="421" y="259"/>
                    </a:lnTo>
                    <a:lnTo>
                      <a:pt x="422" y="258"/>
                    </a:lnTo>
                    <a:lnTo>
                      <a:pt x="422" y="257"/>
                    </a:lnTo>
                    <a:lnTo>
                      <a:pt x="421" y="255"/>
                    </a:lnTo>
                    <a:lnTo>
                      <a:pt x="422" y="254"/>
                    </a:lnTo>
                    <a:lnTo>
                      <a:pt x="424" y="254"/>
                    </a:lnTo>
                    <a:lnTo>
                      <a:pt x="425" y="256"/>
                    </a:lnTo>
                    <a:lnTo>
                      <a:pt x="426" y="259"/>
                    </a:lnTo>
                    <a:lnTo>
                      <a:pt x="427" y="259"/>
                    </a:lnTo>
                    <a:lnTo>
                      <a:pt x="427" y="261"/>
                    </a:lnTo>
                    <a:lnTo>
                      <a:pt x="427" y="263"/>
                    </a:lnTo>
                    <a:lnTo>
                      <a:pt x="427" y="264"/>
                    </a:lnTo>
                    <a:lnTo>
                      <a:pt x="427" y="266"/>
                    </a:lnTo>
                    <a:lnTo>
                      <a:pt x="426" y="268"/>
                    </a:lnTo>
                    <a:lnTo>
                      <a:pt x="425" y="270"/>
                    </a:lnTo>
                    <a:lnTo>
                      <a:pt x="425" y="271"/>
                    </a:lnTo>
                    <a:lnTo>
                      <a:pt x="429" y="272"/>
                    </a:lnTo>
                    <a:lnTo>
                      <a:pt x="430" y="276"/>
                    </a:lnTo>
                    <a:lnTo>
                      <a:pt x="431" y="277"/>
                    </a:lnTo>
                    <a:lnTo>
                      <a:pt x="431" y="279"/>
                    </a:lnTo>
                    <a:lnTo>
                      <a:pt x="431" y="282"/>
                    </a:lnTo>
                    <a:lnTo>
                      <a:pt x="433" y="283"/>
                    </a:lnTo>
                    <a:lnTo>
                      <a:pt x="436" y="285"/>
                    </a:lnTo>
                    <a:lnTo>
                      <a:pt x="439" y="287"/>
                    </a:lnTo>
                    <a:lnTo>
                      <a:pt x="442" y="288"/>
                    </a:lnTo>
                    <a:lnTo>
                      <a:pt x="443" y="287"/>
                    </a:lnTo>
                    <a:lnTo>
                      <a:pt x="442" y="285"/>
                    </a:lnTo>
                    <a:lnTo>
                      <a:pt x="440" y="284"/>
                    </a:lnTo>
                    <a:lnTo>
                      <a:pt x="438" y="283"/>
                    </a:lnTo>
                    <a:lnTo>
                      <a:pt x="436" y="282"/>
                    </a:lnTo>
                    <a:lnTo>
                      <a:pt x="434" y="281"/>
                    </a:lnTo>
                    <a:lnTo>
                      <a:pt x="432" y="281"/>
                    </a:lnTo>
                    <a:lnTo>
                      <a:pt x="434" y="277"/>
                    </a:lnTo>
                    <a:lnTo>
                      <a:pt x="434" y="274"/>
                    </a:lnTo>
                    <a:lnTo>
                      <a:pt x="433" y="274"/>
                    </a:lnTo>
                    <a:lnTo>
                      <a:pt x="432" y="273"/>
                    </a:lnTo>
                    <a:lnTo>
                      <a:pt x="433" y="271"/>
                    </a:lnTo>
                    <a:lnTo>
                      <a:pt x="434" y="271"/>
                    </a:lnTo>
                    <a:lnTo>
                      <a:pt x="435" y="273"/>
                    </a:lnTo>
                    <a:lnTo>
                      <a:pt x="437" y="276"/>
                    </a:lnTo>
                    <a:lnTo>
                      <a:pt x="438" y="278"/>
                    </a:lnTo>
                    <a:lnTo>
                      <a:pt x="440" y="279"/>
                    </a:lnTo>
                    <a:lnTo>
                      <a:pt x="440" y="277"/>
                    </a:lnTo>
                    <a:lnTo>
                      <a:pt x="438" y="275"/>
                    </a:lnTo>
                    <a:lnTo>
                      <a:pt x="437" y="274"/>
                    </a:lnTo>
                    <a:lnTo>
                      <a:pt x="436" y="272"/>
                    </a:lnTo>
                    <a:lnTo>
                      <a:pt x="437" y="271"/>
                    </a:lnTo>
                    <a:lnTo>
                      <a:pt x="439" y="273"/>
                    </a:lnTo>
                    <a:lnTo>
                      <a:pt x="440" y="275"/>
                    </a:lnTo>
                    <a:lnTo>
                      <a:pt x="441" y="277"/>
                    </a:lnTo>
                    <a:lnTo>
                      <a:pt x="442" y="274"/>
                    </a:lnTo>
                    <a:lnTo>
                      <a:pt x="440" y="273"/>
                    </a:lnTo>
                    <a:lnTo>
                      <a:pt x="441" y="271"/>
                    </a:lnTo>
                    <a:lnTo>
                      <a:pt x="442" y="270"/>
                    </a:lnTo>
                    <a:lnTo>
                      <a:pt x="440" y="271"/>
                    </a:lnTo>
                    <a:lnTo>
                      <a:pt x="439" y="271"/>
                    </a:lnTo>
                    <a:lnTo>
                      <a:pt x="437" y="271"/>
                    </a:lnTo>
                    <a:lnTo>
                      <a:pt x="438" y="268"/>
                    </a:lnTo>
                    <a:lnTo>
                      <a:pt x="439" y="266"/>
                    </a:lnTo>
                    <a:lnTo>
                      <a:pt x="440" y="265"/>
                    </a:lnTo>
                    <a:lnTo>
                      <a:pt x="442" y="268"/>
                    </a:lnTo>
                    <a:lnTo>
                      <a:pt x="446" y="267"/>
                    </a:lnTo>
                    <a:lnTo>
                      <a:pt x="447" y="266"/>
                    </a:lnTo>
                    <a:lnTo>
                      <a:pt x="444" y="265"/>
                    </a:lnTo>
                    <a:lnTo>
                      <a:pt x="443" y="264"/>
                    </a:lnTo>
                    <a:lnTo>
                      <a:pt x="440" y="263"/>
                    </a:lnTo>
                    <a:lnTo>
                      <a:pt x="437" y="265"/>
                    </a:lnTo>
                    <a:lnTo>
                      <a:pt x="435" y="265"/>
                    </a:lnTo>
                    <a:lnTo>
                      <a:pt x="434" y="264"/>
                    </a:lnTo>
                    <a:lnTo>
                      <a:pt x="434" y="262"/>
                    </a:lnTo>
                    <a:lnTo>
                      <a:pt x="434" y="261"/>
                    </a:lnTo>
                    <a:lnTo>
                      <a:pt x="437" y="260"/>
                    </a:lnTo>
                    <a:lnTo>
                      <a:pt x="440" y="260"/>
                    </a:lnTo>
                    <a:lnTo>
                      <a:pt x="441" y="259"/>
                    </a:lnTo>
                    <a:lnTo>
                      <a:pt x="442" y="259"/>
                    </a:lnTo>
                    <a:lnTo>
                      <a:pt x="440" y="259"/>
                    </a:lnTo>
                    <a:lnTo>
                      <a:pt x="439" y="257"/>
                    </a:lnTo>
                    <a:lnTo>
                      <a:pt x="440" y="255"/>
                    </a:lnTo>
                    <a:lnTo>
                      <a:pt x="437" y="257"/>
                    </a:lnTo>
                    <a:lnTo>
                      <a:pt x="434" y="258"/>
                    </a:lnTo>
                    <a:lnTo>
                      <a:pt x="431" y="258"/>
                    </a:lnTo>
                    <a:lnTo>
                      <a:pt x="429" y="257"/>
                    </a:lnTo>
                    <a:lnTo>
                      <a:pt x="430" y="255"/>
                    </a:lnTo>
                    <a:lnTo>
                      <a:pt x="432" y="255"/>
                    </a:lnTo>
                    <a:lnTo>
                      <a:pt x="433" y="254"/>
                    </a:lnTo>
                    <a:lnTo>
                      <a:pt x="431" y="254"/>
                    </a:lnTo>
                    <a:lnTo>
                      <a:pt x="429" y="254"/>
                    </a:lnTo>
                    <a:lnTo>
                      <a:pt x="428" y="253"/>
                    </a:lnTo>
                    <a:lnTo>
                      <a:pt x="428" y="251"/>
                    </a:lnTo>
                    <a:lnTo>
                      <a:pt x="430" y="250"/>
                    </a:lnTo>
                    <a:lnTo>
                      <a:pt x="432" y="250"/>
                    </a:lnTo>
                    <a:lnTo>
                      <a:pt x="434" y="251"/>
                    </a:lnTo>
                    <a:lnTo>
                      <a:pt x="436" y="251"/>
                    </a:lnTo>
                    <a:lnTo>
                      <a:pt x="439" y="252"/>
                    </a:lnTo>
                    <a:lnTo>
                      <a:pt x="440" y="253"/>
                    </a:lnTo>
                    <a:lnTo>
                      <a:pt x="442" y="254"/>
                    </a:lnTo>
                    <a:lnTo>
                      <a:pt x="444" y="256"/>
                    </a:lnTo>
                    <a:lnTo>
                      <a:pt x="444" y="257"/>
                    </a:lnTo>
                    <a:lnTo>
                      <a:pt x="446" y="259"/>
                    </a:lnTo>
                    <a:lnTo>
                      <a:pt x="448" y="260"/>
                    </a:lnTo>
                    <a:lnTo>
                      <a:pt x="450" y="260"/>
                    </a:lnTo>
                    <a:lnTo>
                      <a:pt x="452" y="260"/>
                    </a:lnTo>
                    <a:lnTo>
                      <a:pt x="450" y="259"/>
                    </a:lnTo>
                    <a:lnTo>
                      <a:pt x="447" y="258"/>
                    </a:lnTo>
                    <a:lnTo>
                      <a:pt x="446" y="257"/>
                    </a:lnTo>
                    <a:lnTo>
                      <a:pt x="445" y="255"/>
                    </a:lnTo>
                    <a:lnTo>
                      <a:pt x="444" y="254"/>
                    </a:lnTo>
                    <a:lnTo>
                      <a:pt x="444" y="252"/>
                    </a:lnTo>
                    <a:lnTo>
                      <a:pt x="442" y="251"/>
                    </a:lnTo>
                    <a:lnTo>
                      <a:pt x="440" y="250"/>
                    </a:lnTo>
                    <a:lnTo>
                      <a:pt x="439" y="249"/>
                    </a:lnTo>
                    <a:lnTo>
                      <a:pt x="436" y="249"/>
                    </a:lnTo>
                    <a:lnTo>
                      <a:pt x="435" y="248"/>
                    </a:lnTo>
                    <a:lnTo>
                      <a:pt x="434" y="248"/>
                    </a:lnTo>
                    <a:lnTo>
                      <a:pt x="432" y="248"/>
                    </a:lnTo>
                    <a:lnTo>
                      <a:pt x="433" y="246"/>
                    </a:lnTo>
                    <a:lnTo>
                      <a:pt x="435" y="245"/>
                    </a:lnTo>
                    <a:lnTo>
                      <a:pt x="437" y="245"/>
                    </a:lnTo>
                    <a:lnTo>
                      <a:pt x="439" y="243"/>
                    </a:lnTo>
                    <a:lnTo>
                      <a:pt x="440" y="243"/>
                    </a:lnTo>
                    <a:lnTo>
                      <a:pt x="442" y="242"/>
                    </a:lnTo>
                    <a:lnTo>
                      <a:pt x="445" y="242"/>
                    </a:lnTo>
                    <a:lnTo>
                      <a:pt x="447" y="242"/>
                    </a:lnTo>
                    <a:lnTo>
                      <a:pt x="449" y="242"/>
                    </a:lnTo>
                    <a:lnTo>
                      <a:pt x="452" y="244"/>
                    </a:lnTo>
                    <a:lnTo>
                      <a:pt x="453" y="246"/>
                    </a:lnTo>
                    <a:lnTo>
                      <a:pt x="451" y="248"/>
                    </a:lnTo>
                    <a:lnTo>
                      <a:pt x="453" y="247"/>
                    </a:lnTo>
                    <a:lnTo>
                      <a:pt x="456" y="246"/>
                    </a:lnTo>
                    <a:lnTo>
                      <a:pt x="458" y="244"/>
                    </a:lnTo>
                    <a:lnTo>
                      <a:pt x="458" y="243"/>
                    </a:lnTo>
                    <a:lnTo>
                      <a:pt x="459" y="242"/>
                    </a:lnTo>
                    <a:lnTo>
                      <a:pt x="461" y="242"/>
                    </a:lnTo>
                    <a:lnTo>
                      <a:pt x="463" y="243"/>
                    </a:lnTo>
                    <a:lnTo>
                      <a:pt x="464" y="244"/>
                    </a:lnTo>
                    <a:lnTo>
                      <a:pt x="465" y="242"/>
                    </a:lnTo>
                    <a:lnTo>
                      <a:pt x="466" y="241"/>
                    </a:lnTo>
                    <a:lnTo>
                      <a:pt x="467" y="240"/>
                    </a:lnTo>
                    <a:lnTo>
                      <a:pt x="469" y="240"/>
                    </a:lnTo>
                    <a:lnTo>
                      <a:pt x="470" y="240"/>
                    </a:lnTo>
                    <a:lnTo>
                      <a:pt x="470" y="238"/>
                    </a:lnTo>
                    <a:lnTo>
                      <a:pt x="471" y="237"/>
                    </a:lnTo>
                    <a:lnTo>
                      <a:pt x="477" y="238"/>
                    </a:lnTo>
                    <a:lnTo>
                      <a:pt x="478" y="239"/>
                    </a:lnTo>
                    <a:lnTo>
                      <a:pt x="479" y="237"/>
                    </a:lnTo>
                    <a:lnTo>
                      <a:pt x="477" y="236"/>
                    </a:lnTo>
                    <a:lnTo>
                      <a:pt x="475" y="236"/>
                    </a:lnTo>
                    <a:lnTo>
                      <a:pt x="472" y="236"/>
                    </a:lnTo>
                    <a:lnTo>
                      <a:pt x="474" y="234"/>
                    </a:lnTo>
                    <a:lnTo>
                      <a:pt x="474" y="232"/>
                    </a:lnTo>
                    <a:lnTo>
                      <a:pt x="474" y="231"/>
                    </a:lnTo>
                    <a:lnTo>
                      <a:pt x="471" y="232"/>
                    </a:lnTo>
                    <a:lnTo>
                      <a:pt x="470" y="233"/>
                    </a:lnTo>
                    <a:lnTo>
                      <a:pt x="467" y="235"/>
                    </a:lnTo>
                    <a:lnTo>
                      <a:pt x="464" y="236"/>
                    </a:lnTo>
                    <a:lnTo>
                      <a:pt x="458" y="238"/>
                    </a:lnTo>
                    <a:lnTo>
                      <a:pt x="456" y="238"/>
                    </a:lnTo>
                    <a:lnTo>
                      <a:pt x="457" y="237"/>
                    </a:lnTo>
                    <a:lnTo>
                      <a:pt x="458" y="236"/>
                    </a:lnTo>
                    <a:lnTo>
                      <a:pt x="458" y="235"/>
                    </a:lnTo>
                    <a:lnTo>
                      <a:pt x="457" y="233"/>
                    </a:lnTo>
                    <a:lnTo>
                      <a:pt x="455" y="233"/>
                    </a:lnTo>
                    <a:lnTo>
                      <a:pt x="453" y="235"/>
                    </a:lnTo>
                    <a:lnTo>
                      <a:pt x="453" y="236"/>
                    </a:lnTo>
                    <a:lnTo>
                      <a:pt x="452" y="237"/>
                    </a:lnTo>
                    <a:lnTo>
                      <a:pt x="449" y="238"/>
                    </a:lnTo>
                    <a:lnTo>
                      <a:pt x="447" y="239"/>
                    </a:lnTo>
                    <a:lnTo>
                      <a:pt x="444" y="239"/>
                    </a:lnTo>
                    <a:lnTo>
                      <a:pt x="440" y="241"/>
                    </a:lnTo>
                    <a:lnTo>
                      <a:pt x="440" y="239"/>
                    </a:lnTo>
                    <a:lnTo>
                      <a:pt x="440" y="238"/>
                    </a:lnTo>
                    <a:lnTo>
                      <a:pt x="440" y="237"/>
                    </a:lnTo>
                    <a:lnTo>
                      <a:pt x="439" y="236"/>
                    </a:lnTo>
                    <a:lnTo>
                      <a:pt x="438" y="235"/>
                    </a:lnTo>
                    <a:lnTo>
                      <a:pt x="439" y="234"/>
                    </a:lnTo>
                    <a:lnTo>
                      <a:pt x="440" y="232"/>
                    </a:lnTo>
                    <a:lnTo>
                      <a:pt x="433" y="230"/>
                    </a:lnTo>
                    <a:lnTo>
                      <a:pt x="430" y="230"/>
                    </a:lnTo>
                    <a:lnTo>
                      <a:pt x="429" y="231"/>
                    </a:lnTo>
                    <a:lnTo>
                      <a:pt x="428" y="232"/>
                    </a:lnTo>
                    <a:lnTo>
                      <a:pt x="428" y="233"/>
                    </a:lnTo>
                    <a:lnTo>
                      <a:pt x="427" y="232"/>
                    </a:lnTo>
                    <a:lnTo>
                      <a:pt x="426" y="232"/>
                    </a:lnTo>
                    <a:lnTo>
                      <a:pt x="424" y="233"/>
                    </a:lnTo>
                    <a:lnTo>
                      <a:pt x="424" y="234"/>
                    </a:lnTo>
                    <a:lnTo>
                      <a:pt x="424" y="236"/>
                    </a:lnTo>
                    <a:lnTo>
                      <a:pt x="424" y="237"/>
                    </a:lnTo>
                    <a:lnTo>
                      <a:pt x="423" y="239"/>
                    </a:lnTo>
                    <a:lnTo>
                      <a:pt x="422" y="241"/>
                    </a:lnTo>
                    <a:lnTo>
                      <a:pt x="422" y="242"/>
                    </a:lnTo>
                    <a:lnTo>
                      <a:pt x="422" y="244"/>
                    </a:lnTo>
                    <a:lnTo>
                      <a:pt x="420" y="245"/>
                    </a:lnTo>
                    <a:lnTo>
                      <a:pt x="419" y="245"/>
                    </a:lnTo>
                    <a:lnTo>
                      <a:pt x="418" y="243"/>
                    </a:lnTo>
                    <a:lnTo>
                      <a:pt x="419" y="242"/>
                    </a:lnTo>
                    <a:lnTo>
                      <a:pt x="419" y="240"/>
                    </a:lnTo>
                    <a:lnTo>
                      <a:pt x="419" y="238"/>
                    </a:lnTo>
                    <a:lnTo>
                      <a:pt x="418" y="238"/>
                    </a:lnTo>
                    <a:lnTo>
                      <a:pt x="417" y="239"/>
                    </a:lnTo>
                    <a:lnTo>
                      <a:pt x="417" y="241"/>
                    </a:lnTo>
                    <a:lnTo>
                      <a:pt x="417" y="242"/>
                    </a:lnTo>
                    <a:lnTo>
                      <a:pt x="416" y="241"/>
                    </a:lnTo>
                    <a:lnTo>
                      <a:pt x="415" y="242"/>
                    </a:lnTo>
                    <a:lnTo>
                      <a:pt x="416" y="242"/>
                    </a:lnTo>
                    <a:lnTo>
                      <a:pt x="416" y="243"/>
                    </a:lnTo>
                    <a:lnTo>
                      <a:pt x="416" y="245"/>
                    </a:lnTo>
                    <a:lnTo>
                      <a:pt x="415" y="245"/>
                    </a:lnTo>
                    <a:lnTo>
                      <a:pt x="414" y="245"/>
                    </a:lnTo>
                    <a:lnTo>
                      <a:pt x="413" y="246"/>
                    </a:lnTo>
                    <a:lnTo>
                      <a:pt x="412" y="247"/>
                    </a:lnTo>
                    <a:lnTo>
                      <a:pt x="413" y="248"/>
                    </a:lnTo>
                    <a:lnTo>
                      <a:pt x="412" y="249"/>
                    </a:lnTo>
                    <a:lnTo>
                      <a:pt x="411" y="250"/>
                    </a:lnTo>
                    <a:lnTo>
                      <a:pt x="411" y="251"/>
                    </a:lnTo>
                    <a:lnTo>
                      <a:pt x="409" y="251"/>
                    </a:lnTo>
                    <a:lnTo>
                      <a:pt x="409" y="249"/>
                    </a:lnTo>
                    <a:lnTo>
                      <a:pt x="407" y="250"/>
                    </a:lnTo>
                    <a:lnTo>
                      <a:pt x="406" y="248"/>
                    </a:lnTo>
                    <a:lnTo>
                      <a:pt x="405" y="249"/>
                    </a:lnTo>
                    <a:lnTo>
                      <a:pt x="403" y="248"/>
                    </a:lnTo>
                    <a:lnTo>
                      <a:pt x="401" y="249"/>
                    </a:lnTo>
                    <a:lnTo>
                      <a:pt x="400" y="248"/>
                    </a:lnTo>
                    <a:lnTo>
                      <a:pt x="402" y="247"/>
                    </a:lnTo>
                    <a:lnTo>
                      <a:pt x="404" y="244"/>
                    </a:lnTo>
                    <a:lnTo>
                      <a:pt x="405" y="242"/>
                    </a:lnTo>
                    <a:lnTo>
                      <a:pt x="408" y="240"/>
                    </a:lnTo>
                    <a:lnTo>
                      <a:pt x="410" y="237"/>
                    </a:lnTo>
                    <a:lnTo>
                      <a:pt x="408" y="236"/>
                    </a:lnTo>
                    <a:lnTo>
                      <a:pt x="408" y="237"/>
                    </a:lnTo>
                    <a:lnTo>
                      <a:pt x="408" y="238"/>
                    </a:lnTo>
                    <a:lnTo>
                      <a:pt x="406" y="239"/>
                    </a:lnTo>
                    <a:lnTo>
                      <a:pt x="404" y="242"/>
                    </a:lnTo>
                    <a:lnTo>
                      <a:pt x="403" y="243"/>
                    </a:lnTo>
                    <a:lnTo>
                      <a:pt x="401" y="245"/>
                    </a:lnTo>
                    <a:lnTo>
                      <a:pt x="400" y="246"/>
                    </a:lnTo>
                    <a:lnTo>
                      <a:pt x="398" y="247"/>
                    </a:lnTo>
                    <a:lnTo>
                      <a:pt x="398" y="248"/>
                    </a:lnTo>
                    <a:lnTo>
                      <a:pt x="397" y="249"/>
                    </a:lnTo>
                    <a:lnTo>
                      <a:pt x="396" y="250"/>
                    </a:lnTo>
                    <a:lnTo>
                      <a:pt x="395" y="251"/>
                    </a:lnTo>
                    <a:lnTo>
                      <a:pt x="393" y="252"/>
                    </a:lnTo>
                    <a:lnTo>
                      <a:pt x="392" y="253"/>
                    </a:lnTo>
                    <a:lnTo>
                      <a:pt x="390" y="252"/>
                    </a:lnTo>
                    <a:lnTo>
                      <a:pt x="392" y="249"/>
                    </a:lnTo>
                    <a:lnTo>
                      <a:pt x="393" y="246"/>
                    </a:lnTo>
                    <a:lnTo>
                      <a:pt x="394" y="245"/>
                    </a:lnTo>
                    <a:lnTo>
                      <a:pt x="396" y="242"/>
                    </a:lnTo>
                    <a:lnTo>
                      <a:pt x="397" y="241"/>
                    </a:lnTo>
                    <a:lnTo>
                      <a:pt x="398" y="240"/>
                    </a:lnTo>
                    <a:lnTo>
                      <a:pt x="401" y="240"/>
                    </a:lnTo>
                    <a:lnTo>
                      <a:pt x="402" y="240"/>
                    </a:lnTo>
                    <a:lnTo>
                      <a:pt x="402" y="239"/>
                    </a:lnTo>
                    <a:lnTo>
                      <a:pt x="400" y="239"/>
                    </a:lnTo>
                    <a:lnTo>
                      <a:pt x="398" y="239"/>
                    </a:lnTo>
                    <a:lnTo>
                      <a:pt x="398" y="238"/>
                    </a:lnTo>
                    <a:lnTo>
                      <a:pt x="397" y="237"/>
                    </a:lnTo>
                    <a:lnTo>
                      <a:pt x="398" y="236"/>
                    </a:lnTo>
                    <a:lnTo>
                      <a:pt x="398" y="237"/>
                    </a:lnTo>
                    <a:lnTo>
                      <a:pt x="400" y="237"/>
                    </a:lnTo>
                    <a:lnTo>
                      <a:pt x="401" y="237"/>
                    </a:lnTo>
                    <a:lnTo>
                      <a:pt x="401" y="236"/>
                    </a:lnTo>
                    <a:lnTo>
                      <a:pt x="399" y="236"/>
                    </a:lnTo>
                    <a:lnTo>
                      <a:pt x="398" y="236"/>
                    </a:lnTo>
                    <a:lnTo>
                      <a:pt x="396" y="235"/>
                    </a:lnTo>
                    <a:lnTo>
                      <a:pt x="395" y="235"/>
                    </a:lnTo>
                    <a:lnTo>
                      <a:pt x="396" y="234"/>
                    </a:lnTo>
                    <a:lnTo>
                      <a:pt x="396" y="232"/>
                    </a:lnTo>
                    <a:lnTo>
                      <a:pt x="398" y="232"/>
                    </a:lnTo>
                    <a:lnTo>
                      <a:pt x="399" y="232"/>
                    </a:lnTo>
                    <a:lnTo>
                      <a:pt x="399" y="231"/>
                    </a:lnTo>
                    <a:lnTo>
                      <a:pt x="401" y="230"/>
                    </a:lnTo>
                    <a:lnTo>
                      <a:pt x="403" y="229"/>
                    </a:lnTo>
                    <a:lnTo>
                      <a:pt x="404" y="228"/>
                    </a:lnTo>
                    <a:lnTo>
                      <a:pt x="406" y="227"/>
                    </a:lnTo>
                    <a:lnTo>
                      <a:pt x="405" y="226"/>
                    </a:lnTo>
                    <a:lnTo>
                      <a:pt x="404" y="225"/>
                    </a:lnTo>
                    <a:lnTo>
                      <a:pt x="404" y="224"/>
                    </a:lnTo>
                    <a:lnTo>
                      <a:pt x="404" y="223"/>
                    </a:lnTo>
                    <a:lnTo>
                      <a:pt x="402" y="224"/>
                    </a:lnTo>
                    <a:lnTo>
                      <a:pt x="400" y="225"/>
                    </a:lnTo>
                    <a:lnTo>
                      <a:pt x="398" y="227"/>
                    </a:lnTo>
                    <a:lnTo>
                      <a:pt x="397" y="229"/>
                    </a:lnTo>
                    <a:lnTo>
                      <a:pt x="395" y="230"/>
                    </a:lnTo>
                    <a:lnTo>
                      <a:pt x="392" y="231"/>
                    </a:lnTo>
                    <a:lnTo>
                      <a:pt x="391" y="231"/>
                    </a:lnTo>
                    <a:lnTo>
                      <a:pt x="388" y="231"/>
                    </a:lnTo>
                    <a:lnTo>
                      <a:pt x="387" y="233"/>
                    </a:lnTo>
                    <a:lnTo>
                      <a:pt x="388" y="233"/>
                    </a:lnTo>
                    <a:lnTo>
                      <a:pt x="389" y="235"/>
                    </a:lnTo>
                    <a:lnTo>
                      <a:pt x="387" y="236"/>
                    </a:lnTo>
                    <a:lnTo>
                      <a:pt x="385" y="237"/>
                    </a:lnTo>
                    <a:lnTo>
                      <a:pt x="382" y="237"/>
                    </a:lnTo>
                    <a:lnTo>
                      <a:pt x="381" y="237"/>
                    </a:lnTo>
                    <a:lnTo>
                      <a:pt x="378" y="236"/>
                    </a:lnTo>
                    <a:lnTo>
                      <a:pt x="377" y="234"/>
                    </a:lnTo>
                    <a:lnTo>
                      <a:pt x="377" y="232"/>
                    </a:lnTo>
                    <a:lnTo>
                      <a:pt x="379" y="231"/>
                    </a:lnTo>
                    <a:lnTo>
                      <a:pt x="381" y="232"/>
                    </a:lnTo>
                    <a:lnTo>
                      <a:pt x="382" y="232"/>
                    </a:lnTo>
                    <a:lnTo>
                      <a:pt x="384" y="232"/>
                    </a:lnTo>
                    <a:lnTo>
                      <a:pt x="385" y="230"/>
                    </a:lnTo>
                    <a:lnTo>
                      <a:pt x="384" y="229"/>
                    </a:lnTo>
                    <a:lnTo>
                      <a:pt x="383" y="229"/>
                    </a:lnTo>
                    <a:lnTo>
                      <a:pt x="382" y="228"/>
                    </a:lnTo>
                    <a:lnTo>
                      <a:pt x="383" y="226"/>
                    </a:lnTo>
                    <a:lnTo>
                      <a:pt x="386" y="226"/>
                    </a:lnTo>
                    <a:lnTo>
                      <a:pt x="388" y="224"/>
                    </a:lnTo>
                    <a:lnTo>
                      <a:pt x="391" y="224"/>
                    </a:lnTo>
                    <a:lnTo>
                      <a:pt x="392" y="222"/>
                    </a:lnTo>
                    <a:lnTo>
                      <a:pt x="394" y="221"/>
                    </a:lnTo>
                    <a:lnTo>
                      <a:pt x="394" y="219"/>
                    </a:lnTo>
                    <a:lnTo>
                      <a:pt x="394" y="218"/>
                    </a:lnTo>
                    <a:lnTo>
                      <a:pt x="392" y="218"/>
                    </a:lnTo>
                    <a:lnTo>
                      <a:pt x="390" y="218"/>
                    </a:lnTo>
                    <a:lnTo>
                      <a:pt x="391" y="219"/>
                    </a:lnTo>
                    <a:lnTo>
                      <a:pt x="392" y="221"/>
                    </a:lnTo>
                    <a:lnTo>
                      <a:pt x="389" y="223"/>
                    </a:lnTo>
                    <a:lnTo>
                      <a:pt x="388" y="220"/>
                    </a:lnTo>
                    <a:lnTo>
                      <a:pt x="387" y="224"/>
                    </a:lnTo>
                    <a:lnTo>
                      <a:pt x="384" y="225"/>
                    </a:lnTo>
                    <a:lnTo>
                      <a:pt x="383" y="222"/>
                    </a:lnTo>
                    <a:lnTo>
                      <a:pt x="381" y="225"/>
                    </a:lnTo>
                    <a:lnTo>
                      <a:pt x="381" y="226"/>
                    </a:lnTo>
                    <a:lnTo>
                      <a:pt x="379" y="224"/>
                    </a:lnTo>
                    <a:lnTo>
                      <a:pt x="378" y="226"/>
                    </a:lnTo>
                    <a:lnTo>
                      <a:pt x="377" y="227"/>
                    </a:lnTo>
                    <a:lnTo>
                      <a:pt x="377" y="228"/>
                    </a:lnTo>
                    <a:lnTo>
                      <a:pt x="376" y="229"/>
                    </a:lnTo>
                    <a:lnTo>
                      <a:pt x="373" y="230"/>
                    </a:lnTo>
                    <a:lnTo>
                      <a:pt x="371" y="230"/>
                    </a:lnTo>
                    <a:lnTo>
                      <a:pt x="369" y="228"/>
                    </a:lnTo>
                    <a:lnTo>
                      <a:pt x="369" y="225"/>
                    </a:lnTo>
                    <a:lnTo>
                      <a:pt x="369" y="224"/>
                    </a:lnTo>
                    <a:lnTo>
                      <a:pt x="371" y="224"/>
                    </a:lnTo>
                    <a:lnTo>
                      <a:pt x="370" y="223"/>
                    </a:lnTo>
                    <a:lnTo>
                      <a:pt x="371" y="221"/>
                    </a:lnTo>
                    <a:lnTo>
                      <a:pt x="373" y="221"/>
                    </a:lnTo>
                    <a:lnTo>
                      <a:pt x="374" y="220"/>
                    </a:lnTo>
                    <a:lnTo>
                      <a:pt x="375" y="219"/>
                    </a:lnTo>
                    <a:lnTo>
                      <a:pt x="372" y="220"/>
                    </a:lnTo>
                    <a:lnTo>
                      <a:pt x="371" y="218"/>
                    </a:lnTo>
                    <a:lnTo>
                      <a:pt x="370" y="218"/>
                    </a:lnTo>
                    <a:lnTo>
                      <a:pt x="372" y="217"/>
                    </a:lnTo>
                    <a:lnTo>
                      <a:pt x="374" y="217"/>
                    </a:lnTo>
                    <a:lnTo>
                      <a:pt x="374" y="215"/>
                    </a:lnTo>
                    <a:lnTo>
                      <a:pt x="375" y="215"/>
                    </a:lnTo>
                    <a:lnTo>
                      <a:pt x="375" y="217"/>
                    </a:lnTo>
                    <a:lnTo>
                      <a:pt x="375" y="218"/>
                    </a:lnTo>
                    <a:lnTo>
                      <a:pt x="376" y="219"/>
                    </a:lnTo>
                    <a:lnTo>
                      <a:pt x="376" y="218"/>
                    </a:lnTo>
                    <a:lnTo>
                      <a:pt x="377" y="217"/>
                    </a:lnTo>
                    <a:lnTo>
                      <a:pt x="376" y="216"/>
                    </a:lnTo>
                    <a:lnTo>
                      <a:pt x="377" y="214"/>
                    </a:lnTo>
                    <a:lnTo>
                      <a:pt x="377" y="213"/>
                    </a:lnTo>
                    <a:lnTo>
                      <a:pt x="379" y="213"/>
                    </a:lnTo>
                    <a:lnTo>
                      <a:pt x="379" y="215"/>
                    </a:lnTo>
                    <a:lnTo>
                      <a:pt x="379" y="217"/>
                    </a:lnTo>
                    <a:lnTo>
                      <a:pt x="379" y="218"/>
                    </a:lnTo>
                    <a:lnTo>
                      <a:pt x="380" y="218"/>
                    </a:lnTo>
                    <a:lnTo>
                      <a:pt x="381" y="218"/>
                    </a:lnTo>
                    <a:lnTo>
                      <a:pt x="382" y="217"/>
                    </a:lnTo>
                    <a:lnTo>
                      <a:pt x="383" y="216"/>
                    </a:lnTo>
                    <a:lnTo>
                      <a:pt x="385" y="216"/>
                    </a:lnTo>
                    <a:lnTo>
                      <a:pt x="385" y="218"/>
                    </a:lnTo>
                    <a:lnTo>
                      <a:pt x="387" y="216"/>
                    </a:lnTo>
                    <a:lnTo>
                      <a:pt x="386" y="215"/>
                    </a:lnTo>
                    <a:lnTo>
                      <a:pt x="387" y="214"/>
                    </a:lnTo>
                    <a:lnTo>
                      <a:pt x="385" y="212"/>
                    </a:lnTo>
                    <a:lnTo>
                      <a:pt x="386" y="212"/>
                    </a:lnTo>
                    <a:lnTo>
                      <a:pt x="387" y="212"/>
                    </a:lnTo>
                    <a:lnTo>
                      <a:pt x="389" y="213"/>
                    </a:lnTo>
                    <a:lnTo>
                      <a:pt x="389" y="215"/>
                    </a:lnTo>
                    <a:lnTo>
                      <a:pt x="390" y="213"/>
                    </a:lnTo>
                    <a:lnTo>
                      <a:pt x="390" y="212"/>
                    </a:lnTo>
                    <a:lnTo>
                      <a:pt x="392" y="212"/>
                    </a:lnTo>
                    <a:lnTo>
                      <a:pt x="392" y="213"/>
                    </a:lnTo>
                    <a:lnTo>
                      <a:pt x="393" y="215"/>
                    </a:lnTo>
                    <a:lnTo>
                      <a:pt x="393" y="213"/>
                    </a:lnTo>
                    <a:lnTo>
                      <a:pt x="392" y="211"/>
                    </a:lnTo>
                    <a:lnTo>
                      <a:pt x="392" y="210"/>
                    </a:lnTo>
                    <a:lnTo>
                      <a:pt x="391" y="208"/>
                    </a:lnTo>
                    <a:lnTo>
                      <a:pt x="390" y="206"/>
                    </a:lnTo>
                    <a:lnTo>
                      <a:pt x="389" y="204"/>
                    </a:lnTo>
                    <a:lnTo>
                      <a:pt x="390" y="200"/>
                    </a:lnTo>
                    <a:lnTo>
                      <a:pt x="392" y="200"/>
                    </a:lnTo>
                    <a:lnTo>
                      <a:pt x="393" y="200"/>
                    </a:lnTo>
                    <a:lnTo>
                      <a:pt x="394" y="202"/>
                    </a:lnTo>
                    <a:lnTo>
                      <a:pt x="393" y="203"/>
                    </a:lnTo>
                    <a:lnTo>
                      <a:pt x="394" y="205"/>
                    </a:lnTo>
                    <a:lnTo>
                      <a:pt x="396" y="206"/>
                    </a:lnTo>
                    <a:lnTo>
                      <a:pt x="398" y="206"/>
                    </a:lnTo>
                    <a:lnTo>
                      <a:pt x="398" y="208"/>
                    </a:lnTo>
                    <a:lnTo>
                      <a:pt x="398" y="211"/>
                    </a:lnTo>
                    <a:lnTo>
                      <a:pt x="397" y="212"/>
                    </a:lnTo>
                    <a:lnTo>
                      <a:pt x="398" y="212"/>
                    </a:lnTo>
                    <a:lnTo>
                      <a:pt x="399" y="210"/>
                    </a:lnTo>
                    <a:lnTo>
                      <a:pt x="401" y="211"/>
                    </a:lnTo>
                    <a:lnTo>
                      <a:pt x="401" y="213"/>
                    </a:lnTo>
                    <a:lnTo>
                      <a:pt x="400" y="215"/>
                    </a:lnTo>
                    <a:lnTo>
                      <a:pt x="398" y="215"/>
                    </a:lnTo>
                    <a:lnTo>
                      <a:pt x="399" y="217"/>
                    </a:lnTo>
                    <a:lnTo>
                      <a:pt x="398" y="218"/>
                    </a:lnTo>
                    <a:lnTo>
                      <a:pt x="400" y="218"/>
                    </a:lnTo>
                    <a:lnTo>
                      <a:pt x="402" y="219"/>
                    </a:lnTo>
                    <a:lnTo>
                      <a:pt x="403" y="221"/>
                    </a:lnTo>
                    <a:lnTo>
                      <a:pt x="404" y="220"/>
                    </a:lnTo>
                    <a:lnTo>
                      <a:pt x="405" y="220"/>
                    </a:lnTo>
                    <a:lnTo>
                      <a:pt x="405" y="219"/>
                    </a:lnTo>
                    <a:lnTo>
                      <a:pt x="404" y="218"/>
                    </a:lnTo>
                    <a:lnTo>
                      <a:pt x="404" y="217"/>
                    </a:lnTo>
                    <a:lnTo>
                      <a:pt x="404" y="214"/>
                    </a:lnTo>
                    <a:lnTo>
                      <a:pt x="405" y="213"/>
                    </a:lnTo>
                    <a:lnTo>
                      <a:pt x="406" y="212"/>
                    </a:lnTo>
                    <a:lnTo>
                      <a:pt x="408" y="212"/>
                    </a:lnTo>
                    <a:lnTo>
                      <a:pt x="410" y="213"/>
                    </a:lnTo>
                    <a:lnTo>
                      <a:pt x="410" y="212"/>
                    </a:lnTo>
                    <a:lnTo>
                      <a:pt x="410" y="211"/>
                    </a:lnTo>
                    <a:lnTo>
                      <a:pt x="409" y="210"/>
                    </a:lnTo>
                    <a:lnTo>
                      <a:pt x="407" y="210"/>
                    </a:lnTo>
                    <a:lnTo>
                      <a:pt x="407" y="208"/>
                    </a:lnTo>
                    <a:lnTo>
                      <a:pt x="408" y="207"/>
                    </a:lnTo>
                    <a:lnTo>
                      <a:pt x="409" y="206"/>
                    </a:lnTo>
                    <a:lnTo>
                      <a:pt x="409" y="205"/>
                    </a:lnTo>
                    <a:lnTo>
                      <a:pt x="410" y="203"/>
                    </a:lnTo>
                    <a:lnTo>
                      <a:pt x="410" y="201"/>
                    </a:lnTo>
                    <a:lnTo>
                      <a:pt x="409" y="200"/>
                    </a:lnTo>
                    <a:lnTo>
                      <a:pt x="406" y="199"/>
                    </a:lnTo>
                    <a:lnTo>
                      <a:pt x="405" y="198"/>
                    </a:lnTo>
                    <a:lnTo>
                      <a:pt x="405" y="197"/>
                    </a:lnTo>
                    <a:lnTo>
                      <a:pt x="406" y="194"/>
                    </a:lnTo>
                    <a:lnTo>
                      <a:pt x="407" y="193"/>
                    </a:lnTo>
                    <a:lnTo>
                      <a:pt x="409" y="190"/>
                    </a:lnTo>
                    <a:lnTo>
                      <a:pt x="410" y="189"/>
                    </a:lnTo>
                    <a:lnTo>
                      <a:pt x="413" y="188"/>
                    </a:lnTo>
                    <a:lnTo>
                      <a:pt x="414" y="187"/>
                    </a:lnTo>
                    <a:lnTo>
                      <a:pt x="415" y="184"/>
                    </a:lnTo>
                    <a:lnTo>
                      <a:pt x="416" y="182"/>
                    </a:lnTo>
                    <a:lnTo>
                      <a:pt x="415" y="182"/>
                    </a:lnTo>
                    <a:lnTo>
                      <a:pt x="422" y="176"/>
                    </a:lnTo>
                    <a:lnTo>
                      <a:pt x="424" y="176"/>
                    </a:lnTo>
                    <a:lnTo>
                      <a:pt x="426" y="176"/>
                    </a:lnTo>
                    <a:lnTo>
                      <a:pt x="427" y="178"/>
                    </a:lnTo>
                    <a:lnTo>
                      <a:pt x="425" y="181"/>
                    </a:lnTo>
                    <a:lnTo>
                      <a:pt x="423" y="184"/>
                    </a:lnTo>
                    <a:lnTo>
                      <a:pt x="422" y="187"/>
                    </a:lnTo>
                    <a:lnTo>
                      <a:pt x="422" y="188"/>
                    </a:lnTo>
                    <a:lnTo>
                      <a:pt x="419" y="193"/>
                    </a:lnTo>
                    <a:lnTo>
                      <a:pt x="417" y="195"/>
                    </a:lnTo>
                    <a:lnTo>
                      <a:pt x="415" y="198"/>
                    </a:lnTo>
                    <a:lnTo>
                      <a:pt x="413" y="200"/>
                    </a:lnTo>
                    <a:lnTo>
                      <a:pt x="410" y="201"/>
                    </a:lnTo>
                    <a:lnTo>
                      <a:pt x="412" y="202"/>
                    </a:lnTo>
                    <a:lnTo>
                      <a:pt x="415" y="201"/>
                    </a:lnTo>
                    <a:lnTo>
                      <a:pt x="416" y="202"/>
                    </a:lnTo>
                    <a:lnTo>
                      <a:pt x="417" y="203"/>
                    </a:lnTo>
                    <a:lnTo>
                      <a:pt x="419" y="206"/>
                    </a:lnTo>
                    <a:lnTo>
                      <a:pt x="420" y="208"/>
                    </a:lnTo>
                    <a:lnTo>
                      <a:pt x="420" y="210"/>
                    </a:lnTo>
                    <a:lnTo>
                      <a:pt x="419" y="212"/>
                    </a:lnTo>
                    <a:lnTo>
                      <a:pt x="418" y="214"/>
                    </a:lnTo>
                    <a:lnTo>
                      <a:pt x="417" y="217"/>
                    </a:lnTo>
                    <a:lnTo>
                      <a:pt x="419" y="215"/>
                    </a:lnTo>
                    <a:lnTo>
                      <a:pt x="421" y="214"/>
                    </a:lnTo>
                    <a:lnTo>
                      <a:pt x="422" y="215"/>
                    </a:lnTo>
                    <a:lnTo>
                      <a:pt x="422" y="218"/>
                    </a:lnTo>
                    <a:lnTo>
                      <a:pt x="422" y="219"/>
                    </a:lnTo>
                    <a:lnTo>
                      <a:pt x="421" y="222"/>
                    </a:lnTo>
                    <a:lnTo>
                      <a:pt x="420" y="223"/>
                    </a:lnTo>
                    <a:lnTo>
                      <a:pt x="419" y="224"/>
                    </a:lnTo>
                    <a:lnTo>
                      <a:pt x="420" y="225"/>
                    </a:lnTo>
                    <a:lnTo>
                      <a:pt x="422" y="223"/>
                    </a:lnTo>
                    <a:lnTo>
                      <a:pt x="423" y="219"/>
                    </a:lnTo>
                    <a:lnTo>
                      <a:pt x="423" y="218"/>
                    </a:lnTo>
                    <a:lnTo>
                      <a:pt x="426" y="218"/>
                    </a:lnTo>
                    <a:lnTo>
                      <a:pt x="428" y="218"/>
                    </a:lnTo>
                    <a:lnTo>
                      <a:pt x="430" y="217"/>
                    </a:lnTo>
                    <a:lnTo>
                      <a:pt x="428" y="216"/>
                    </a:lnTo>
                    <a:lnTo>
                      <a:pt x="426" y="214"/>
                    </a:lnTo>
                    <a:lnTo>
                      <a:pt x="425" y="214"/>
                    </a:lnTo>
                    <a:lnTo>
                      <a:pt x="424" y="212"/>
                    </a:lnTo>
                    <a:lnTo>
                      <a:pt x="425" y="210"/>
                    </a:lnTo>
                    <a:lnTo>
                      <a:pt x="427" y="208"/>
                    </a:lnTo>
                    <a:lnTo>
                      <a:pt x="428" y="210"/>
                    </a:lnTo>
                    <a:lnTo>
                      <a:pt x="430" y="210"/>
                    </a:lnTo>
                    <a:lnTo>
                      <a:pt x="432" y="211"/>
                    </a:lnTo>
                    <a:lnTo>
                      <a:pt x="433" y="208"/>
                    </a:lnTo>
                    <a:lnTo>
                      <a:pt x="430" y="207"/>
                    </a:lnTo>
                    <a:lnTo>
                      <a:pt x="429" y="205"/>
                    </a:lnTo>
                    <a:lnTo>
                      <a:pt x="432" y="206"/>
                    </a:lnTo>
                    <a:lnTo>
                      <a:pt x="434" y="207"/>
                    </a:lnTo>
                    <a:lnTo>
                      <a:pt x="436" y="208"/>
                    </a:lnTo>
                    <a:lnTo>
                      <a:pt x="438" y="208"/>
                    </a:lnTo>
                    <a:lnTo>
                      <a:pt x="439" y="210"/>
                    </a:lnTo>
                    <a:lnTo>
                      <a:pt x="440" y="211"/>
                    </a:lnTo>
                    <a:lnTo>
                      <a:pt x="441" y="212"/>
                    </a:lnTo>
                    <a:lnTo>
                      <a:pt x="441" y="215"/>
                    </a:lnTo>
                    <a:lnTo>
                      <a:pt x="441" y="217"/>
                    </a:lnTo>
                    <a:lnTo>
                      <a:pt x="442" y="218"/>
                    </a:lnTo>
                    <a:lnTo>
                      <a:pt x="441" y="221"/>
                    </a:lnTo>
                    <a:lnTo>
                      <a:pt x="441" y="223"/>
                    </a:lnTo>
                    <a:lnTo>
                      <a:pt x="442" y="224"/>
                    </a:lnTo>
                    <a:lnTo>
                      <a:pt x="446" y="224"/>
                    </a:lnTo>
                    <a:lnTo>
                      <a:pt x="447" y="222"/>
                    </a:lnTo>
                    <a:lnTo>
                      <a:pt x="451" y="221"/>
                    </a:lnTo>
                    <a:lnTo>
                      <a:pt x="452" y="219"/>
                    </a:lnTo>
                    <a:lnTo>
                      <a:pt x="455" y="219"/>
                    </a:lnTo>
                    <a:lnTo>
                      <a:pt x="458" y="219"/>
                    </a:lnTo>
                    <a:lnTo>
                      <a:pt x="459" y="218"/>
                    </a:lnTo>
                    <a:lnTo>
                      <a:pt x="462" y="217"/>
                    </a:lnTo>
                    <a:lnTo>
                      <a:pt x="464" y="216"/>
                    </a:lnTo>
                    <a:lnTo>
                      <a:pt x="465" y="217"/>
                    </a:lnTo>
                    <a:lnTo>
                      <a:pt x="468" y="217"/>
                    </a:lnTo>
                    <a:lnTo>
                      <a:pt x="468" y="218"/>
                    </a:lnTo>
                    <a:lnTo>
                      <a:pt x="469" y="219"/>
                    </a:lnTo>
                    <a:lnTo>
                      <a:pt x="470" y="220"/>
                    </a:lnTo>
                    <a:lnTo>
                      <a:pt x="471" y="221"/>
                    </a:lnTo>
                    <a:lnTo>
                      <a:pt x="472" y="219"/>
                    </a:lnTo>
                    <a:lnTo>
                      <a:pt x="471" y="218"/>
                    </a:lnTo>
                    <a:lnTo>
                      <a:pt x="470" y="217"/>
                    </a:lnTo>
                    <a:lnTo>
                      <a:pt x="470" y="215"/>
                    </a:lnTo>
                    <a:lnTo>
                      <a:pt x="468" y="214"/>
                    </a:lnTo>
                    <a:lnTo>
                      <a:pt x="466" y="215"/>
                    </a:lnTo>
                    <a:lnTo>
                      <a:pt x="464" y="216"/>
                    </a:lnTo>
                    <a:lnTo>
                      <a:pt x="464" y="212"/>
                    </a:lnTo>
                    <a:lnTo>
                      <a:pt x="466" y="212"/>
                    </a:lnTo>
                    <a:lnTo>
                      <a:pt x="468" y="210"/>
                    </a:lnTo>
                    <a:lnTo>
                      <a:pt x="470" y="210"/>
                    </a:lnTo>
                    <a:lnTo>
                      <a:pt x="472" y="212"/>
                    </a:lnTo>
                    <a:lnTo>
                      <a:pt x="475" y="212"/>
                    </a:lnTo>
                    <a:lnTo>
                      <a:pt x="476" y="212"/>
                    </a:lnTo>
                    <a:lnTo>
                      <a:pt x="479" y="214"/>
                    </a:lnTo>
                    <a:lnTo>
                      <a:pt x="480" y="214"/>
                    </a:lnTo>
                    <a:lnTo>
                      <a:pt x="481" y="213"/>
                    </a:lnTo>
                    <a:lnTo>
                      <a:pt x="480" y="212"/>
                    </a:lnTo>
                    <a:lnTo>
                      <a:pt x="478" y="212"/>
                    </a:lnTo>
                    <a:lnTo>
                      <a:pt x="476" y="211"/>
                    </a:lnTo>
                    <a:lnTo>
                      <a:pt x="474" y="211"/>
                    </a:lnTo>
                    <a:lnTo>
                      <a:pt x="473" y="210"/>
                    </a:lnTo>
                    <a:lnTo>
                      <a:pt x="470" y="209"/>
                    </a:lnTo>
                    <a:lnTo>
                      <a:pt x="473" y="206"/>
                    </a:lnTo>
                    <a:lnTo>
                      <a:pt x="475" y="205"/>
                    </a:lnTo>
                    <a:lnTo>
                      <a:pt x="476" y="204"/>
                    </a:lnTo>
                    <a:lnTo>
                      <a:pt x="477" y="204"/>
                    </a:lnTo>
                    <a:lnTo>
                      <a:pt x="477" y="206"/>
                    </a:lnTo>
                    <a:lnTo>
                      <a:pt x="479" y="206"/>
                    </a:lnTo>
                    <a:lnTo>
                      <a:pt x="481" y="206"/>
                    </a:lnTo>
                    <a:lnTo>
                      <a:pt x="481" y="204"/>
                    </a:lnTo>
                    <a:lnTo>
                      <a:pt x="479" y="203"/>
                    </a:lnTo>
                    <a:lnTo>
                      <a:pt x="478" y="203"/>
                    </a:lnTo>
                    <a:lnTo>
                      <a:pt x="477" y="202"/>
                    </a:lnTo>
                    <a:lnTo>
                      <a:pt x="477" y="200"/>
                    </a:lnTo>
                    <a:lnTo>
                      <a:pt x="475" y="202"/>
                    </a:lnTo>
                    <a:lnTo>
                      <a:pt x="472" y="203"/>
                    </a:lnTo>
                    <a:lnTo>
                      <a:pt x="470" y="204"/>
                    </a:lnTo>
                    <a:lnTo>
                      <a:pt x="469" y="203"/>
                    </a:lnTo>
                    <a:lnTo>
                      <a:pt x="470" y="202"/>
                    </a:lnTo>
                    <a:lnTo>
                      <a:pt x="470" y="199"/>
                    </a:lnTo>
                    <a:lnTo>
                      <a:pt x="471" y="200"/>
                    </a:lnTo>
                    <a:lnTo>
                      <a:pt x="471" y="198"/>
                    </a:lnTo>
                    <a:lnTo>
                      <a:pt x="470" y="198"/>
                    </a:lnTo>
                    <a:lnTo>
                      <a:pt x="470" y="197"/>
                    </a:lnTo>
                    <a:lnTo>
                      <a:pt x="471" y="195"/>
                    </a:lnTo>
                    <a:lnTo>
                      <a:pt x="473" y="193"/>
                    </a:lnTo>
                    <a:lnTo>
                      <a:pt x="474" y="191"/>
                    </a:lnTo>
                    <a:lnTo>
                      <a:pt x="475" y="189"/>
                    </a:lnTo>
                    <a:lnTo>
                      <a:pt x="474" y="188"/>
                    </a:lnTo>
                    <a:lnTo>
                      <a:pt x="476" y="188"/>
                    </a:lnTo>
                    <a:lnTo>
                      <a:pt x="477" y="188"/>
                    </a:lnTo>
                    <a:lnTo>
                      <a:pt x="480" y="186"/>
                    </a:lnTo>
                    <a:lnTo>
                      <a:pt x="484" y="184"/>
                    </a:lnTo>
                    <a:lnTo>
                      <a:pt x="487" y="183"/>
                    </a:lnTo>
                    <a:lnTo>
                      <a:pt x="487" y="185"/>
                    </a:lnTo>
                    <a:lnTo>
                      <a:pt x="490" y="183"/>
                    </a:lnTo>
                    <a:lnTo>
                      <a:pt x="488" y="182"/>
                    </a:lnTo>
                    <a:lnTo>
                      <a:pt x="487" y="182"/>
                    </a:lnTo>
                    <a:lnTo>
                      <a:pt x="486" y="181"/>
                    </a:lnTo>
                    <a:lnTo>
                      <a:pt x="487" y="178"/>
                    </a:lnTo>
                    <a:lnTo>
                      <a:pt x="486" y="178"/>
                    </a:lnTo>
                    <a:lnTo>
                      <a:pt x="484" y="178"/>
                    </a:lnTo>
                    <a:lnTo>
                      <a:pt x="483" y="177"/>
                    </a:lnTo>
                    <a:lnTo>
                      <a:pt x="483" y="174"/>
                    </a:lnTo>
                    <a:lnTo>
                      <a:pt x="484" y="173"/>
                    </a:lnTo>
                    <a:lnTo>
                      <a:pt x="486" y="171"/>
                    </a:lnTo>
                    <a:lnTo>
                      <a:pt x="488" y="170"/>
                    </a:lnTo>
                    <a:lnTo>
                      <a:pt x="488" y="169"/>
                    </a:lnTo>
                    <a:lnTo>
                      <a:pt x="487" y="167"/>
                    </a:lnTo>
                    <a:lnTo>
                      <a:pt x="489" y="166"/>
                    </a:lnTo>
                    <a:lnTo>
                      <a:pt x="490" y="165"/>
                    </a:lnTo>
                    <a:lnTo>
                      <a:pt x="489" y="164"/>
                    </a:lnTo>
                    <a:lnTo>
                      <a:pt x="489" y="163"/>
                    </a:lnTo>
                    <a:lnTo>
                      <a:pt x="489" y="161"/>
                    </a:lnTo>
                    <a:lnTo>
                      <a:pt x="491" y="160"/>
                    </a:lnTo>
                    <a:lnTo>
                      <a:pt x="493" y="159"/>
                    </a:lnTo>
                    <a:lnTo>
                      <a:pt x="493" y="161"/>
                    </a:lnTo>
                    <a:lnTo>
                      <a:pt x="496" y="162"/>
                    </a:lnTo>
                    <a:lnTo>
                      <a:pt x="495" y="164"/>
                    </a:lnTo>
                    <a:lnTo>
                      <a:pt x="493" y="167"/>
                    </a:lnTo>
                    <a:lnTo>
                      <a:pt x="493" y="169"/>
                    </a:lnTo>
                    <a:lnTo>
                      <a:pt x="491" y="172"/>
                    </a:lnTo>
                    <a:lnTo>
                      <a:pt x="491" y="175"/>
                    </a:lnTo>
                    <a:lnTo>
                      <a:pt x="493" y="173"/>
                    </a:lnTo>
                    <a:lnTo>
                      <a:pt x="493" y="172"/>
                    </a:lnTo>
                    <a:lnTo>
                      <a:pt x="494" y="170"/>
                    </a:lnTo>
                    <a:lnTo>
                      <a:pt x="495" y="168"/>
                    </a:lnTo>
                    <a:lnTo>
                      <a:pt x="496" y="167"/>
                    </a:lnTo>
                    <a:lnTo>
                      <a:pt x="498" y="166"/>
                    </a:lnTo>
                    <a:lnTo>
                      <a:pt x="499" y="166"/>
                    </a:lnTo>
                    <a:lnTo>
                      <a:pt x="499" y="168"/>
                    </a:lnTo>
                    <a:lnTo>
                      <a:pt x="499" y="170"/>
                    </a:lnTo>
                    <a:lnTo>
                      <a:pt x="500" y="174"/>
                    </a:lnTo>
                    <a:lnTo>
                      <a:pt x="499" y="176"/>
                    </a:lnTo>
                    <a:lnTo>
                      <a:pt x="501" y="179"/>
                    </a:lnTo>
                    <a:lnTo>
                      <a:pt x="503" y="181"/>
                    </a:lnTo>
                    <a:lnTo>
                      <a:pt x="505" y="179"/>
                    </a:lnTo>
                    <a:lnTo>
                      <a:pt x="503" y="177"/>
                    </a:lnTo>
                    <a:lnTo>
                      <a:pt x="503" y="176"/>
                    </a:lnTo>
                    <a:lnTo>
                      <a:pt x="503" y="173"/>
                    </a:lnTo>
                    <a:lnTo>
                      <a:pt x="504" y="172"/>
                    </a:lnTo>
                    <a:lnTo>
                      <a:pt x="504" y="171"/>
                    </a:lnTo>
                    <a:lnTo>
                      <a:pt x="506" y="170"/>
                    </a:lnTo>
                    <a:lnTo>
                      <a:pt x="508" y="170"/>
                    </a:lnTo>
                    <a:lnTo>
                      <a:pt x="510" y="170"/>
                    </a:lnTo>
                    <a:lnTo>
                      <a:pt x="511" y="170"/>
                    </a:lnTo>
                    <a:lnTo>
                      <a:pt x="513" y="170"/>
                    </a:lnTo>
                    <a:lnTo>
                      <a:pt x="515" y="171"/>
                    </a:lnTo>
                    <a:lnTo>
                      <a:pt x="517" y="170"/>
                    </a:lnTo>
                    <a:lnTo>
                      <a:pt x="516" y="170"/>
                    </a:lnTo>
                    <a:lnTo>
                      <a:pt x="515" y="168"/>
                    </a:lnTo>
                    <a:lnTo>
                      <a:pt x="513" y="168"/>
                    </a:lnTo>
                    <a:lnTo>
                      <a:pt x="511" y="167"/>
                    </a:lnTo>
                    <a:lnTo>
                      <a:pt x="507" y="166"/>
                    </a:lnTo>
                    <a:lnTo>
                      <a:pt x="505" y="165"/>
                    </a:lnTo>
                    <a:lnTo>
                      <a:pt x="503" y="163"/>
                    </a:lnTo>
                    <a:lnTo>
                      <a:pt x="500" y="162"/>
                    </a:lnTo>
                    <a:lnTo>
                      <a:pt x="499" y="160"/>
                    </a:lnTo>
                    <a:lnTo>
                      <a:pt x="499" y="158"/>
                    </a:lnTo>
                    <a:lnTo>
                      <a:pt x="499" y="156"/>
                    </a:lnTo>
                    <a:lnTo>
                      <a:pt x="504" y="154"/>
                    </a:lnTo>
                    <a:lnTo>
                      <a:pt x="506" y="153"/>
                    </a:lnTo>
                    <a:lnTo>
                      <a:pt x="510" y="152"/>
                    </a:lnTo>
                    <a:lnTo>
                      <a:pt x="511" y="156"/>
                    </a:lnTo>
                    <a:lnTo>
                      <a:pt x="513" y="159"/>
                    </a:lnTo>
                    <a:lnTo>
                      <a:pt x="514" y="162"/>
                    </a:lnTo>
                    <a:lnTo>
                      <a:pt x="517" y="164"/>
                    </a:lnTo>
                    <a:lnTo>
                      <a:pt x="519" y="167"/>
                    </a:lnTo>
                    <a:lnTo>
                      <a:pt x="523" y="167"/>
                    </a:lnTo>
                    <a:lnTo>
                      <a:pt x="526" y="166"/>
                    </a:lnTo>
                    <a:lnTo>
                      <a:pt x="528" y="168"/>
                    </a:lnTo>
                    <a:lnTo>
                      <a:pt x="527" y="170"/>
                    </a:lnTo>
                    <a:lnTo>
                      <a:pt x="526" y="172"/>
                    </a:lnTo>
                    <a:lnTo>
                      <a:pt x="525" y="174"/>
                    </a:lnTo>
                    <a:lnTo>
                      <a:pt x="526" y="176"/>
                    </a:lnTo>
                    <a:lnTo>
                      <a:pt x="528" y="176"/>
                    </a:lnTo>
                    <a:lnTo>
                      <a:pt x="529" y="174"/>
                    </a:lnTo>
                    <a:lnTo>
                      <a:pt x="534" y="176"/>
                    </a:lnTo>
                    <a:lnTo>
                      <a:pt x="536" y="175"/>
                    </a:lnTo>
                    <a:lnTo>
                      <a:pt x="535" y="174"/>
                    </a:lnTo>
                    <a:lnTo>
                      <a:pt x="534" y="173"/>
                    </a:lnTo>
                    <a:lnTo>
                      <a:pt x="531" y="172"/>
                    </a:lnTo>
                    <a:lnTo>
                      <a:pt x="531" y="170"/>
                    </a:lnTo>
                    <a:lnTo>
                      <a:pt x="531" y="169"/>
                    </a:lnTo>
                    <a:lnTo>
                      <a:pt x="529" y="164"/>
                    </a:lnTo>
                    <a:lnTo>
                      <a:pt x="525" y="164"/>
                    </a:lnTo>
                    <a:lnTo>
                      <a:pt x="523" y="164"/>
                    </a:lnTo>
                    <a:lnTo>
                      <a:pt x="519" y="164"/>
                    </a:lnTo>
                    <a:lnTo>
                      <a:pt x="518" y="163"/>
                    </a:lnTo>
                    <a:lnTo>
                      <a:pt x="517" y="161"/>
                    </a:lnTo>
                    <a:lnTo>
                      <a:pt x="516" y="159"/>
                    </a:lnTo>
                    <a:lnTo>
                      <a:pt x="516" y="157"/>
                    </a:lnTo>
                    <a:lnTo>
                      <a:pt x="516" y="155"/>
                    </a:lnTo>
                    <a:lnTo>
                      <a:pt x="516" y="153"/>
                    </a:lnTo>
                    <a:lnTo>
                      <a:pt x="513" y="152"/>
                    </a:lnTo>
                    <a:lnTo>
                      <a:pt x="513" y="150"/>
                    </a:lnTo>
                    <a:lnTo>
                      <a:pt x="512" y="148"/>
                    </a:lnTo>
                    <a:lnTo>
                      <a:pt x="515" y="146"/>
                    </a:lnTo>
                    <a:lnTo>
                      <a:pt x="515" y="144"/>
                    </a:lnTo>
                    <a:lnTo>
                      <a:pt x="517" y="142"/>
                    </a:lnTo>
                    <a:lnTo>
                      <a:pt x="517" y="141"/>
                    </a:lnTo>
                    <a:lnTo>
                      <a:pt x="518" y="140"/>
                    </a:lnTo>
                    <a:lnTo>
                      <a:pt x="519" y="138"/>
                    </a:lnTo>
                    <a:lnTo>
                      <a:pt x="521" y="135"/>
                    </a:lnTo>
                    <a:lnTo>
                      <a:pt x="524" y="134"/>
                    </a:lnTo>
                    <a:lnTo>
                      <a:pt x="527" y="134"/>
                    </a:lnTo>
                    <a:lnTo>
                      <a:pt x="530" y="132"/>
                    </a:lnTo>
                    <a:lnTo>
                      <a:pt x="534" y="132"/>
                    </a:lnTo>
                    <a:lnTo>
                      <a:pt x="536" y="130"/>
                    </a:lnTo>
                    <a:lnTo>
                      <a:pt x="538" y="132"/>
                    </a:lnTo>
                    <a:lnTo>
                      <a:pt x="536" y="134"/>
                    </a:lnTo>
                    <a:lnTo>
                      <a:pt x="536" y="135"/>
                    </a:lnTo>
                    <a:lnTo>
                      <a:pt x="535" y="139"/>
                    </a:lnTo>
                    <a:lnTo>
                      <a:pt x="535" y="141"/>
                    </a:lnTo>
                    <a:lnTo>
                      <a:pt x="536" y="142"/>
                    </a:lnTo>
                    <a:lnTo>
                      <a:pt x="538" y="143"/>
                    </a:lnTo>
                    <a:lnTo>
                      <a:pt x="538" y="145"/>
                    </a:lnTo>
                    <a:lnTo>
                      <a:pt x="537" y="147"/>
                    </a:lnTo>
                    <a:lnTo>
                      <a:pt x="537" y="149"/>
                    </a:lnTo>
                    <a:lnTo>
                      <a:pt x="536" y="151"/>
                    </a:lnTo>
                    <a:lnTo>
                      <a:pt x="536" y="153"/>
                    </a:lnTo>
                    <a:lnTo>
                      <a:pt x="537" y="155"/>
                    </a:lnTo>
                    <a:lnTo>
                      <a:pt x="540" y="155"/>
                    </a:lnTo>
                    <a:lnTo>
                      <a:pt x="541" y="152"/>
                    </a:lnTo>
                    <a:lnTo>
                      <a:pt x="540" y="150"/>
                    </a:lnTo>
                    <a:lnTo>
                      <a:pt x="540" y="148"/>
                    </a:lnTo>
                    <a:lnTo>
                      <a:pt x="540" y="147"/>
                    </a:lnTo>
                    <a:lnTo>
                      <a:pt x="540" y="146"/>
                    </a:lnTo>
                    <a:lnTo>
                      <a:pt x="543" y="147"/>
                    </a:lnTo>
                    <a:lnTo>
                      <a:pt x="546" y="147"/>
                    </a:lnTo>
                    <a:lnTo>
                      <a:pt x="548" y="147"/>
                    </a:lnTo>
                    <a:lnTo>
                      <a:pt x="550" y="147"/>
                    </a:lnTo>
                    <a:lnTo>
                      <a:pt x="552" y="147"/>
                    </a:lnTo>
                    <a:lnTo>
                      <a:pt x="551" y="146"/>
                    </a:lnTo>
                    <a:lnTo>
                      <a:pt x="548" y="146"/>
                    </a:lnTo>
                    <a:lnTo>
                      <a:pt x="546" y="145"/>
                    </a:lnTo>
                    <a:lnTo>
                      <a:pt x="543" y="144"/>
                    </a:lnTo>
                    <a:lnTo>
                      <a:pt x="541" y="143"/>
                    </a:lnTo>
                    <a:lnTo>
                      <a:pt x="540" y="141"/>
                    </a:lnTo>
                    <a:lnTo>
                      <a:pt x="540" y="138"/>
                    </a:lnTo>
                    <a:lnTo>
                      <a:pt x="542" y="136"/>
                    </a:lnTo>
                    <a:lnTo>
                      <a:pt x="542" y="135"/>
                    </a:lnTo>
                    <a:lnTo>
                      <a:pt x="542" y="133"/>
                    </a:lnTo>
                    <a:lnTo>
                      <a:pt x="543" y="129"/>
                    </a:lnTo>
                    <a:lnTo>
                      <a:pt x="546" y="128"/>
                    </a:lnTo>
                    <a:lnTo>
                      <a:pt x="547" y="130"/>
                    </a:lnTo>
                    <a:lnTo>
                      <a:pt x="546" y="134"/>
                    </a:lnTo>
                    <a:lnTo>
                      <a:pt x="547" y="130"/>
                    </a:lnTo>
                    <a:lnTo>
                      <a:pt x="548" y="127"/>
                    </a:lnTo>
                    <a:lnTo>
                      <a:pt x="550" y="124"/>
                    </a:lnTo>
                    <a:lnTo>
                      <a:pt x="550" y="122"/>
                    </a:lnTo>
                    <a:lnTo>
                      <a:pt x="551" y="120"/>
                    </a:lnTo>
                    <a:lnTo>
                      <a:pt x="552" y="118"/>
                    </a:lnTo>
                    <a:lnTo>
                      <a:pt x="553" y="117"/>
                    </a:lnTo>
                    <a:lnTo>
                      <a:pt x="554" y="119"/>
                    </a:lnTo>
                    <a:lnTo>
                      <a:pt x="557" y="122"/>
                    </a:lnTo>
                    <a:lnTo>
                      <a:pt x="558" y="123"/>
                    </a:lnTo>
                    <a:lnTo>
                      <a:pt x="556" y="129"/>
                    </a:lnTo>
                    <a:lnTo>
                      <a:pt x="555" y="132"/>
                    </a:lnTo>
                    <a:lnTo>
                      <a:pt x="555" y="137"/>
                    </a:lnTo>
                    <a:lnTo>
                      <a:pt x="555" y="140"/>
                    </a:lnTo>
                    <a:lnTo>
                      <a:pt x="559" y="141"/>
                    </a:lnTo>
                    <a:lnTo>
                      <a:pt x="559" y="143"/>
                    </a:lnTo>
                    <a:lnTo>
                      <a:pt x="557" y="146"/>
                    </a:lnTo>
                    <a:lnTo>
                      <a:pt x="556" y="147"/>
                    </a:lnTo>
                    <a:lnTo>
                      <a:pt x="556" y="150"/>
                    </a:lnTo>
                    <a:lnTo>
                      <a:pt x="556" y="152"/>
                    </a:lnTo>
                    <a:lnTo>
                      <a:pt x="555" y="154"/>
                    </a:lnTo>
                    <a:lnTo>
                      <a:pt x="554" y="157"/>
                    </a:lnTo>
                    <a:lnTo>
                      <a:pt x="554" y="159"/>
                    </a:lnTo>
                    <a:lnTo>
                      <a:pt x="550" y="163"/>
                    </a:lnTo>
                    <a:lnTo>
                      <a:pt x="548" y="165"/>
                    </a:lnTo>
                    <a:lnTo>
                      <a:pt x="547" y="170"/>
                    </a:lnTo>
                    <a:lnTo>
                      <a:pt x="548" y="170"/>
                    </a:lnTo>
                    <a:lnTo>
                      <a:pt x="550" y="166"/>
                    </a:lnTo>
                    <a:lnTo>
                      <a:pt x="553" y="163"/>
                    </a:lnTo>
                    <a:lnTo>
                      <a:pt x="556" y="160"/>
                    </a:lnTo>
                    <a:lnTo>
                      <a:pt x="559" y="161"/>
                    </a:lnTo>
                    <a:lnTo>
                      <a:pt x="559" y="153"/>
                    </a:lnTo>
                    <a:lnTo>
                      <a:pt x="559" y="151"/>
                    </a:lnTo>
                    <a:lnTo>
                      <a:pt x="559" y="149"/>
                    </a:lnTo>
                    <a:lnTo>
                      <a:pt x="560" y="145"/>
                    </a:lnTo>
                    <a:lnTo>
                      <a:pt x="562" y="147"/>
                    </a:lnTo>
                    <a:lnTo>
                      <a:pt x="565" y="147"/>
                    </a:lnTo>
                    <a:lnTo>
                      <a:pt x="566" y="149"/>
                    </a:lnTo>
                    <a:lnTo>
                      <a:pt x="568" y="151"/>
                    </a:lnTo>
                    <a:lnTo>
                      <a:pt x="571" y="151"/>
                    </a:lnTo>
                    <a:lnTo>
                      <a:pt x="571" y="152"/>
                    </a:lnTo>
                    <a:lnTo>
                      <a:pt x="575" y="151"/>
                    </a:lnTo>
                    <a:lnTo>
                      <a:pt x="575" y="150"/>
                    </a:lnTo>
                    <a:lnTo>
                      <a:pt x="573" y="148"/>
                    </a:lnTo>
                    <a:lnTo>
                      <a:pt x="572" y="147"/>
                    </a:lnTo>
                    <a:lnTo>
                      <a:pt x="569" y="148"/>
                    </a:lnTo>
                    <a:lnTo>
                      <a:pt x="568" y="146"/>
                    </a:lnTo>
                    <a:lnTo>
                      <a:pt x="567" y="144"/>
                    </a:lnTo>
                    <a:lnTo>
                      <a:pt x="566" y="142"/>
                    </a:lnTo>
                    <a:lnTo>
                      <a:pt x="563" y="141"/>
                    </a:lnTo>
                    <a:lnTo>
                      <a:pt x="564" y="139"/>
                    </a:lnTo>
                    <a:lnTo>
                      <a:pt x="564" y="137"/>
                    </a:lnTo>
                    <a:lnTo>
                      <a:pt x="564" y="135"/>
                    </a:lnTo>
                    <a:lnTo>
                      <a:pt x="563" y="132"/>
                    </a:lnTo>
                    <a:lnTo>
                      <a:pt x="565" y="131"/>
                    </a:lnTo>
                    <a:lnTo>
                      <a:pt x="567" y="130"/>
                    </a:lnTo>
                    <a:lnTo>
                      <a:pt x="569" y="130"/>
                    </a:lnTo>
                    <a:lnTo>
                      <a:pt x="571" y="128"/>
                    </a:lnTo>
                    <a:lnTo>
                      <a:pt x="571" y="127"/>
                    </a:lnTo>
                    <a:lnTo>
                      <a:pt x="571" y="124"/>
                    </a:lnTo>
                    <a:lnTo>
                      <a:pt x="570" y="123"/>
                    </a:lnTo>
                    <a:lnTo>
                      <a:pt x="571" y="122"/>
                    </a:lnTo>
                    <a:lnTo>
                      <a:pt x="573" y="120"/>
                    </a:lnTo>
                    <a:lnTo>
                      <a:pt x="575" y="118"/>
                    </a:lnTo>
                    <a:lnTo>
                      <a:pt x="577" y="117"/>
                    </a:lnTo>
                    <a:lnTo>
                      <a:pt x="578" y="116"/>
                    </a:lnTo>
                    <a:lnTo>
                      <a:pt x="579" y="117"/>
                    </a:lnTo>
                    <a:lnTo>
                      <a:pt x="578" y="117"/>
                    </a:lnTo>
                    <a:lnTo>
                      <a:pt x="577" y="120"/>
                    </a:lnTo>
                    <a:lnTo>
                      <a:pt x="576" y="122"/>
                    </a:lnTo>
                    <a:lnTo>
                      <a:pt x="573" y="124"/>
                    </a:lnTo>
                    <a:lnTo>
                      <a:pt x="576" y="124"/>
                    </a:lnTo>
                    <a:lnTo>
                      <a:pt x="576" y="126"/>
                    </a:lnTo>
                    <a:lnTo>
                      <a:pt x="577" y="128"/>
                    </a:lnTo>
                    <a:lnTo>
                      <a:pt x="579" y="125"/>
                    </a:lnTo>
                    <a:lnTo>
                      <a:pt x="580" y="123"/>
                    </a:lnTo>
                    <a:lnTo>
                      <a:pt x="579" y="122"/>
                    </a:lnTo>
                    <a:lnTo>
                      <a:pt x="582" y="121"/>
                    </a:lnTo>
                    <a:lnTo>
                      <a:pt x="583" y="121"/>
                    </a:lnTo>
                    <a:lnTo>
                      <a:pt x="583" y="123"/>
                    </a:lnTo>
                    <a:lnTo>
                      <a:pt x="582" y="125"/>
                    </a:lnTo>
                    <a:lnTo>
                      <a:pt x="581" y="127"/>
                    </a:lnTo>
                    <a:lnTo>
                      <a:pt x="584" y="126"/>
                    </a:lnTo>
                    <a:lnTo>
                      <a:pt x="585" y="123"/>
                    </a:lnTo>
                    <a:lnTo>
                      <a:pt x="586" y="123"/>
                    </a:lnTo>
                    <a:lnTo>
                      <a:pt x="585" y="120"/>
                    </a:lnTo>
                    <a:lnTo>
                      <a:pt x="587" y="119"/>
                    </a:lnTo>
                    <a:lnTo>
                      <a:pt x="587" y="118"/>
                    </a:lnTo>
                    <a:lnTo>
                      <a:pt x="584" y="117"/>
                    </a:lnTo>
                    <a:lnTo>
                      <a:pt x="584" y="115"/>
                    </a:lnTo>
                    <a:lnTo>
                      <a:pt x="584" y="112"/>
                    </a:lnTo>
                    <a:lnTo>
                      <a:pt x="586" y="110"/>
                    </a:lnTo>
                    <a:lnTo>
                      <a:pt x="588" y="110"/>
                    </a:lnTo>
                    <a:lnTo>
                      <a:pt x="591" y="111"/>
                    </a:lnTo>
                    <a:lnTo>
                      <a:pt x="592" y="111"/>
                    </a:lnTo>
                    <a:lnTo>
                      <a:pt x="596" y="114"/>
                    </a:lnTo>
                    <a:lnTo>
                      <a:pt x="598" y="116"/>
                    </a:lnTo>
                    <a:lnTo>
                      <a:pt x="600" y="119"/>
                    </a:lnTo>
                    <a:lnTo>
                      <a:pt x="603" y="120"/>
                    </a:lnTo>
                    <a:lnTo>
                      <a:pt x="606" y="121"/>
                    </a:lnTo>
                    <a:lnTo>
                      <a:pt x="608" y="121"/>
                    </a:lnTo>
                    <a:lnTo>
                      <a:pt x="611" y="120"/>
                    </a:lnTo>
                    <a:lnTo>
                      <a:pt x="610" y="118"/>
                    </a:lnTo>
                    <a:lnTo>
                      <a:pt x="608" y="117"/>
                    </a:lnTo>
                    <a:lnTo>
                      <a:pt x="607" y="115"/>
                    </a:lnTo>
                    <a:lnTo>
                      <a:pt x="606" y="113"/>
                    </a:lnTo>
                    <a:lnTo>
                      <a:pt x="607" y="111"/>
                    </a:lnTo>
                    <a:lnTo>
                      <a:pt x="610" y="110"/>
                    </a:lnTo>
                    <a:lnTo>
                      <a:pt x="611" y="109"/>
                    </a:lnTo>
                    <a:lnTo>
                      <a:pt x="610" y="107"/>
                    </a:lnTo>
                    <a:lnTo>
                      <a:pt x="606" y="108"/>
                    </a:lnTo>
                    <a:lnTo>
                      <a:pt x="604" y="107"/>
                    </a:lnTo>
                    <a:lnTo>
                      <a:pt x="602" y="107"/>
                    </a:lnTo>
                    <a:lnTo>
                      <a:pt x="605" y="105"/>
                    </a:lnTo>
                    <a:lnTo>
                      <a:pt x="607" y="104"/>
                    </a:lnTo>
                    <a:lnTo>
                      <a:pt x="609" y="103"/>
                    </a:lnTo>
                    <a:lnTo>
                      <a:pt x="611" y="102"/>
                    </a:lnTo>
                    <a:lnTo>
                      <a:pt x="612" y="100"/>
                    </a:lnTo>
                    <a:lnTo>
                      <a:pt x="607" y="103"/>
                    </a:lnTo>
                    <a:lnTo>
                      <a:pt x="605" y="105"/>
                    </a:lnTo>
                    <a:lnTo>
                      <a:pt x="602" y="104"/>
                    </a:lnTo>
                    <a:lnTo>
                      <a:pt x="600" y="106"/>
                    </a:lnTo>
                    <a:lnTo>
                      <a:pt x="599" y="105"/>
                    </a:lnTo>
                    <a:lnTo>
                      <a:pt x="595" y="104"/>
                    </a:lnTo>
                    <a:lnTo>
                      <a:pt x="596" y="103"/>
                    </a:lnTo>
                    <a:lnTo>
                      <a:pt x="593" y="105"/>
                    </a:lnTo>
                    <a:lnTo>
                      <a:pt x="592" y="103"/>
                    </a:lnTo>
                    <a:lnTo>
                      <a:pt x="589" y="102"/>
                    </a:lnTo>
                    <a:lnTo>
                      <a:pt x="590" y="100"/>
                    </a:lnTo>
                    <a:lnTo>
                      <a:pt x="591" y="99"/>
                    </a:lnTo>
                    <a:lnTo>
                      <a:pt x="592" y="99"/>
                    </a:lnTo>
                    <a:lnTo>
                      <a:pt x="589" y="99"/>
                    </a:lnTo>
                    <a:lnTo>
                      <a:pt x="586" y="99"/>
                    </a:lnTo>
                    <a:lnTo>
                      <a:pt x="584" y="99"/>
                    </a:lnTo>
                    <a:lnTo>
                      <a:pt x="583" y="98"/>
                    </a:lnTo>
                    <a:lnTo>
                      <a:pt x="582" y="97"/>
                    </a:lnTo>
                    <a:lnTo>
                      <a:pt x="583" y="95"/>
                    </a:lnTo>
                    <a:lnTo>
                      <a:pt x="584" y="93"/>
                    </a:lnTo>
                    <a:lnTo>
                      <a:pt x="586" y="93"/>
                    </a:lnTo>
                    <a:lnTo>
                      <a:pt x="589" y="91"/>
                    </a:lnTo>
                    <a:lnTo>
                      <a:pt x="589" y="94"/>
                    </a:lnTo>
                    <a:lnTo>
                      <a:pt x="590" y="96"/>
                    </a:lnTo>
                    <a:lnTo>
                      <a:pt x="590" y="89"/>
                    </a:lnTo>
                    <a:lnTo>
                      <a:pt x="592" y="87"/>
                    </a:lnTo>
                    <a:lnTo>
                      <a:pt x="593" y="89"/>
                    </a:lnTo>
                    <a:lnTo>
                      <a:pt x="594" y="92"/>
                    </a:lnTo>
                    <a:lnTo>
                      <a:pt x="595" y="91"/>
                    </a:lnTo>
                    <a:lnTo>
                      <a:pt x="598" y="93"/>
                    </a:lnTo>
                    <a:lnTo>
                      <a:pt x="600" y="95"/>
                    </a:lnTo>
                    <a:lnTo>
                      <a:pt x="601" y="98"/>
                    </a:lnTo>
                    <a:lnTo>
                      <a:pt x="601" y="94"/>
                    </a:lnTo>
                    <a:lnTo>
                      <a:pt x="600" y="92"/>
                    </a:lnTo>
                    <a:lnTo>
                      <a:pt x="600" y="91"/>
                    </a:lnTo>
                    <a:lnTo>
                      <a:pt x="604" y="87"/>
                    </a:lnTo>
                    <a:lnTo>
                      <a:pt x="606" y="85"/>
                    </a:lnTo>
                    <a:lnTo>
                      <a:pt x="606" y="87"/>
                    </a:lnTo>
                    <a:lnTo>
                      <a:pt x="605" y="88"/>
                    </a:lnTo>
                    <a:lnTo>
                      <a:pt x="606" y="89"/>
                    </a:lnTo>
                    <a:lnTo>
                      <a:pt x="608" y="86"/>
                    </a:lnTo>
                    <a:lnTo>
                      <a:pt x="609" y="87"/>
                    </a:lnTo>
                    <a:lnTo>
                      <a:pt x="609" y="91"/>
                    </a:lnTo>
                    <a:lnTo>
                      <a:pt x="610" y="91"/>
                    </a:lnTo>
                    <a:lnTo>
                      <a:pt x="611" y="88"/>
                    </a:lnTo>
                    <a:lnTo>
                      <a:pt x="614" y="87"/>
                    </a:lnTo>
                    <a:lnTo>
                      <a:pt x="615" y="88"/>
                    </a:lnTo>
                    <a:lnTo>
                      <a:pt x="615" y="92"/>
                    </a:lnTo>
                    <a:lnTo>
                      <a:pt x="615" y="96"/>
                    </a:lnTo>
                    <a:lnTo>
                      <a:pt x="615" y="98"/>
                    </a:lnTo>
                    <a:lnTo>
                      <a:pt x="615" y="99"/>
                    </a:lnTo>
                    <a:lnTo>
                      <a:pt x="617" y="99"/>
                    </a:lnTo>
                    <a:lnTo>
                      <a:pt x="619" y="98"/>
                    </a:lnTo>
                    <a:lnTo>
                      <a:pt x="622" y="98"/>
                    </a:lnTo>
                    <a:lnTo>
                      <a:pt x="624" y="99"/>
                    </a:lnTo>
                    <a:lnTo>
                      <a:pt x="622" y="96"/>
                    </a:lnTo>
                    <a:lnTo>
                      <a:pt x="620" y="95"/>
                    </a:lnTo>
                    <a:lnTo>
                      <a:pt x="618" y="97"/>
                    </a:lnTo>
                    <a:lnTo>
                      <a:pt x="618" y="94"/>
                    </a:lnTo>
                    <a:lnTo>
                      <a:pt x="618" y="92"/>
                    </a:lnTo>
                    <a:lnTo>
                      <a:pt x="618" y="91"/>
                    </a:lnTo>
                    <a:lnTo>
                      <a:pt x="618" y="89"/>
                    </a:lnTo>
                    <a:lnTo>
                      <a:pt x="622" y="88"/>
                    </a:lnTo>
                    <a:lnTo>
                      <a:pt x="623" y="89"/>
                    </a:lnTo>
                    <a:lnTo>
                      <a:pt x="624" y="91"/>
                    </a:lnTo>
                    <a:lnTo>
                      <a:pt x="624" y="89"/>
                    </a:lnTo>
                    <a:lnTo>
                      <a:pt x="626" y="90"/>
                    </a:lnTo>
                    <a:lnTo>
                      <a:pt x="626" y="91"/>
                    </a:lnTo>
                    <a:lnTo>
                      <a:pt x="628" y="91"/>
                    </a:lnTo>
                    <a:lnTo>
                      <a:pt x="631" y="90"/>
                    </a:lnTo>
                    <a:lnTo>
                      <a:pt x="633" y="91"/>
                    </a:lnTo>
                    <a:lnTo>
                      <a:pt x="635" y="90"/>
                    </a:lnTo>
                    <a:lnTo>
                      <a:pt x="637" y="90"/>
                    </a:lnTo>
                    <a:lnTo>
                      <a:pt x="638" y="92"/>
                    </a:lnTo>
                    <a:lnTo>
                      <a:pt x="637" y="94"/>
                    </a:lnTo>
                    <a:lnTo>
                      <a:pt x="636" y="96"/>
                    </a:lnTo>
                    <a:lnTo>
                      <a:pt x="634" y="98"/>
                    </a:lnTo>
                    <a:lnTo>
                      <a:pt x="631" y="99"/>
                    </a:lnTo>
                    <a:lnTo>
                      <a:pt x="629" y="100"/>
                    </a:lnTo>
                    <a:lnTo>
                      <a:pt x="625" y="101"/>
                    </a:lnTo>
                    <a:lnTo>
                      <a:pt x="624" y="102"/>
                    </a:lnTo>
                    <a:lnTo>
                      <a:pt x="622" y="102"/>
                    </a:lnTo>
                    <a:lnTo>
                      <a:pt x="620" y="103"/>
                    </a:lnTo>
                    <a:lnTo>
                      <a:pt x="618" y="105"/>
                    </a:lnTo>
                    <a:lnTo>
                      <a:pt x="622" y="104"/>
                    </a:lnTo>
                    <a:lnTo>
                      <a:pt x="624" y="103"/>
                    </a:lnTo>
                    <a:lnTo>
                      <a:pt x="630" y="101"/>
                    </a:lnTo>
                    <a:lnTo>
                      <a:pt x="633" y="99"/>
                    </a:lnTo>
                    <a:lnTo>
                      <a:pt x="636" y="98"/>
                    </a:lnTo>
                    <a:lnTo>
                      <a:pt x="637" y="97"/>
                    </a:lnTo>
                    <a:lnTo>
                      <a:pt x="639" y="95"/>
                    </a:lnTo>
                    <a:lnTo>
                      <a:pt x="640" y="96"/>
                    </a:lnTo>
                    <a:lnTo>
                      <a:pt x="640" y="100"/>
                    </a:lnTo>
                    <a:lnTo>
                      <a:pt x="640" y="103"/>
                    </a:lnTo>
                    <a:lnTo>
                      <a:pt x="642" y="103"/>
                    </a:lnTo>
                    <a:lnTo>
                      <a:pt x="643" y="102"/>
                    </a:lnTo>
                    <a:lnTo>
                      <a:pt x="644" y="105"/>
                    </a:lnTo>
                    <a:lnTo>
                      <a:pt x="645" y="106"/>
                    </a:lnTo>
                    <a:lnTo>
                      <a:pt x="646" y="106"/>
                    </a:lnTo>
                    <a:lnTo>
                      <a:pt x="646" y="107"/>
                    </a:lnTo>
                    <a:lnTo>
                      <a:pt x="644" y="108"/>
                    </a:lnTo>
                    <a:lnTo>
                      <a:pt x="645" y="110"/>
                    </a:lnTo>
                    <a:lnTo>
                      <a:pt x="647" y="108"/>
                    </a:lnTo>
                    <a:lnTo>
                      <a:pt x="648" y="108"/>
                    </a:lnTo>
                    <a:lnTo>
                      <a:pt x="649" y="106"/>
                    </a:lnTo>
                    <a:lnTo>
                      <a:pt x="649" y="105"/>
                    </a:lnTo>
                    <a:lnTo>
                      <a:pt x="650" y="105"/>
                    </a:lnTo>
                    <a:lnTo>
                      <a:pt x="651" y="105"/>
                    </a:lnTo>
                    <a:lnTo>
                      <a:pt x="653" y="105"/>
                    </a:lnTo>
                    <a:lnTo>
                      <a:pt x="654" y="105"/>
                    </a:lnTo>
                    <a:lnTo>
                      <a:pt x="655" y="105"/>
                    </a:lnTo>
                    <a:lnTo>
                      <a:pt x="657" y="104"/>
                    </a:lnTo>
                    <a:lnTo>
                      <a:pt x="657" y="102"/>
                    </a:lnTo>
                    <a:lnTo>
                      <a:pt x="656" y="101"/>
                    </a:lnTo>
                    <a:lnTo>
                      <a:pt x="653" y="102"/>
                    </a:lnTo>
                    <a:lnTo>
                      <a:pt x="652" y="102"/>
                    </a:lnTo>
                    <a:lnTo>
                      <a:pt x="648" y="101"/>
                    </a:lnTo>
                    <a:lnTo>
                      <a:pt x="648" y="100"/>
                    </a:lnTo>
                    <a:lnTo>
                      <a:pt x="647" y="100"/>
                    </a:lnTo>
                    <a:lnTo>
                      <a:pt x="645" y="99"/>
                    </a:lnTo>
                    <a:lnTo>
                      <a:pt x="646" y="98"/>
                    </a:lnTo>
                    <a:lnTo>
                      <a:pt x="648" y="97"/>
                    </a:lnTo>
                    <a:lnTo>
                      <a:pt x="650" y="96"/>
                    </a:lnTo>
                    <a:lnTo>
                      <a:pt x="651" y="96"/>
                    </a:lnTo>
                    <a:lnTo>
                      <a:pt x="651" y="94"/>
                    </a:lnTo>
                    <a:lnTo>
                      <a:pt x="648" y="93"/>
                    </a:lnTo>
                    <a:lnTo>
                      <a:pt x="648" y="91"/>
                    </a:lnTo>
                    <a:lnTo>
                      <a:pt x="650" y="91"/>
                    </a:lnTo>
                    <a:lnTo>
                      <a:pt x="649" y="89"/>
                    </a:lnTo>
                    <a:lnTo>
                      <a:pt x="648" y="90"/>
                    </a:lnTo>
                    <a:lnTo>
                      <a:pt x="645" y="90"/>
                    </a:lnTo>
                    <a:lnTo>
                      <a:pt x="645" y="88"/>
                    </a:lnTo>
                    <a:lnTo>
                      <a:pt x="646" y="87"/>
                    </a:lnTo>
                    <a:lnTo>
                      <a:pt x="647" y="88"/>
                    </a:lnTo>
                    <a:lnTo>
                      <a:pt x="649" y="87"/>
                    </a:lnTo>
                    <a:lnTo>
                      <a:pt x="651" y="87"/>
                    </a:lnTo>
                    <a:lnTo>
                      <a:pt x="652" y="87"/>
                    </a:lnTo>
                    <a:lnTo>
                      <a:pt x="652" y="85"/>
                    </a:lnTo>
                    <a:lnTo>
                      <a:pt x="650" y="86"/>
                    </a:lnTo>
                    <a:lnTo>
                      <a:pt x="648" y="87"/>
                    </a:lnTo>
                    <a:lnTo>
                      <a:pt x="647" y="87"/>
                    </a:lnTo>
                    <a:lnTo>
                      <a:pt x="647" y="86"/>
                    </a:lnTo>
                    <a:lnTo>
                      <a:pt x="648" y="85"/>
                    </a:lnTo>
                    <a:lnTo>
                      <a:pt x="649" y="84"/>
                    </a:lnTo>
                    <a:lnTo>
                      <a:pt x="651" y="84"/>
                    </a:lnTo>
                    <a:lnTo>
                      <a:pt x="650" y="83"/>
                    </a:lnTo>
                    <a:lnTo>
                      <a:pt x="651" y="82"/>
                    </a:lnTo>
                    <a:lnTo>
                      <a:pt x="653" y="82"/>
                    </a:lnTo>
                    <a:lnTo>
                      <a:pt x="654" y="82"/>
                    </a:lnTo>
                    <a:lnTo>
                      <a:pt x="655" y="82"/>
                    </a:lnTo>
                    <a:lnTo>
                      <a:pt x="654" y="81"/>
                    </a:lnTo>
                    <a:lnTo>
                      <a:pt x="654" y="80"/>
                    </a:lnTo>
                    <a:lnTo>
                      <a:pt x="654" y="79"/>
                    </a:lnTo>
                    <a:lnTo>
                      <a:pt x="652" y="81"/>
                    </a:lnTo>
                    <a:lnTo>
                      <a:pt x="651" y="80"/>
                    </a:lnTo>
                    <a:lnTo>
                      <a:pt x="653" y="77"/>
                    </a:lnTo>
                    <a:lnTo>
                      <a:pt x="654" y="76"/>
                    </a:lnTo>
                    <a:lnTo>
                      <a:pt x="655" y="75"/>
                    </a:lnTo>
                    <a:lnTo>
                      <a:pt x="657" y="72"/>
                    </a:lnTo>
                    <a:lnTo>
                      <a:pt x="659" y="71"/>
                    </a:lnTo>
                    <a:lnTo>
                      <a:pt x="661" y="69"/>
                    </a:lnTo>
                    <a:lnTo>
                      <a:pt x="661" y="68"/>
                    </a:lnTo>
                    <a:lnTo>
                      <a:pt x="664" y="65"/>
                    </a:lnTo>
                    <a:lnTo>
                      <a:pt x="666" y="64"/>
                    </a:lnTo>
                    <a:lnTo>
                      <a:pt x="667" y="64"/>
                    </a:lnTo>
                    <a:lnTo>
                      <a:pt x="668" y="63"/>
                    </a:lnTo>
                    <a:lnTo>
                      <a:pt x="673" y="65"/>
                    </a:lnTo>
                    <a:lnTo>
                      <a:pt x="674" y="64"/>
                    </a:lnTo>
                    <a:lnTo>
                      <a:pt x="675" y="65"/>
                    </a:lnTo>
                    <a:lnTo>
                      <a:pt x="676" y="65"/>
                    </a:lnTo>
                    <a:lnTo>
                      <a:pt x="677" y="66"/>
                    </a:lnTo>
                    <a:lnTo>
                      <a:pt x="678" y="67"/>
                    </a:lnTo>
                    <a:lnTo>
                      <a:pt x="678" y="64"/>
                    </a:lnTo>
                    <a:lnTo>
                      <a:pt x="676" y="63"/>
                    </a:lnTo>
                    <a:lnTo>
                      <a:pt x="674" y="63"/>
                    </a:lnTo>
                    <a:lnTo>
                      <a:pt x="672" y="62"/>
                    </a:lnTo>
                    <a:lnTo>
                      <a:pt x="671" y="62"/>
                    </a:lnTo>
                    <a:lnTo>
                      <a:pt x="671" y="60"/>
                    </a:lnTo>
                    <a:lnTo>
                      <a:pt x="672" y="58"/>
                    </a:lnTo>
                    <a:lnTo>
                      <a:pt x="672" y="57"/>
                    </a:lnTo>
                    <a:lnTo>
                      <a:pt x="673" y="56"/>
                    </a:lnTo>
                    <a:lnTo>
                      <a:pt x="673" y="55"/>
                    </a:lnTo>
                    <a:lnTo>
                      <a:pt x="673" y="54"/>
                    </a:lnTo>
                    <a:lnTo>
                      <a:pt x="673" y="52"/>
                    </a:lnTo>
                    <a:lnTo>
                      <a:pt x="674" y="51"/>
                    </a:lnTo>
                    <a:lnTo>
                      <a:pt x="675" y="50"/>
                    </a:lnTo>
                    <a:lnTo>
                      <a:pt x="676" y="50"/>
                    </a:lnTo>
                    <a:lnTo>
                      <a:pt x="677" y="49"/>
                    </a:lnTo>
                    <a:lnTo>
                      <a:pt x="678" y="50"/>
                    </a:lnTo>
                    <a:lnTo>
                      <a:pt x="679" y="50"/>
                    </a:lnTo>
                    <a:lnTo>
                      <a:pt x="680" y="50"/>
                    </a:lnTo>
                    <a:lnTo>
                      <a:pt x="681" y="51"/>
                    </a:lnTo>
                    <a:lnTo>
                      <a:pt x="684" y="51"/>
                    </a:lnTo>
                    <a:lnTo>
                      <a:pt x="684" y="53"/>
                    </a:lnTo>
                    <a:lnTo>
                      <a:pt x="685" y="54"/>
                    </a:lnTo>
                    <a:lnTo>
                      <a:pt x="687" y="53"/>
                    </a:lnTo>
                    <a:lnTo>
                      <a:pt x="688" y="51"/>
                    </a:lnTo>
                    <a:lnTo>
                      <a:pt x="687" y="51"/>
                    </a:lnTo>
                    <a:lnTo>
                      <a:pt x="684" y="49"/>
                    </a:lnTo>
                    <a:lnTo>
                      <a:pt x="684" y="48"/>
                    </a:lnTo>
                    <a:lnTo>
                      <a:pt x="684" y="46"/>
                    </a:lnTo>
                    <a:lnTo>
                      <a:pt x="682" y="47"/>
                    </a:lnTo>
                    <a:lnTo>
                      <a:pt x="681" y="45"/>
                    </a:lnTo>
                    <a:lnTo>
                      <a:pt x="679" y="45"/>
                    </a:lnTo>
                    <a:lnTo>
                      <a:pt x="677" y="45"/>
                    </a:lnTo>
                    <a:lnTo>
                      <a:pt x="676" y="45"/>
                    </a:lnTo>
                    <a:lnTo>
                      <a:pt x="675" y="44"/>
                    </a:lnTo>
                    <a:lnTo>
                      <a:pt x="674" y="45"/>
                    </a:lnTo>
                    <a:lnTo>
                      <a:pt x="672" y="44"/>
                    </a:lnTo>
                    <a:lnTo>
                      <a:pt x="672" y="43"/>
                    </a:lnTo>
                    <a:lnTo>
                      <a:pt x="672" y="42"/>
                    </a:lnTo>
                    <a:lnTo>
                      <a:pt x="672" y="40"/>
                    </a:lnTo>
                    <a:lnTo>
                      <a:pt x="673" y="38"/>
                    </a:lnTo>
                    <a:lnTo>
                      <a:pt x="674" y="39"/>
                    </a:lnTo>
                    <a:lnTo>
                      <a:pt x="674" y="38"/>
                    </a:lnTo>
                    <a:lnTo>
                      <a:pt x="673" y="37"/>
                    </a:lnTo>
                    <a:lnTo>
                      <a:pt x="675" y="36"/>
                    </a:lnTo>
                    <a:lnTo>
                      <a:pt x="676" y="37"/>
                    </a:lnTo>
                    <a:lnTo>
                      <a:pt x="676" y="38"/>
                    </a:lnTo>
                    <a:lnTo>
                      <a:pt x="678" y="38"/>
                    </a:lnTo>
                    <a:lnTo>
                      <a:pt x="678" y="40"/>
                    </a:lnTo>
                    <a:lnTo>
                      <a:pt x="680" y="40"/>
                    </a:lnTo>
                    <a:lnTo>
                      <a:pt x="683" y="41"/>
                    </a:lnTo>
                    <a:lnTo>
                      <a:pt x="684" y="41"/>
                    </a:lnTo>
                    <a:lnTo>
                      <a:pt x="684" y="40"/>
                    </a:lnTo>
                    <a:lnTo>
                      <a:pt x="682" y="39"/>
                    </a:lnTo>
                    <a:lnTo>
                      <a:pt x="682" y="38"/>
                    </a:lnTo>
                    <a:lnTo>
                      <a:pt x="681" y="36"/>
                    </a:lnTo>
                    <a:lnTo>
                      <a:pt x="683" y="35"/>
                    </a:lnTo>
                    <a:lnTo>
                      <a:pt x="684" y="35"/>
                    </a:lnTo>
                    <a:lnTo>
                      <a:pt x="684" y="34"/>
                    </a:lnTo>
                    <a:lnTo>
                      <a:pt x="681" y="34"/>
                    </a:lnTo>
                    <a:lnTo>
                      <a:pt x="680" y="34"/>
                    </a:lnTo>
                    <a:lnTo>
                      <a:pt x="681" y="33"/>
                    </a:lnTo>
                    <a:lnTo>
                      <a:pt x="682" y="32"/>
                    </a:lnTo>
                    <a:lnTo>
                      <a:pt x="680" y="32"/>
                    </a:lnTo>
                    <a:lnTo>
                      <a:pt x="680" y="31"/>
                    </a:lnTo>
                    <a:lnTo>
                      <a:pt x="679" y="30"/>
                    </a:lnTo>
                    <a:lnTo>
                      <a:pt x="680" y="29"/>
                    </a:lnTo>
                    <a:lnTo>
                      <a:pt x="681" y="29"/>
                    </a:lnTo>
                    <a:lnTo>
                      <a:pt x="681" y="28"/>
                    </a:lnTo>
                    <a:lnTo>
                      <a:pt x="680" y="28"/>
                    </a:lnTo>
                    <a:lnTo>
                      <a:pt x="679" y="28"/>
                    </a:lnTo>
                    <a:lnTo>
                      <a:pt x="681" y="28"/>
                    </a:lnTo>
                    <a:lnTo>
                      <a:pt x="682" y="27"/>
                    </a:lnTo>
                    <a:lnTo>
                      <a:pt x="684" y="27"/>
                    </a:lnTo>
                    <a:lnTo>
                      <a:pt x="684" y="28"/>
                    </a:lnTo>
                    <a:lnTo>
                      <a:pt x="686" y="26"/>
                    </a:lnTo>
                    <a:lnTo>
                      <a:pt x="686" y="27"/>
                    </a:lnTo>
                    <a:lnTo>
                      <a:pt x="687" y="28"/>
                    </a:lnTo>
                    <a:lnTo>
                      <a:pt x="688" y="29"/>
                    </a:lnTo>
                    <a:lnTo>
                      <a:pt x="689" y="29"/>
                    </a:lnTo>
                    <a:lnTo>
                      <a:pt x="689" y="30"/>
                    </a:lnTo>
                    <a:lnTo>
                      <a:pt x="688" y="31"/>
                    </a:lnTo>
                    <a:lnTo>
                      <a:pt x="689" y="31"/>
                    </a:lnTo>
                    <a:lnTo>
                      <a:pt x="690" y="31"/>
                    </a:lnTo>
                    <a:lnTo>
                      <a:pt x="690" y="30"/>
                    </a:lnTo>
                    <a:lnTo>
                      <a:pt x="691" y="30"/>
                    </a:lnTo>
                    <a:lnTo>
                      <a:pt x="691" y="31"/>
                    </a:lnTo>
                    <a:lnTo>
                      <a:pt x="692" y="30"/>
                    </a:lnTo>
                    <a:lnTo>
                      <a:pt x="691" y="29"/>
                    </a:lnTo>
                    <a:lnTo>
                      <a:pt x="692" y="28"/>
                    </a:lnTo>
                    <a:lnTo>
                      <a:pt x="692" y="26"/>
                    </a:lnTo>
                    <a:lnTo>
                      <a:pt x="693" y="26"/>
                    </a:lnTo>
                    <a:lnTo>
                      <a:pt x="695" y="26"/>
                    </a:lnTo>
                    <a:lnTo>
                      <a:pt x="695" y="29"/>
                    </a:lnTo>
                    <a:lnTo>
                      <a:pt x="692" y="33"/>
                    </a:lnTo>
                    <a:lnTo>
                      <a:pt x="695" y="34"/>
                    </a:lnTo>
                    <a:lnTo>
                      <a:pt x="695" y="31"/>
                    </a:lnTo>
                    <a:lnTo>
                      <a:pt x="698" y="28"/>
                    </a:lnTo>
                    <a:lnTo>
                      <a:pt x="700" y="31"/>
                    </a:lnTo>
                    <a:lnTo>
                      <a:pt x="700" y="30"/>
                    </a:lnTo>
                    <a:lnTo>
                      <a:pt x="701" y="33"/>
                    </a:lnTo>
                    <a:lnTo>
                      <a:pt x="702" y="36"/>
                    </a:lnTo>
                    <a:lnTo>
                      <a:pt x="705" y="35"/>
                    </a:lnTo>
                    <a:lnTo>
                      <a:pt x="706" y="35"/>
                    </a:lnTo>
                    <a:lnTo>
                      <a:pt x="706" y="32"/>
                    </a:lnTo>
                    <a:lnTo>
                      <a:pt x="705" y="28"/>
                    </a:lnTo>
                    <a:lnTo>
                      <a:pt x="704" y="27"/>
                    </a:lnTo>
                    <a:lnTo>
                      <a:pt x="703" y="27"/>
                    </a:lnTo>
                    <a:lnTo>
                      <a:pt x="702" y="24"/>
                    </a:lnTo>
                    <a:lnTo>
                      <a:pt x="704" y="24"/>
                    </a:lnTo>
                    <a:lnTo>
                      <a:pt x="707" y="26"/>
                    </a:lnTo>
                    <a:lnTo>
                      <a:pt x="709" y="27"/>
                    </a:lnTo>
                    <a:lnTo>
                      <a:pt x="711" y="28"/>
                    </a:lnTo>
                    <a:lnTo>
                      <a:pt x="708" y="31"/>
                    </a:lnTo>
                    <a:lnTo>
                      <a:pt x="710" y="32"/>
                    </a:lnTo>
                    <a:lnTo>
                      <a:pt x="712" y="28"/>
                    </a:lnTo>
                    <a:lnTo>
                      <a:pt x="713" y="28"/>
                    </a:lnTo>
                    <a:lnTo>
                      <a:pt x="716" y="28"/>
                    </a:lnTo>
                    <a:lnTo>
                      <a:pt x="716" y="29"/>
                    </a:lnTo>
                    <a:lnTo>
                      <a:pt x="718" y="30"/>
                    </a:lnTo>
                    <a:lnTo>
                      <a:pt x="719" y="28"/>
                    </a:lnTo>
                    <a:lnTo>
                      <a:pt x="720" y="27"/>
                    </a:lnTo>
                    <a:lnTo>
                      <a:pt x="721" y="28"/>
                    </a:lnTo>
                    <a:lnTo>
                      <a:pt x="722" y="28"/>
                    </a:lnTo>
                    <a:lnTo>
                      <a:pt x="723" y="29"/>
                    </a:lnTo>
                    <a:lnTo>
                      <a:pt x="722" y="31"/>
                    </a:lnTo>
                    <a:lnTo>
                      <a:pt x="719" y="34"/>
                    </a:lnTo>
                    <a:lnTo>
                      <a:pt x="719" y="36"/>
                    </a:lnTo>
                    <a:lnTo>
                      <a:pt x="715" y="37"/>
                    </a:lnTo>
                    <a:lnTo>
                      <a:pt x="716" y="39"/>
                    </a:lnTo>
                    <a:lnTo>
                      <a:pt x="717" y="38"/>
                    </a:lnTo>
                    <a:lnTo>
                      <a:pt x="717" y="40"/>
                    </a:lnTo>
                    <a:lnTo>
                      <a:pt x="716" y="40"/>
                    </a:lnTo>
                    <a:lnTo>
                      <a:pt x="713" y="42"/>
                    </a:lnTo>
                    <a:lnTo>
                      <a:pt x="711" y="45"/>
                    </a:lnTo>
                    <a:lnTo>
                      <a:pt x="709" y="45"/>
                    </a:lnTo>
                    <a:lnTo>
                      <a:pt x="709" y="47"/>
                    </a:lnTo>
                    <a:lnTo>
                      <a:pt x="707" y="51"/>
                    </a:lnTo>
                    <a:lnTo>
                      <a:pt x="705" y="53"/>
                    </a:lnTo>
                    <a:lnTo>
                      <a:pt x="701" y="57"/>
                    </a:lnTo>
                    <a:lnTo>
                      <a:pt x="701" y="59"/>
                    </a:lnTo>
                    <a:lnTo>
                      <a:pt x="701" y="61"/>
                    </a:lnTo>
                    <a:lnTo>
                      <a:pt x="703" y="62"/>
                    </a:lnTo>
                    <a:lnTo>
                      <a:pt x="705" y="61"/>
                    </a:lnTo>
                    <a:lnTo>
                      <a:pt x="706" y="60"/>
                    </a:lnTo>
                    <a:lnTo>
                      <a:pt x="706" y="63"/>
                    </a:lnTo>
                    <a:lnTo>
                      <a:pt x="707" y="65"/>
                    </a:lnTo>
                    <a:lnTo>
                      <a:pt x="707" y="66"/>
                    </a:lnTo>
                    <a:lnTo>
                      <a:pt x="707" y="67"/>
                    </a:lnTo>
                    <a:lnTo>
                      <a:pt x="705" y="66"/>
                    </a:lnTo>
                    <a:lnTo>
                      <a:pt x="702" y="68"/>
                    </a:lnTo>
                    <a:lnTo>
                      <a:pt x="703" y="70"/>
                    </a:lnTo>
                    <a:lnTo>
                      <a:pt x="703" y="72"/>
                    </a:lnTo>
                    <a:lnTo>
                      <a:pt x="706" y="71"/>
                    </a:lnTo>
                    <a:lnTo>
                      <a:pt x="707" y="71"/>
                    </a:lnTo>
                    <a:lnTo>
                      <a:pt x="706" y="73"/>
                    </a:lnTo>
                    <a:lnTo>
                      <a:pt x="704" y="75"/>
                    </a:lnTo>
                    <a:lnTo>
                      <a:pt x="702" y="77"/>
                    </a:lnTo>
                    <a:lnTo>
                      <a:pt x="701" y="78"/>
                    </a:lnTo>
                    <a:lnTo>
                      <a:pt x="700" y="79"/>
                    </a:lnTo>
                    <a:lnTo>
                      <a:pt x="701" y="81"/>
                    </a:lnTo>
                    <a:lnTo>
                      <a:pt x="700" y="81"/>
                    </a:lnTo>
                    <a:lnTo>
                      <a:pt x="700" y="86"/>
                    </a:lnTo>
                    <a:lnTo>
                      <a:pt x="701" y="87"/>
                    </a:lnTo>
                    <a:lnTo>
                      <a:pt x="702" y="90"/>
                    </a:lnTo>
                    <a:lnTo>
                      <a:pt x="703" y="85"/>
                    </a:lnTo>
                    <a:lnTo>
                      <a:pt x="705" y="85"/>
                    </a:lnTo>
                    <a:lnTo>
                      <a:pt x="706" y="87"/>
                    </a:lnTo>
                    <a:lnTo>
                      <a:pt x="706" y="89"/>
                    </a:lnTo>
                    <a:lnTo>
                      <a:pt x="709" y="90"/>
                    </a:lnTo>
                    <a:lnTo>
                      <a:pt x="711" y="86"/>
                    </a:lnTo>
                    <a:lnTo>
                      <a:pt x="712" y="81"/>
                    </a:lnTo>
                    <a:lnTo>
                      <a:pt x="714" y="79"/>
                    </a:lnTo>
                    <a:lnTo>
                      <a:pt x="714" y="75"/>
                    </a:lnTo>
                    <a:lnTo>
                      <a:pt x="717" y="73"/>
                    </a:lnTo>
                    <a:lnTo>
                      <a:pt x="716" y="71"/>
                    </a:lnTo>
                    <a:lnTo>
                      <a:pt x="713" y="71"/>
                    </a:lnTo>
                    <a:lnTo>
                      <a:pt x="714" y="68"/>
                    </a:lnTo>
                    <a:lnTo>
                      <a:pt x="715" y="66"/>
                    </a:lnTo>
                    <a:lnTo>
                      <a:pt x="717" y="65"/>
                    </a:lnTo>
                    <a:lnTo>
                      <a:pt x="717" y="63"/>
                    </a:lnTo>
                    <a:lnTo>
                      <a:pt x="719" y="62"/>
                    </a:lnTo>
                    <a:lnTo>
                      <a:pt x="719" y="61"/>
                    </a:lnTo>
                    <a:lnTo>
                      <a:pt x="720" y="57"/>
                    </a:lnTo>
                    <a:lnTo>
                      <a:pt x="726" y="50"/>
                    </a:lnTo>
                    <a:lnTo>
                      <a:pt x="728" y="45"/>
                    </a:lnTo>
                    <a:lnTo>
                      <a:pt x="728" y="42"/>
                    </a:lnTo>
                    <a:lnTo>
                      <a:pt x="729" y="39"/>
                    </a:lnTo>
                    <a:lnTo>
                      <a:pt x="729" y="38"/>
                    </a:lnTo>
                    <a:lnTo>
                      <a:pt x="731" y="38"/>
                    </a:lnTo>
                    <a:lnTo>
                      <a:pt x="731" y="35"/>
                    </a:lnTo>
                    <a:lnTo>
                      <a:pt x="734" y="34"/>
                    </a:lnTo>
                    <a:lnTo>
                      <a:pt x="737" y="28"/>
                    </a:lnTo>
                    <a:lnTo>
                      <a:pt x="739" y="25"/>
                    </a:lnTo>
                    <a:lnTo>
                      <a:pt x="741" y="22"/>
                    </a:lnTo>
                    <a:lnTo>
                      <a:pt x="744" y="18"/>
                    </a:lnTo>
                    <a:lnTo>
                      <a:pt x="746" y="18"/>
                    </a:lnTo>
                    <a:lnTo>
                      <a:pt x="748" y="21"/>
                    </a:lnTo>
                    <a:lnTo>
                      <a:pt x="747" y="26"/>
                    </a:lnTo>
                    <a:lnTo>
                      <a:pt x="748" y="28"/>
                    </a:lnTo>
                    <a:lnTo>
                      <a:pt x="749" y="27"/>
                    </a:lnTo>
                    <a:lnTo>
                      <a:pt x="749" y="28"/>
                    </a:lnTo>
                    <a:lnTo>
                      <a:pt x="749" y="32"/>
                    </a:lnTo>
                    <a:lnTo>
                      <a:pt x="747" y="35"/>
                    </a:lnTo>
                    <a:lnTo>
                      <a:pt x="743" y="37"/>
                    </a:lnTo>
                    <a:lnTo>
                      <a:pt x="740" y="40"/>
                    </a:lnTo>
                    <a:lnTo>
                      <a:pt x="740" y="42"/>
                    </a:lnTo>
                    <a:lnTo>
                      <a:pt x="743" y="40"/>
                    </a:lnTo>
                    <a:lnTo>
                      <a:pt x="747" y="40"/>
                    </a:lnTo>
                    <a:lnTo>
                      <a:pt x="749" y="41"/>
                    </a:lnTo>
                    <a:lnTo>
                      <a:pt x="748" y="46"/>
                    </a:lnTo>
                    <a:lnTo>
                      <a:pt x="748" y="49"/>
                    </a:lnTo>
                    <a:lnTo>
                      <a:pt x="748" y="53"/>
                    </a:lnTo>
                    <a:lnTo>
                      <a:pt x="748" y="56"/>
                    </a:lnTo>
                    <a:lnTo>
                      <a:pt x="747" y="57"/>
                    </a:lnTo>
                    <a:lnTo>
                      <a:pt x="748" y="60"/>
                    </a:lnTo>
                    <a:lnTo>
                      <a:pt x="747" y="63"/>
                    </a:lnTo>
                    <a:lnTo>
                      <a:pt x="748" y="63"/>
                    </a:lnTo>
                    <a:lnTo>
                      <a:pt x="749" y="59"/>
                    </a:lnTo>
                    <a:lnTo>
                      <a:pt x="750" y="59"/>
                    </a:lnTo>
                    <a:lnTo>
                      <a:pt x="750" y="56"/>
                    </a:lnTo>
                    <a:lnTo>
                      <a:pt x="753" y="57"/>
                    </a:lnTo>
                    <a:lnTo>
                      <a:pt x="754" y="55"/>
                    </a:lnTo>
                    <a:lnTo>
                      <a:pt x="754" y="51"/>
                    </a:lnTo>
                    <a:lnTo>
                      <a:pt x="755" y="49"/>
                    </a:lnTo>
                    <a:lnTo>
                      <a:pt x="755" y="51"/>
                    </a:lnTo>
                    <a:lnTo>
                      <a:pt x="757" y="51"/>
                    </a:lnTo>
                    <a:lnTo>
                      <a:pt x="759" y="50"/>
                    </a:lnTo>
                    <a:lnTo>
                      <a:pt x="760" y="53"/>
                    </a:lnTo>
                    <a:lnTo>
                      <a:pt x="762" y="51"/>
                    </a:lnTo>
                    <a:lnTo>
                      <a:pt x="764" y="51"/>
                    </a:lnTo>
                    <a:lnTo>
                      <a:pt x="763" y="49"/>
                    </a:lnTo>
                    <a:lnTo>
                      <a:pt x="761" y="47"/>
                    </a:lnTo>
                    <a:lnTo>
                      <a:pt x="759" y="45"/>
                    </a:lnTo>
                    <a:lnTo>
                      <a:pt x="760" y="45"/>
                    </a:lnTo>
                    <a:lnTo>
                      <a:pt x="760" y="43"/>
                    </a:lnTo>
                    <a:lnTo>
                      <a:pt x="761" y="41"/>
                    </a:lnTo>
                    <a:lnTo>
                      <a:pt x="765" y="42"/>
                    </a:lnTo>
                    <a:lnTo>
                      <a:pt x="767" y="43"/>
                    </a:lnTo>
                    <a:lnTo>
                      <a:pt x="767" y="41"/>
                    </a:lnTo>
                    <a:lnTo>
                      <a:pt x="767" y="40"/>
                    </a:lnTo>
                    <a:lnTo>
                      <a:pt x="766" y="40"/>
                    </a:lnTo>
                    <a:lnTo>
                      <a:pt x="764" y="40"/>
                    </a:lnTo>
                    <a:lnTo>
                      <a:pt x="762" y="39"/>
                    </a:lnTo>
                    <a:lnTo>
                      <a:pt x="762" y="36"/>
                    </a:lnTo>
                    <a:lnTo>
                      <a:pt x="763" y="36"/>
                    </a:lnTo>
                    <a:lnTo>
                      <a:pt x="762" y="34"/>
                    </a:lnTo>
                    <a:lnTo>
                      <a:pt x="761" y="34"/>
                    </a:lnTo>
                    <a:lnTo>
                      <a:pt x="761" y="31"/>
                    </a:lnTo>
                    <a:lnTo>
                      <a:pt x="764" y="31"/>
                    </a:lnTo>
                    <a:lnTo>
                      <a:pt x="765" y="30"/>
                    </a:lnTo>
                    <a:lnTo>
                      <a:pt x="767" y="31"/>
                    </a:lnTo>
                    <a:lnTo>
                      <a:pt x="769" y="31"/>
                    </a:lnTo>
                    <a:lnTo>
                      <a:pt x="769" y="28"/>
                    </a:lnTo>
                    <a:lnTo>
                      <a:pt x="767" y="29"/>
                    </a:lnTo>
                    <a:lnTo>
                      <a:pt x="767" y="23"/>
                    </a:lnTo>
                    <a:lnTo>
                      <a:pt x="772" y="22"/>
                    </a:lnTo>
                    <a:lnTo>
                      <a:pt x="778" y="23"/>
                    </a:lnTo>
                    <a:lnTo>
                      <a:pt x="773" y="22"/>
                    </a:lnTo>
                    <a:lnTo>
                      <a:pt x="773" y="19"/>
                    </a:lnTo>
                    <a:lnTo>
                      <a:pt x="771" y="19"/>
                    </a:lnTo>
                    <a:lnTo>
                      <a:pt x="771" y="18"/>
                    </a:lnTo>
                    <a:lnTo>
                      <a:pt x="768" y="19"/>
                    </a:lnTo>
                    <a:lnTo>
                      <a:pt x="768" y="18"/>
                    </a:lnTo>
                    <a:lnTo>
                      <a:pt x="766" y="19"/>
                    </a:lnTo>
                    <a:lnTo>
                      <a:pt x="761" y="19"/>
                    </a:lnTo>
                    <a:lnTo>
                      <a:pt x="760" y="17"/>
                    </a:lnTo>
                    <a:lnTo>
                      <a:pt x="761" y="14"/>
                    </a:lnTo>
                    <a:lnTo>
                      <a:pt x="764" y="15"/>
                    </a:lnTo>
                    <a:lnTo>
                      <a:pt x="767" y="15"/>
                    </a:lnTo>
                    <a:lnTo>
                      <a:pt x="765" y="12"/>
                    </a:lnTo>
                    <a:lnTo>
                      <a:pt x="761" y="11"/>
                    </a:lnTo>
                    <a:lnTo>
                      <a:pt x="763" y="9"/>
                    </a:lnTo>
                    <a:lnTo>
                      <a:pt x="767" y="9"/>
                    </a:lnTo>
                    <a:lnTo>
                      <a:pt x="767" y="10"/>
                    </a:lnTo>
                    <a:lnTo>
                      <a:pt x="768" y="10"/>
                    </a:lnTo>
                    <a:lnTo>
                      <a:pt x="770" y="10"/>
                    </a:lnTo>
                    <a:lnTo>
                      <a:pt x="771" y="14"/>
                    </a:lnTo>
                    <a:lnTo>
                      <a:pt x="773" y="13"/>
                    </a:lnTo>
                    <a:lnTo>
                      <a:pt x="772" y="11"/>
                    </a:lnTo>
                    <a:lnTo>
                      <a:pt x="772" y="10"/>
                    </a:lnTo>
                    <a:lnTo>
                      <a:pt x="769" y="8"/>
                    </a:lnTo>
                    <a:lnTo>
                      <a:pt x="769" y="5"/>
                    </a:lnTo>
                    <a:lnTo>
                      <a:pt x="771" y="3"/>
                    </a:lnTo>
                    <a:lnTo>
                      <a:pt x="773" y="3"/>
                    </a:lnTo>
                    <a:lnTo>
                      <a:pt x="773" y="1"/>
                    </a:lnTo>
                    <a:lnTo>
                      <a:pt x="775" y="2"/>
                    </a:lnTo>
                    <a:lnTo>
                      <a:pt x="776" y="1"/>
                    </a:lnTo>
                    <a:lnTo>
                      <a:pt x="777" y="2"/>
                    </a:lnTo>
                    <a:lnTo>
                      <a:pt x="775" y="4"/>
                    </a:lnTo>
                    <a:lnTo>
                      <a:pt x="776" y="6"/>
                    </a:lnTo>
                    <a:lnTo>
                      <a:pt x="778" y="4"/>
                    </a:lnTo>
                    <a:lnTo>
                      <a:pt x="779" y="6"/>
                    </a:lnTo>
                    <a:lnTo>
                      <a:pt x="781" y="6"/>
                    </a:lnTo>
                    <a:lnTo>
                      <a:pt x="783" y="3"/>
                    </a:lnTo>
                    <a:lnTo>
                      <a:pt x="784" y="4"/>
                    </a:lnTo>
                    <a:lnTo>
                      <a:pt x="786" y="2"/>
                    </a:lnTo>
                    <a:lnTo>
                      <a:pt x="787" y="4"/>
                    </a:lnTo>
                    <a:lnTo>
                      <a:pt x="788" y="1"/>
                    </a:lnTo>
                    <a:lnTo>
                      <a:pt x="791" y="0"/>
                    </a:lnTo>
                    <a:lnTo>
                      <a:pt x="792" y="2"/>
                    </a:lnTo>
                    <a:lnTo>
                      <a:pt x="791" y="4"/>
                    </a:lnTo>
                    <a:lnTo>
                      <a:pt x="791" y="6"/>
                    </a:lnTo>
                    <a:lnTo>
                      <a:pt x="792" y="9"/>
                    </a:lnTo>
                    <a:lnTo>
                      <a:pt x="795" y="6"/>
                    </a:lnTo>
                    <a:lnTo>
                      <a:pt x="799" y="5"/>
                    </a:lnTo>
                    <a:lnTo>
                      <a:pt x="802" y="7"/>
                    </a:lnTo>
                    <a:lnTo>
                      <a:pt x="802" y="8"/>
                    </a:lnTo>
                    <a:lnTo>
                      <a:pt x="802" y="10"/>
                    </a:lnTo>
                    <a:lnTo>
                      <a:pt x="802" y="12"/>
                    </a:lnTo>
                    <a:lnTo>
                      <a:pt x="798" y="12"/>
                    </a:lnTo>
                    <a:lnTo>
                      <a:pt x="798" y="13"/>
                    </a:lnTo>
                    <a:lnTo>
                      <a:pt x="801" y="13"/>
                    </a:lnTo>
                    <a:lnTo>
                      <a:pt x="801" y="15"/>
                    </a:lnTo>
                    <a:lnTo>
                      <a:pt x="798" y="16"/>
                    </a:lnTo>
                    <a:lnTo>
                      <a:pt x="799" y="16"/>
                    </a:lnTo>
                    <a:lnTo>
                      <a:pt x="799" y="17"/>
                    </a:lnTo>
                    <a:lnTo>
                      <a:pt x="795" y="16"/>
                    </a:lnTo>
                    <a:lnTo>
                      <a:pt x="794" y="17"/>
                    </a:lnTo>
                    <a:lnTo>
                      <a:pt x="797" y="19"/>
                    </a:lnTo>
                    <a:lnTo>
                      <a:pt x="796" y="21"/>
                    </a:lnTo>
                    <a:lnTo>
                      <a:pt x="792" y="21"/>
                    </a:lnTo>
                    <a:lnTo>
                      <a:pt x="791" y="19"/>
                    </a:lnTo>
                    <a:lnTo>
                      <a:pt x="791" y="21"/>
                    </a:lnTo>
                    <a:lnTo>
                      <a:pt x="789" y="21"/>
                    </a:lnTo>
                    <a:lnTo>
                      <a:pt x="789" y="20"/>
                    </a:lnTo>
                    <a:lnTo>
                      <a:pt x="787" y="21"/>
                    </a:lnTo>
                    <a:lnTo>
                      <a:pt x="787" y="22"/>
                    </a:lnTo>
                    <a:lnTo>
                      <a:pt x="782" y="22"/>
                    </a:lnTo>
                    <a:lnTo>
                      <a:pt x="783" y="23"/>
                    </a:lnTo>
                    <a:lnTo>
                      <a:pt x="785" y="25"/>
                    </a:lnTo>
                    <a:lnTo>
                      <a:pt x="786" y="23"/>
                    </a:lnTo>
                    <a:lnTo>
                      <a:pt x="790" y="23"/>
                    </a:lnTo>
                    <a:lnTo>
                      <a:pt x="790" y="25"/>
                    </a:lnTo>
                    <a:lnTo>
                      <a:pt x="791" y="23"/>
                    </a:lnTo>
                    <a:lnTo>
                      <a:pt x="793" y="24"/>
                    </a:lnTo>
                    <a:lnTo>
                      <a:pt x="794" y="25"/>
                    </a:lnTo>
                    <a:lnTo>
                      <a:pt x="791" y="28"/>
                    </a:lnTo>
                    <a:lnTo>
                      <a:pt x="787" y="31"/>
                    </a:lnTo>
                    <a:lnTo>
                      <a:pt x="786" y="32"/>
                    </a:lnTo>
                    <a:lnTo>
                      <a:pt x="787" y="32"/>
                    </a:lnTo>
                    <a:lnTo>
                      <a:pt x="780" y="35"/>
                    </a:lnTo>
                    <a:lnTo>
                      <a:pt x="782" y="36"/>
                    </a:lnTo>
                    <a:lnTo>
                      <a:pt x="789" y="34"/>
                    </a:lnTo>
                    <a:lnTo>
                      <a:pt x="791" y="31"/>
                    </a:lnTo>
                    <a:lnTo>
                      <a:pt x="794" y="29"/>
                    </a:lnTo>
                    <a:lnTo>
                      <a:pt x="796" y="26"/>
                    </a:lnTo>
                    <a:lnTo>
                      <a:pt x="798" y="26"/>
                    </a:lnTo>
                    <a:lnTo>
                      <a:pt x="799" y="27"/>
                    </a:lnTo>
                    <a:lnTo>
                      <a:pt x="800" y="30"/>
                    </a:lnTo>
                    <a:lnTo>
                      <a:pt x="798" y="34"/>
                    </a:lnTo>
                    <a:lnTo>
                      <a:pt x="795" y="37"/>
                    </a:lnTo>
                    <a:lnTo>
                      <a:pt x="791" y="41"/>
                    </a:lnTo>
                    <a:lnTo>
                      <a:pt x="789" y="43"/>
                    </a:lnTo>
                    <a:lnTo>
                      <a:pt x="787" y="45"/>
                    </a:lnTo>
                    <a:lnTo>
                      <a:pt x="789" y="45"/>
                    </a:lnTo>
                    <a:lnTo>
                      <a:pt x="789" y="48"/>
                    </a:lnTo>
                    <a:lnTo>
                      <a:pt x="790" y="48"/>
                    </a:lnTo>
                    <a:lnTo>
                      <a:pt x="791" y="43"/>
                    </a:lnTo>
                    <a:lnTo>
                      <a:pt x="793" y="42"/>
                    </a:lnTo>
                    <a:lnTo>
                      <a:pt x="792" y="44"/>
                    </a:lnTo>
                    <a:lnTo>
                      <a:pt x="795" y="43"/>
                    </a:lnTo>
                    <a:lnTo>
                      <a:pt x="796" y="41"/>
                    </a:lnTo>
                    <a:lnTo>
                      <a:pt x="798" y="40"/>
                    </a:lnTo>
                    <a:lnTo>
                      <a:pt x="799" y="42"/>
                    </a:lnTo>
                    <a:lnTo>
                      <a:pt x="796" y="44"/>
                    </a:lnTo>
                    <a:lnTo>
                      <a:pt x="795" y="46"/>
                    </a:lnTo>
                    <a:lnTo>
                      <a:pt x="796" y="47"/>
                    </a:lnTo>
                    <a:lnTo>
                      <a:pt x="798" y="43"/>
                    </a:lnTo>
                    <a:lnTo>
                      <a:pt x="799" y="43"/>
                    </a:lnTo>
                    <a:lnTo>
                      <a:pt x="800" y="40"/>
                    </a:lnTo>
                    <a:lnTo>
                      <a:pt x="802" y="40"/>
                    </a:lnTo>
                    <a:lnTo>
                      <a:pt x="803" y="40"/>
                    </a:lnTo>
                    <a:lnTo>
                      <a:pt x="801" y="48"/>
                    </a:lnTo>
                    <a:lnTo>
                      <a:pt x="800" y="54"/>
                    </a:lnTo>
                    <a:lnTo>
                      <a:pt x="800" y="57"/>
                    </a:lnTo>
                    <a:lnTo>
                      <a:pt x="802" y="63"/>
                    </a:lnTo>
                    <a:lnTo>
                      <a:pt x="802" y="67"/>
                    </a:lnTo>
                    <a:lnTo>
                      <a:pt x="802" y="71"/>
                    </a:lnTo>
                    <a:lnTo>
                      <a:pt x="799" y="73"/>
                    </a:lnTo>
                    <a:lnTo>
                      <a:pt x="801" y="75"/>
                    </a:lnTo>
                    <a:lnTo>
                      <a:pt x="804" y="69"/>
                    </a:lnTo>
                    <a:lnTo>
                      <a:pt x="804" y="65"/>
                    </a:lnTo>
                    <a:lnTo>
                      <a:pt x="802" y="60"/>
                    </a:lnTo>
                    <a:lnTo>
                      <a:pt x="802" y="56"/>
                    </a:lnTo>
                    <a:lnTo>
                      <a:pt x="802" y="51"/>
                    </a:lnTo>
                    <a:lnTo>
                      <a:pt x="801" y="49"/>
                    </a:lnTo>
                    <a:lnTo>
                      <a:pt x="803" y="46"/>
                    </a:lnTo>
                    <a:lnTo>
                      <a:pt x="803" y="44"/>
                    </a:lnTo>
                    <a:lnTo>
                      <a:pt x="803" y="42"/>
                    </a:lnTo>
                    <a:lnTo>
                      <a:pt x="807" y="41"/>
                    </a:lnTo>
                    <a:lnTo>
                      <a:pt x="808" y="43"/>
                    </a:lnTo>
                    <a:lnTo>
                      <a:pt x="808" y="40"/>
                    </a:lnTo>
                    <a:lnTo>
                      <a:pt x="809" y="40"/>
                    </a:lnTo>
                    <a:lnTo>
                      <a:pt x="809" y="39"/>
                    </a:lnTo>
                    <a:lnTo>
                      <a:pt x="807" y="40"/>
                    </a:lnTo>
                    <a:lnTo>
                      <a:pt x="805" y="37"/>
                    </a:lnTo>
                    <a:lnTo>
                      <a:pt x="804" y="35"/>
                    </a:lnTo>
                    <a:lnTo>
                      <a:pt x="806" y="31"/>
                    </a:lnTo>
                    <a:lnTo>
                      <a:pt x="806" y="27"/>
                    </a:lnTo>
                    <a:lnTo>
                      <a:pt x="809" y="26"/>
                    </a:lnTo>
                    <a:lnTo>
                      <a:pt x="809" y="25"/>
                    </a:lnTo>
                    <a:lnTo>
                      <a:pt x="807" y="25"/>
                    </a:lnTo>
                    <a:lnTo>
                      <a:pt x="806" y="23"/>
                    </a:lnTo>
                    <a:lnTo>
                      <a:pt x="807" y="21"/>
                    </a:lnTo>
                    <a:lnTo>
                      <a:pt x="809" y="19"/>
                    </a:lnTo>
                    <a:lnTo>
                      <a:pt x="809" y="17"/>
                    </a:lnTo>
                    <a:lnTo>
                      <a:pt x="811" y="14"/>
                    </a:lnTo>
                    <a:lnTo>
                      <a:pt x="814" y="11"/>
                    </a:lnTo>
                    <a:lnTo>
                      <a:pt x="817" y="10"/>
                    </a:lnTo>
                    <a:lnTo>
                      <a:pt x="820" y="9"/>
                    </a:lnTo>
                    <a:lnTo>
                      <a:pt x="821" y="10"/>
                    </a:lnTo>
                    <a:lnTo>
                      <a:pt x="824" y="10"/>
                    </a:lnTo>
                    <a:lnTo>
                      <a:pt x="826" y="10"/>
                    </a:lnTo>
                    <a:lnTo>
                      <a:pt x="827" y="12"/>
                    </a:lnTo>
                    <a:lnTo>
                      <a:pt x="828" y="13"/>
                    </a:lnTo>
                    <a:lnTo>
                      <a:pt x="832" y="13"/>
                    </a:lnTo>
                    <a:lnTo>
                      <a:pt x="831" y="15"/>
                    </a:lnTo>
                    <a:lnTo>
                      <a:pt x="830" y="16"/>
                    </a:lnTo>
                    <a:lnTo>
                      <a:pt x="828" y="17"/>
                    </a:lnTo>
                    <a:lnTo>
                      <a:pt x="828" y="18"/>
                    </a:lnTo>
                    <a:lnTo>
                      <a:pt x="832" y="16"/>
                    </a:lnTo>
                    <a:lnTo>
                      <a:pt x="832" y="17"/>
                    </a:lnTo>
                    <a:lnTo>
                      <a:pt x="831" y="19"/>
                    </a:lnTo>
                    <a:lnTo>
                      <a:pt x="832" y="19"/>
                    </a:lnTo>
                    <a:lnTo>
                      <a:pt x="829" y="22"/>
                    </a:lnTo>
                    <a:lnTo>
                      <a:pt x="830" y="23"/>
                    </a:lnTo>
                    <a:lnTo>
                      <a:pt x="831" y="22"/>
                    </a:lnTo>
                    <a:lnTo>
                      <a:pt x="832" y="21"/>
                    </a:lnTo>
                    <a:lnTo>
                      <a:pt x="838" y="17"/>
                    </a:lnTo>
                    <a:lnTo>
                      <a:pt x="840" y="16"/>
                    </a:lnTo>
                    <a:lnTo>
                      <a:pt x="844" y="15"/>
                    </a:lnTo>
                    <a:lnTo>
                      <a:pt x="845" y="17"/>
                    </a:lnTo>
                    <a:lnTo>
                      <a:pt x="844" y="21"/>
                    </a:lnTo>
                    <a:lnTo>
                      <a:pt x="844" y="22"/>
                    </a:lnTo>
                    <a:lnTo>
                      <a:pt x="844" y="23"/>
                    </a:lnTo>
                    <a:lnTo>
                      <a:pt x="848" y="21"/>
                    </a:lnTo>
                    <a:lnTo>
                      <a:pt x="849" y="17"/>
                    </a:lnTo>
                    <a:lnTo>
                      <a:pt x="850" y="16"/>
                    </a:lnTo>
                    <a:lnTo>
                      <a:pt x="852" y="15"/>
                    </a:lnTo>
                    <a:lnTo>
                      <a:pt x="857" y="16"/>
                    </a:lnTo>
                    <a:lnTo>
                      <a:pt x="856" y="17"/>
                    </a:lnTo>
                    <a:lnTo>
                      <a:pt x="855" y="19"/>
                    </a:lnTo>
                    <a:lnTo>
                      <a:pt x="858" y="18"/>
                    </a:lnTo>
                    <a:lnTo>
                      <a:pt x="860" y="19"/>
                    </a:lnTo>
                    <a:lnTo>
                      <a:pt x="862" y="20"/>
                    </a:lnTo>
                    <a:lnTo>
                      <a:pt x="862" y="22"/>
                    </a:lnTo>
                    <a:lnTo>
                      <a:pt x="859" y="23"/>
                    </a:lnTo>
                    <a:lnTo>
                      <a:pt x="860" y="25"/>
                    </a:lnTo>
                    <a:lnTo>
                      <a:pt x="856" y="26"/>
                    </a:lnTo>
                    <a:lnTo>
                      <a:pt x="857" y="27"/>
                    </a:lnTo>
                    <a:lnTo>
                      <a:pt x="856" y="27"/>
                    </a:lnTo>
                    <a:lnTo>
                      <a:pt x="857" y="28"/>
                    </a:lnTo>
                    <a:lnTo>
                      <a:pt x="865" y="23"/>
                    </a:lnTo>
                    <a:lnTo>
                      <a:pt x="870" y="23"/>
                    </a:lnTo>
                    <a:lnTo>
                      <a:pt x="872" y="22"/>
                    </a:lnTo>
                    <a:lnTo>
                      <a:pt x="873" y="23"/>
                    </a:lnTo>
                    <a:lnTo>
                      <a:pt x="873" y="25"/>
                    </a:lnTo>
                    <a:lnTo>
                      <a:pt x="877" y="27"/>
                    </a:lnTo>
                    <a:lnTo>
                      <a:pt x="877" y="29"/>
                    </a:lnTo>
                    <a:lnTo>
                      <a:pt x="879" y="30"/>
                    </a:lnTo>
                    <a:lnTo>
                      <a:pt x="881" y="28"/>
                    </a:lnTo>
                    <a:lnTo>
                      <a:pt x="884" y="27"/>
                    </a:lnTo>
                    <a:lnTo>
                      <a:pt x="885" y="28"/>
                    </a:lnTo>
                    <a:lnTo>
                      <a:pt x="887" y="30"/>
                    </a:lnTo>
                    <a:lnTo>
                      <a:pt x="889" y="31"/>
                    </a:lnTo>
                    <a:lnTo>
                      <a:pt x="889" y="34"/>
                    </a:lnTo>
                    <a:lnTo>
                      <a:pt x="889" y="38"/>
                    </a:lnTo>
                    <a:lnTo>
                      <a:pt x="885" y="40"/>
                    </a:lnTo>
                    <a:lnTo>
                      <a:pt x="882" y="41"/>
                    </a:lnTo>
                    <a:lnTo>
                      <a:pt x="880" y="43"/>
                    </a:lnTo>
                    <a:lnTo>
                      <a:pt x="877" y="44"/>
                    </a:lnTo>
                    <a:lnTo>
                      <a:pt x="874" y="45"/>
                    </a:lnTo>
                    <a:lnTo>
                      <a:pt x="874" y="46"/>
                    </a:lnTo>
                    <a:lnTo>
                      <a:pt x="873" y="47"/>
                    </a:lnTo>
                    <a:lnTo>
                      <a:pt x="870" y="49"/>
                    </a:lnTo>
                    <a:lnTo>
                      <a:pt x="868" y="51"/>
                    </a:lnTo>
                    <a:lnTo>
                      <a:pt x="870" y="51"/>
                    </a:lnTo>
                    <a:lnTo>
                      <a:pt x="871" y="53"/>
                    </a:lnTo>
                    <a:lnTo>
                      <a:pt x="868" y="56"/>
                    </a:lnTo>
                    <a:lnTo>
                      <a:pt x="866" y="57"/>
                    </a:lnTo>
                    <a:lnTo>
                      <a:pt x="864" y="58"/>
                    </a:lnTo>
                    <a:lnTo>
                      <a:pt x="865" y="60"/>
                    </a:lnTo>
                    <a:lnTo>
                      <a:pt x="865" y="61"/>
                    </a:lnTo>
                    <a:lnTo>
                      <a:pt x="863" y="60"/>
                    </a:lnTo>
                    <a:lnTo>
                      <a:pt x="857" y="63"/>
                    </a:lnTo>
                    <a:lnTo>
                      <a:pt x="852" y="62"/>
                    </a:lnTo>
                    <a:lnTo>
                      <a:pt x="844" y="63"/>
                    </a:lnTo>
                    <a:lnTo>
                      <a:pt x="842" y="63"/>
                    </a:lnTo>
                    <a:lnTo>
                      <a:pt x="838" y="63"/>
                    </a:lnTo>
                    <a:lnTo>
                      <a:pt x="834" y="63"/>
                    </a:lnTo>
                    <a:lnTo>
                      <a:pt x="831" y="63"/>
                    </a:lnTo>
                    <a:lnTo>
                      <a:pt x="826" y="63"/>
                    </a:lnTo>
                    <a:lnTo>
                      <a:pt x="823" y="62"/>
                    </a:lnTo>
                    <a:lnTo>
                      <a:pt x="820" y="62"/>
                    </a:lnTo>
                    <a:lnTo>
                      <a:pt x="816" y="62"/>
                    </a:lnTo>
                    <a:lnTo>
                      <a:pt x="815" y="63"/>
                    </a:lnTo>
                    <a:lnTo>
                      <a:pt x="820" y="62"/>
                    </a:lnTo>
                    <a:lnTo>
                      <a:pt x="820" y="63"/>
                    </a:lnTo>
                    <a:lnTo>
                      <a:pt x="820" y="64"/>
                    </a:lnTo>
                    <a:lnTo>
                      <a:pt x="819" y="65"/>
                    </a:lnTo>
                    <a:lnTo>
                      <a:pt x="816" y="67"/>
                    </a:lnTo>
                    <a:lnTo>
                      <a:pt x="818" y="68"/>
                    </a:lnTo>
                    <a:lnTo>
                      <a:pt x="820" y="67"/>
                    </a:lnTo>
                    <a:lnTo>
                      <a:pt x="822" y="66"/>
                    </a:lnTo>
                    <a:lnTo>
                      <a:pt x="824" y="67"/>
                    </a:lnTo>
                    <a:lnTo>
                      <a:pt x="824" y="68"/>
                    </a:lnTo>
                    <a:lnTo>
                      <a:pt x="821" y="68"/>
                    </a:lnTo>
                    <a:lnTo>
                      <a:pt x="822" y="69"/>
                    </a:lnTo>
                    <a:lnTo>
                      <a:pt x="830" y="68"/>
                    </a:lnTo>
                    <a:lnTo>
                      <a:pt x="832" y="68"/>
                    </a:lnTo>
                    <a:lnTo>
                      <a:pt x="832" y="67"/>
                    </a:lnTo>
                    <a:lnTo>
                      <a:pt x="834" y="68"/>
                    </a:lnTo>
                    <a:lnTo>
                      <a:pt x="833" y="69"/>
                    </a:lnTo>
                    <a:lnTo>
                      <a:pt x="835" y="69"/>
                    </a:lnTo>
                    <a:lnTo>
                      <a:pt x="836" y="69"/>
                    </a:lnTo>
                    <a:lnTo>
                      <a:pt x="834" y="70"/>
                    </a:lnTo>
                    <a:lnTo>
                      <a:pt x="838" y="69"/>
                    </a:lnTo>
                    <a:lnTo>
                      <a:pt x="844" y="69"/>
                    </a:lnTo>
                    <a:lnTo>
                      <a:pt x="846" y="69"/>
                    </a:lnTo>
                    <a:lnTo>
                      <a:pt x="847" y="69"/>
                    </a:lnTo>
                    <a:lnTo>
                      <a:pt x="852" y="70"/>
                    </a:lnTo>
                    <a:lnTo>
                      <a:pt x="851" y="72"/>
                    </a:lnTo>
                    <a:lnTo>
                      <a:pt x="849" y="73"/>
                    </a:lnTo>
                    <a:lnTo>
                      <a:pt x="847" y="75"/>
                    </a:lnTo>
                    <a:lnTo>
                      <a:pt x="847" y="76"/>
                    </a:lnTo>
                    <a:lnTo>
                      <a:pt x="845" y="78"/>
                    </a:lnTo>
                    <a:lnTo>
                      <a:pt x="844" y="80"/>
                    </a:lnTo>
                    <a:lnTo>
                      <a:pt x="846" y="80"/>
                    </a:lnTo>
                    <a:lnTo>
                      <a:pt x="847" y="78"/>
                    </a:lnTo>
                    <a:lnTo>
                      <a:pt x="849" y="76"/>
                    </a:lnTo>
                    <a:lnTo>
                      <a:pt x="850" y="75"/>
                    </a:lnTo>
                    <a:lnTo>
                      <a:pt x="853" y="75"/>
                    </a:lnTo>
                    <a:lnTo>
                      <a:pt x="855" y="75"/>
                    </a:lnTo>
                    <a:lnTo>
                      <a:pt x="856" y="77"/>
                    </a:lnTo>
                    <a:lnTo>
                      <a:pt x="857" y="79"/>
                    </a:lnTo>
                    <a:lnTo>
                      <a:pt x="856" y="81"/>
                    </a:lnTo>
                    <a:lnTo>
                      <a:pt x="855" y="85"/>
                    </a:lnTo>
                    <a:lnTo>
                      <a:pt x="853" y="87"/>
                    </a:lnTo>
                    <a:lnTo>
                      <a:pt x="851" y="91"/>
                    </a:lnTo>
                    <a:lnTo>
                      <a:pt x="851" y="93"/>
                    </a:lnTo>
                    <a:lnTo>
                      <a:pt x="852" y="93"/>
                    </a:lnTo>
                    <a:lnTo>
                      <a:pt x="853" y="92"/>
                    </a:lnTo>
                    <a:lnTo>
                      <a:pt x="856" y="89"/>
                    </a:lnTo>
                    <a:lnTo>
                      <a:pt x="856" y="87"/>
                    </a:lnTo>
                    <a:lnTo>
                      <a:pt x="860" y="86"/>
                    </a:lnTo>
                    <a:lnTo>
                      <a:pt x="864" y="84"/>
                    </a:lnTo>
                    <a:lnTo>
                      <a:pt x="867" y="81"/>
                    </a:lnTo>
                    <a:lnTo>
                      <a:pt x="868" y="85"/>
                    </a:lnTo>
                    <a:lnTo>
                      <a:pt x="865" y="87"/>
                    </a:lnTo>
                    <a:lnTo>
                      <a:pt x="868" y="86"/>
                    </a:lnTo>
                    <a:lnTo>
                      <a:pt x="870" y="88"/>
                    </a:lnTo>
                    <a:lnTo>
                      <a:pt x="871" y="85"/>
                    </a:lnTo>
                    <a:lnTo>
                      <a:pt x="869" y="83"/>
                    </a:lnTo>
                    <a:lnTo>
                      <a:pt x="872" y="81"/>
                    </a:lnTo>
                    <a:lnTo>
                      <a:pt x="870" y="79"/>
                    </a:lnTo>
                    <a:lnTo>
                      <a:pt x="870" y="77"/>
                    </a:lnTo>
                    <a:lnTo>
                      <a:pt x="868" y="75"/>
                    </a:lnTo>
                    <a:lnTo>
                      <a:pt x="868" y="74"/>
                    </a:lnTo>
                    <a:lnTo>
                      <a:pt x="874" y="72"/>
                    </a:lnTo>
                    <a:lnTo>
                      <a:pt x="874" y="74"/>
                    </a:lnTo>
                    <a:lnTo>
                      <a:pt x="872" y="76"/>
                    </a:lnTo>
                    <a:lnTo>
                      <a:pt x="876" y="75"/>
                    </a:lnTo>
                    <a:lnTo>
                      <a:pt x="877" y="77"/>
                    </a:lnTo>
                    <a:lnTo>
                      <a:pt x="878" y="80"/>
                    </a:lnTo>
                    <a:lnTo>
                      <a:pt x="880" y="81"/>
                    </a:lnTo>
                    <a:lnTo>
                      <a:pt x="880" y="84"/>
                    </a:lnTo>
                    <a:lnTo>
                      <a:pt x="880" y="87"/>
                    </a:lnTo>
                    <a:lnTo>
                      <a:pt x="880" y="86"/>
                    </a:lnTo>
                    <a:lnTo>
                      <a:pt x="880" y="83"/>
                    </a:lnTo>
                    <a:lnTo>
                      <a:pt x="881" y="81"/>
                    </a:lnTo>
                    <a:lnTo>
                      <a:pt x="880" y="80"/>
                    </a:lnTo>
                    <a:lnTo>
                      <a:pt x="880" y="77"/>
                    </a:lnTo>
                    <a:lnTo>
                      <a:pt x="880" y="75"/>
                    </a:lnTo>
                    <a:lnTo>
                      <a:pt x="881" y="75"/>
                    </a:lnTo>
                    <a:lnTo>
                      <a:pt x="884" y="75"/>
                    </a:lnTo>
                    <a:lnTo>
                      <a:pt x="886" y="75"/>
                    </a:lnTo>
                    <a:lnTo>
                      <a:pt x="887" y="75"/>
                    </a:lnTo>
                    <a:lnTo>
                      <a:pt x="888" y="75"/>
                    </a:lnTo>
                    <a:lnTo>
                      <a:pt x="888" y="78"/>
                    </a:lnTo>
                    <a:lnTo>
                      <a:pt x="889" y="77"/>
                    </a:lnTo>
                    <a:lnTo>
                      <a:pt x="891" y="75"/>
                    </a:lnTo>
                    <a:lnTo>
                      <a:pt x="894" y="80"/>
                    </a:lnTo>
                    <a:lnTo>
                      <a:pt x="894" y="81"/>
                    </a:lnTo>
                    <a:lnTo>
                      <a:pt x="896" y="82"/>
                    </a:lnTo>
                    <a:lnTo>
                      <a:pt x="896" y="84"/>
                    </a:lnTo>
                    <a:lnTo>
                      <a:pt x="897" y="87"/>
                    </a:lnTo>
                    <a:lnTo>
                      <a:pt x="897" y="88"/>
                    </a:lnTo>
                    <a:lnTo>
                      <a:pt x="897" y="90"/>
                    </a:lnTo>
                    <a:lnTo>
                      <a:pt x="897" y="91"/>
                    </a:lnTo>
                    <a:lnTo>
                      <a:pt x="897" y="93"/>
                    </a:lnTo>
                    <a:lnTo>
                      <a:pt x="894" y="93"/>
                    </a:lnTo>
                    <a:lnTo>
                      <a:pt x="892" y="94"/>
                    </a:lnTo>
                    <a:lnTo>
                      <a:pt x="890" y="94"/>
                    </a:lnTo>
                    <a:lnTo>
                      <a:pt x="889" y="94"/>
                    </a:lnTo>
                    <a:lnTo>
                      <a:pt x="886" y="95"/>
                    </a:lnTo>
                    <a:lnTo>
                      <a:pt x="884" y="93"/>
                    </a:lnTo>
                    <a:lnTo>
                      <a:pt x="882" y="93"/>
                    </a:lnTo>
                    <a:lnTo>
                      <a:pt x="880" y="92"/>
                    </a:lnTo>
                    <a:lnTo>
                      <a:pt x="879" y="91"/>
                    </a:lnTo>
                    <a:lnTo>
                      <a:pt x="878" y="90"/>
                    </a:lnTo>
                    <a:lnTo>
                      <a:pt x="876" y="90"/>
                    </a:lnTo>
                    <a:lnTo>
                      <a:pt x="874" y="90"/>
                    </a:lnTo>
                    <a:lnTo>
                      <a:pt x="871" y="89"/>
                    </a:lnTo>
                    <a:lnTo>
                      <a:pt x="873" y="93"/>
                    </a:lnTo>
                    <a:lnTo>
                      <a:pt x="874" y="95"/>
                    </a:lnTo>
                    <a:lnTo>
                      <a:pt x="874" y="96"/>
                    </a:lnTo>
                    <a:lnTo>
                      <a:pt x="874" y="98"/>
                    </a:lnTo>
                    <a:lnTo>
                      <a:pt x="874" y="99"/>
                    </a:lnTo>
                    <a:lnTo>
                      <a:pt x="873" y="99"/>
                    </a:lnTo>
                    <a:lnTo>
                      <a:pt x="874" y="100"/>
                    </a:lnTo>
                    <a:lnTo>
                      <a:pt x="874" y="102"/>
                    </a:lnTo>
                    <a:lnTo>
                      <a:pt x="874" y="104"/>
                    </a:lnTo>
                    <a:lnTo>
                      <a:pt x="874" y="105"/>
                    </a:lnTo>
                    <a:lnTo>
                      <a:pt x="873" y="106"/>
                    </a:lnTo>
                    <a:lnTo>
                      <a:pt x="871" y="107"/>
                    </a:lnTo>
                    <a:lnTo>
                      <a:pt x="871" y="108"/>
                    </a:lnTo>
                    <a:lnTo>
                      <a:pt x="869" y="109"/>
                    </a:lnTo>
                    <a:lnTo>
                      <a:pt x="868" y="109"/>
                    </a:lnTo>
                    <a:lnTo>
                      <a:pt x="867" y="109"/>
                    </a:lnTo>
                    <a:lnTo>
                      <a:pt x="866" y="110"/>
                    </a:lnTo>
                    <a:lnTo>
                      <a:pt x="864" y="111"/>
                    </a:lnTo>
                    <a:lnTo>
                      <a:pt x="862" y="111"/>
                    </a:lnTo>
                    <a:lnTo>
                      <a:pt x="862" y="114"/>
                    </a:lnTo>
                    <a:lnTo>
                      <a:pt x="861" y="116"/>
                    </a:lnTo>
                    <a:lnTo>
                      <a:pt x="859" y="117"/>
                    </a:lnTo>
                    <a:lnTo>
                      <a:pt x="857" y="117"/>
                    </a:lnTo>
                    <a:lnTo>
                      <a:pt x="856" y="118"/>
                    </a:lnTo>
                    <a:lnTo>
                      <a:pt x="853" y="119"/>
                    </a:lnTo>
                    <a:lnTo>
                      <a:pt x="851" y="120"/>
                    </a:lnTo>
                    <a:lnTo>
                      <a:pt x="850" y="122"/>
                    </a:lnTo>
                    <a:lnTo>
                      <a:pt x="850" y="123"/>
                    </a:lnTo>
                    <a:lnTo>
                      <a:pt x="850" y="124"/>
                    </a:lnTo>
                    <a:lnTo>
                      <a:pt x="852" y="125"/>
                    </a:lnTo>
                    <a:lnTo>
                      <a:pt x="851" y="129"/>
                    </a:lnTo>
                    <a:lnTo>
                      <a:pt x="851" y="131"/>
                    </a:lnTo>
                    <a:lnTo>
                      <a:pt x="850" y="134"/>
                    </a:lnTo>
                    <a:lnTo>
                      <a:pt x="850" y="136"/>
                    </a:lnTo>
                    <a:lnTo>
                      <a:pt x="850" y="138"/>
                    </a:lnTo>
                    <a:lnTo>
                      <a:pt x="849" y="141"/>
                    </a:lnTo>
                    <a:lnTo>
                      <a:pt x="846" y="143"/>
                    </a:lnTo>
                    <a:lnTo>
                      <a:pt x="844" y="143"/>
                    </a:lnTo>
                    <a:lnTo>
                      <a:pt x="843" y="141"/>
                    </a:lnTo>
                    <a:lnTo>
                      <a:pt x="838" y="139"/>
                    </a:lnTo>
                    <a:lnTo>
                      <a:pt x="838" y="138"/>
                    </a:lnTo>
                    <a:lnTo>
                      <a:pt x="838" y="136"/>
                    </a:lnTo>
                    <a:lnTo>
                      <a:pt x="838" y="135"/>
                    </a:lnTo>
                    <a:lnTo>
                      <a:pt x="838" y="133"/>
                    </a:lnTo>
                    <a:lnTo>
                      <a:pt x="838" y="131"/>
                    </a:lnTo>
                    <a:lnTo>
                      <a:pt x="837" y="129"/>
                    </a:lnTo>
                    <a:lnTo>
                      <a:pt x="849" y="108"/>
                    </a:lnTo>
                    <a:lnTo>
                      <a:pt x="838" y="93"/>
                    </a:lnTo>
                    <a:lnTo>
                      <a:pt x="814" y="88"/>
                    </a:lnTo>
                    <a:lnTo>
                      <a:pt x="813" y="87"/>
                    </a:lnTo>
                    <a:lnTo>
                      <a:pt x="812" y="86"/>
                    </a:lnTo>
                    <a:lnTo>
                      <a:pt x="812" y="85"/>
                    </a:lnTo>
                    <a:lnTo>
                      <a:pt x="808" y="84"/>
                    </a:lnTo>
                    <a:lnTo>
                      <a:pt x="805" y="83"/>
                    </a:lnTo>
                    <a:lnTo>
                      <a:pt x="802" y="81"/>
                    </a:lnTo>
                    <a:lnTo>
                      <a:pt x="800" y="79"/>
                    </a:lnTo>
                    <a:lnTo>
                      <a:pt x="798" y="75"/>
                    </a:lnTo>
                    <a:lnTo>
                      <a:pt x="798" y="73"/>
                    </a:lnTo>
                    <a:lnTo>
                      <a:pt x="796" y="73"/>
                    </a:lnTo>
                    <a:lnTo>
                      <a:pt x="792" y="75"/>
                    </a:lnTo>
                    <a:lnTo>
                      <a:pt x="790" y="75"/>
                    </a:lnTo>
                    <a:lnTo>
                      <a:pt x="788" y="75"/>
                    </a:lnTo>
                    <a:lnTo>
                      <a:pt x="785" y="76"/>
                    </a:lnTo>
                    <a:lnTo>
                      <a:pt x="785" y="78"/>
                    </a:lnTo>
                    <a:lnTo>
                      <a:pt x="784" y="80"/>
                    </a:lnTo>
                    <a:lnTo>
                      <a:pt x="781" y="82"/>
                    </a:lnTo>
                    <a:lnTo>
                      <a:pt x="779" y="83"/>
                    </a:lnTo>
                    <a:lnTo>
                      <a:pt x="779" y="84"/>
                    </a:lnTo>
                    <a:lnTo>
                      <a:pt x="778" y="87"/>
                    </a:lnTo>
                    <a:lnTo>
                      <a:pt x="770" y="90"/>
                    </a:lnTo>
                    <a:lnTo>
                      <a:pt x="768" y="89"/>
                    </a:lnTo>
                    <a:lnTo>
                      <a:pt x="765" y="90"/>
                    </a:lnTo>
                    <a:lnTo>
                      <a:pt x="764" y="88"/>
                    </a:lnTo>
                    <a:lnTo>
                      <a:pt x="761" y="91"/>
                    </a:lnTo>
                    <a:lnTo>
                      <a:pt x="759" y="89"/>
                    </a:lnTo>
                    <a:lnTo>
                      <a:pt x="755" y="91"/>
                    </a:lnTo>
                    <a:lnTo>
                      <a:pt x="752" y="93"/>
                    </a:lnTo>
                    <a:lnTo>
                      <a:pt x="752" y="94"/>
                    </a:lnTo>
                    <a:lnTo>
                      <a:pt x="751" y="97"/>
                    </a:lnTo>
                    <a:lnTo>
                      <a:pt x="750" y="99"/>
                    </a:lnTo>
                    <a:lnTo>
                      <a:pt x="749" y="101"/>
                    </a:lnTo>
                    <a:lnTo>
                      <a:pt x="746" y="104"/>
                    </a:lnTo>
                    <a:lnTo>
                      <a:pt x="746" y="106"/>
                    </a:lnTo>
                    <a:lnTo>
                      <a:pt x="744" y="108"/>
                    </a:lnTo>
                    <a:lnTo>
                      <a:pt x="743" y="110"/>
                    </a:lnTo>
                    <a:lnTo>
                      <a:pt x="740" y="111"/>
                    </a:lnTo>
                    <a:lnTo>
                      <a:pt x="738" y="113"/>
                    </a:lnTo>
                    <a:lnTo>
                      <a:pt x="737" y="115"/>
                    </a:lnTo>
                    <a:lnTo>
                      <a:pt x="738" y="117"/>
                    </a:lnTo>
                    <a:lnTo>
                      <a:pt x="740" y="118"/>
                    </a:lnTo>
                    <a:lnTo>
                      <a:pt x="740" y="122"/>
                    </a:lnTo>
                    <a:lnTo>
                      <a:pt x="738" y="124"/>
                    </a:lnTo>
                    <a:lnTo>
                      <a:pt x="737" y="127"/>
                    </a:lnTo>
                    <a:lnTo>
                      <a:pt x="738" y="129"/>
                    </a:lnTo>
                    <a:lnTo>
                      <a:pt x="737" y="132"/>
                    </a:lnTo>
                    <a:lnTo>
                      <a:pt x="739" y="135"/>
                    </a:lnTo>
                    <a:lnTo>
                      <a:pt x="738" y="138"/>
                    </a:lnTo>
                    <a:lnTo>
                      <a:pt x="737" y="140"/>
                    </a:lnTo>
                    <a:lnTo>
                      <a:pt x="736" y="142"/>
                    </a:lnTo>
                    <a:lnTo>
                      <a:pt x="737" y="144"/>
                    </a:lnTo>
                    <a:lnTo>
                      <a:pt x="737" y="147"/>
                    </a:lnTo>
                    <a:lnTo>
                      <a:pt x="736" y="149"/>
                    </a:lnTo>
                    <a:lnTo>
                      <a:pt x="737" y="151"/>
                    </a:lnTo>
                    <a:lnTo>
                      <a:pt x="737" y="153"/>
                    </a:lnTo>
                    <a:lnTo>
                      <a:pt x="738" y="156"/>
                    </a:lnTo>
                    <a:lnTo>
                      <a:pt x="738" y="158"/>
                    </a:lnTo>
                    <a:lnTo>
                      <a:pt x="740" y="161"/>
                    </a:lnTo>
                    <a:lnTo>
                      <a:pt x="741" y="163"/>
                    </a:lnTo>
                    <a:lnTo>
                      <a:pt x="742" y="164"/>
                    </a:lnTo>
                    <a:lnTo>
                      <a:pt x="739" y="168"/>
                    </a:lnTo>
                    <a:lnTo>
                      <a:pt x="739" y="170"/>
                    </a:lnTo>
                    <a:lnTo>
                      <a:pt x="737" y="173"/>
                    </a:lnTo>
                    <a:lnTo>
                      <a:pt x="735" y="175"/>
                    </a:lnTo>
                    <a:lnTo>
                      <a:pt x="732" y="176"/>
                    </a:lnTo>
                    <a:lnTo>
                      <a:pt x="731" y="176"/>
                    </a:lnTo>
                    <a:lnTo>
                      <a:pt x="729" y="178"/>
                    </a:lnTo>
                    <a:lnTo>
                      <a:pt x="727" y="180"/>
                    </a:lnTo>
                    <a:lnTo>
                      <a:pt x="725" y="182"/>
                    </a:lnTo>
                    <a:lnTo>
                      <a:pt x="724" y="185"/>
                    </a:lnTo>
                    <a:lnTo>
                      <a:pt x="724" y="188"/>
                    </a:lnTo>
                    <a:lnTo>
                      <a:pt x="724" y="191"/>
                    </a:lnTo>
                    <a:lnTo>
                      <a:pt x="724" y="194"/>
                    </a:lnTo>
                    <a:lnTo>
                      <a:pt x="724" y="196"/>
                    </a:lnTo>
                    <a:lnTo>
                      <a:pt x="719" y="199"/>
                    </a:lnTo>
                    <a:lnTo>
                      <a:pt x="719" y="202"/>
                    </a:lnTo>
                    <a:lnTo>
                      <a:pt x="716" y="201"/>
                    </a:lnTo>
                    <a:lnTo>
                      <a:pt x="713" y="197"/>
                    </a:lnTo>
                    <a:lnTo>
                      <a:pt x="709" y="195"/>
                    </a:lnTo>
                    <a:lnTo>
                      <a:pt x="706" y="194"/>
                    </a:lnTo>
                    <a:lnTo>
                      <a:pt x="701" y="194"/>
                    </a:lnTo>
                    <a:lnTo>
                      <a:pt x="697" y="193"/>
                    </a:lnTo>
                    <a:lnTo>
                      <a:pt x="694" y="192"/>
                    </a:lnTo>
                    <a:lnTo>
                      <a:pt x="691" y="191"/>
                    </a:lnTo>
                    <a:lnTo>
                      <a:pt x="691" y="189"/>
                    </a:lnTo>
                    <a:lnTo>
                      <a:pt x="689" y="189"/>
                    </a:lnTo>
                    <a:lnTo>
                      <a:pt x="686" y="188"/>
                    </a:lnTo>
                    <a:lnTo>
                      <a:pt x="684" y="186"/>
                    </a:lnTo>
                    <a:lnTo>
                      <a:pt x="682" y="187"/>
                    </a:lnTo>
                    <a:lnTo>
                      <a:pt x="680" y="188"/>
                    </a:lnTo>
                    <a:lnTo>
                      <a:pt x="678" y="190"/>
                    </a:lnTo>
                    <a:lnTo>
                      <a:pt x="678" y="193"/>
                    </a:lnTo>
                    <a:lnTo>
                      <a:pt x="678" y="195"/>
                    </a:lnTo>
                    <a:lnTo>
                      <a:pt x="677" y="197"/>
                    </a:lnTo>
                    <a:lnTo>
                      <a:pt x="672" y="199"/>
                    </a:lnTo>
                    <a:lnTo>
                      <a:pt x="669" y="200"/>
                    </a:lnTo>
                    <a:lnTo>
                      <a:pt x="661" y="206"/>
                    </a:lnTo>
                    <a:lnTo>
                      <a:pt x="656" y="201"/>
                    </a:lnTo>
                    <a:lnTo>
                      <a:pt x="648" y="202"/>
                    </a:lnTo>
                    <a:lnTo>
                      <a:pt x="639" y="200"/>
                    </a:lnTo>
                    <a:lnTo>
                      <a:pt x="635" y="202"/>
                    </a:lnTo>
                    <a:lnTo>
                      <a:pt x="632" y="194"/>
                    </a:lnTo>
                    <a:lnTo>
                      <a:pt x="627" y="188"/>
                    </a:lnTo>
                    <a:lnTo>
                      <a:pt x="625" y="184"/>
                    </a:lnTo>
                    <a:lnTo>
                      <a:pt x="618" y="176"/>
                    </a:lnTo>
                    <a:lnTo>
                      <a:pt x="605" y="164"/>
                    </a:lnTo>
                    <a:lnTo>
                      <a:pt x="594" y="162"/>
                    </a:lnTo>
                    <a:lnTo>
                      <a:pt x="589" y="166"/>
                    </a:lnTo>
                    <a:lnTo>
                      <a:pt x="586" y="168"/>
                    </a:lnTo>
                    <a:lnTo>
                      <a:pt x="584" y="170"/>
                    </a:lnTo>
                    <a:lnTo>
                      <a:pt x="586" y="173"/>
                    </a:lnTo>
                    <a:lnTo>
                      <a:pt x="588" y="176"/>
                    </a:lnTo>
                    <a:lnTo>
                      <a:pt x="589" y="177"/>
                    </a:lnTo>
                    <a:lnTo>
                      <a:pt x="589" y="183"/>
                    </a:lnTo>
                    <a:lnTo>
                      <a:pt x="577" y="178"/>
                    </a:lnTo>
                    <a:lnTo>
                      <a:pt x="570" y="183"/>
                    </a:lnTo>
                    <a:lnTo>
                      <a:pt x="554" y="186"/>
                    </a:lnTo>
                    <a:lnTo>
                      <a:pt x="563" y="194"/>
                    </a:lnTo>
                    <a:lnTo>
                      <a:pt x="565" y="202"/>
                    </a:lnTo>
                    <a:lnTo>
                      <a:pt x="561" y="215"/>
                    </a:lnTo>
                    <a:lnTo>
                      <a:pt x="553" y="224"/>
                    </a:lnTo>
                    <a:lnTo>
                      <a:pt x="557" y="225"/>
                    </a:lnTo>
                    <a:lnTo>
                      <a:pt x="562" y="225"/>
                    </a:lnTo>
                    <a:lnTo>
                      <a:pt x="554" y="238"/>
                    </a:lnTo>
                    <a:lnTo>
                      <a:pt x="522" y="230"/>
                    </a:lnTo>
                    <a:lnTo>
                      <a:pt x="510" y="230"/>
                    </a:lnTo>
                    <a:lnTo>
                      <a:pt x="505" y="228"/>
                    </a:lnTo>
                    <a:lnTo>
                      <a:pt x="500" y="226"/>
                    </a:lnTo>
                    <a:lnTo>
                      <a:pt x="493" y="230"/>
                    </a:lnTo>
                    <a:lnTo>
                      <a:pt x="493" y="231"/>
                    </a:lnTo>
                    <a:lnTo>
                      <a:pt x="493" y="239"/>
                    </a:lnTo>
                    <a:lnTo>
                      <a:pt x="496" y="254"/>
                    </a:lnTo>
                    <a:lnTo>
                      <a:pt x="489" y="273"/>
                    </a:lnTo>
                    <a:lnTo>
                      <a:pt x="482" y="269"/>
                    </a:lnTo>
                    <a:lnTo>
                      <a:pt x="466" y="264"/>
                    </a:lnTo>
                    <a:lnTo>
                      <a:pt x="464" y="267"/>
                    </a:lnTo>
                    <a:lnTo>
                      <a:pt x="450" y="279"/>
                    </a:lnTo>
                    <a:lnTo>
                      <a:pt x="448" y="285"/>
                    </a:lnTo>
                    <a:lnTo>
                      <a:pt x="445" y="301"/>
                    </a:lnTo>
                    <a:lnTo>
                      <a:pt x="440" y="308"/>
                    </a:lnTo>
                    <a:lnTo>
                      <a:pt x="431" y="311"/>
                    </a:lnTo>
                    <a:lnTo>
                      <a:pt x="429" y="317"/>
                    </a:lnTo>
                    <a:lnTo>
                      <a:pt x="435" y="325"/>
                    </a:lnTo>
                    <a:lnTo>
                      <a:pt x="441" y="334"/>
                    </a:lnTo>
                    <a:lnTo>
                      <a:pt x="441" y="346"/>
                    </a:lnTo>
                    <a:lnTo>
                      <a:pt x="437" y="349"/>
                    </a:lnTo>
                    <a:lnTo>
                      <a:pt x="428" y="357"/>
                    </a:lnTo>
                    <a:lnTo>
                      <a:pt x="417" y="381"/>
                    </a:lnTo>
                    <a:lnTo>
                      <a:pt x="407" y="391"/>
                    </a:lnTo>
                    <a:lnTo>
                      <a:pt x="411" y="402"/>
                    </a:lnTo>
                    <a:lnTo>
                      <a:pt x="412" y="406"/>
                    </a:lnTo>
                    <a:lnTo>
                      <a:pt x="396" y="418"/>
                    </a:lnTo>
                    <a:lnTo>
                      <a:pt x="378" y="420"/>
                    </a:lnTo>
                    <a:lnTo>
                      <a:pt x="382" y="445"/>
                    </a:lnTo>
                    <a:lnTo>
                      <a:pt x="380" y="452"/>
                    </a:lnTo>
                    <a:lnTo>
                      <a:pt x="380" y="484"/>
                    </a:lnTo>
                    <a:lnTo>
                      <a:pt x="375" y="489"/>
                    </a:lnTo>
                    <a:lnTo>
                      <a:pt x="374" y="498"/>
                    </a:lnTo>
                    <a:lnTo>
                      <a:pt x="350" y="542"/>
                    </a:lnTo>
                    <a:lnTo>
                      <a:pt x="368" y="553"/>
                    </a:lnTo>
                    <a:lnTo>
                      <a:pt x="369" y="575"/>
                    </a:lnTo>
                    <a:lnTo>
                      <a:pt x="362" y="589"/>
                    </a:lnTo>
                    <a:lnTo>
                      <a:pt x="336" y="582"/>
                    </a:lnTo>
                    <a:lnTo>
                      <a:pt x="323" y="586"/>
                    </a:lnTo>
                    <a:lnTo>
                      <a:pt x="315" y="593"/>
                    </a:lnTo>
                    <a:lnTo>
                      <a:pt x="307" y="604"/>
                    </a:lnTo>
                    <a:lnTo>
                      <a:pt x="302" y="614"/>
                    </a:lnTo>
                    <a:lnTo>
                      <a:pt x="298" y="620"/>
                    </a:lnTo>
                    <a:lnTo>
                      <a:pt x="294" y="625"/>
                    </a:lnTo>
                    <a:lnTo>
                      <a:pt x="297" y="634"/>
                    </a:lnTo>
                    <a:lnTo>
                      <a:pt x="292" y="642"/>
                    </a:lnTo>
                    <a:lnTo>
                      <a:pt x="288" y="650"/>
                    </a:lnTo>
                    <a:lnTo>
                      <a:pt x="289" y="652"/>
                    </a:lnTo>
                    <a:lnTo>
                      <a:pt x="291" y="658"/>
                    </a:lnTo>
                    <a:lnTo>
                      <a:pt x="296" y="667"/>
                    </a:lnTo>
                    <a:lnTo>
                      <a:pt x="297" y="669"/>
                    </a:lnTo>
                    <a:lnTo>
                      <a:pt x="297" y="671"/>
                    </a:lnTo>
                    <a:lnTo>
                      <a:pt x="292" y="680"/>
                    </a:lnTo>
                    <a:lnTo>
                      <a:pt x="293" y="693"/>
                    </a:lnTo>
                    <a:lnTo>
                      <a:pt x="291" y="704"/>
                    </a:lnTo>
                    <a:lnTo>
                      <a:pt x="294" y="713"/>
                    </a:lnTo>
                    <a:lnTo>
                      <a:pt x="296" y="718"/>
                    </a:lnTo>
                    <a:lnTo>
                      <a:pt x="297" y="723"/>
                    </a:lnTo>
                    <a:lnTo>
                      <a:pt x="297" y="726"/>
                    </a:lnTo>
                    <a:lnTo>
                      <a:pt x="299" y="730"/>
                    </a:lnTo>
                    <a:lnTo>
                      <a:pt x="297" y="744"/>
                    </a:lnTo>
                    <a:lnTo>
                      <a:pt x="298" y="746"/>
                    </a:lnTo>
                    <a:lnTo>
                      <a:pt x="294" y="777"/>
                    </a:lnTo>
                    <a:lnTo>
                      <a:pt x="306" y="789"/>
                    </a:lnTo>
                    <a:lnTo>
                      <a:pt x="311" y="789"/>
                    </a:lnTo>
                    <a:lnTo>
                      <a:pt x="323" y="806"/>
                    </a:lnTo>
                    <a:lnTo>
                      <a:pt x="321" y="811"/>
                    </a:lnTo>
                    <a:lnTo>
                      <a:pt x="322" y="814"/>
                    </a:lnTo>
                    <a:lnTo>
                      <a:pt x="321" y="817"/>
                    </a:lnTo>
                    <a:lnTo>
                      <a:pt x="316" y="824"/>
                    </a:lnTo>
                    <a:lnTo>
                      <a:pt x="315" y="831"/>
                    </a:lnTo>
                    <a:lnTo>
                      <a:pt x="312" y="832"/>
                    </a:lnTo>
                    <a:lnTo>
                      <a:pt x="308" y="832"/>
                    </a:lnTo>
                    <a:lnTo>
                      <a:pt x="304" y="833"/>
                    </a:lnTo>
                    <a:lnTo>
                      <a:pt x="299" y="834"/>
                    </a:lnTo>
                    <a:lnTo>
                      <a:pt x="301" y="839"/>
                    </a:lnTo>
                    <a:lnTo>
                      <a:pt x="302" y="843"/>
                    </a:lnTo>
                    <a:lnTo>
                      <a:pt x="303" y="848"/>
                    </a:lnTo>
                    <a:lnTo>
                      <a:pt x="305" y="854"/>
                    </a:lnTo>
                    <a:lnTo>
                      <a:pt x="307" y="860"/>
                    </a:lnTo>
                    <a:lnTo>
                      <a:pt x="311" y="865"/>
                    </a:lnTo>
                    <a:lnTo>
                      <a:pt x="311" y="869"/>
                    </a:lnTo>
                    <a:lnTo>
                      <a:pt x="313" y="872"/>
                    </a:lnTo>
                    <a:lnTo>
                      <a:pt x="315" y="875"/>
                    </a:lnTo>
                    <a:lnTo>
                      <a:pt x="315" y="880"/>
                    </a:lnTo>
                    <a:lnTo>
                      <a:pt x="315" y="885"/>
                    </a:lnTo>
                    <a:lnTo>
                      <a:pt x="313" y="890"/>
                    </a:lnTo>
                    <a:lnTo>
                      <a:pt x="310" y="893"/>
                    </a:lnTo>
                    <a:lnTo>
                      <a:pt x="312" y="902"/>
                    </a:lnTo>
                    <a:lnTo>
                      <a:pt x="311" y="909"/>
                    </a:lnTo>
                    <a:lnTo>
                      <a:pt x="308" y="918"/>
                    </a:lnTo>
                    <a:lnTo>
                      <a:pt x="303" y="923"/>
                    </a:lnTo>
                    <a:lnTo>
                      <a:pt x="300" y="927"/>
                    </a:lnTo>
                    <a:lnTo>
                      <a:pt x="297" y="928"/>
                    </a:lnTo>
                    <a:lnTo>
                      <a:pt x="295" y="928"/>
                    </a:lnTo>
                    <a:lnTo>
                      <a:pt x="289" y="928"/>
                    </a:lnTo>
                    <a:lnTo>
                      <a:pt x="284" y="931"/>
                    </a:lnTo>
                    <a:lnTo>
                      <a:pt x="284" y="933"/>
                    </a:lnTo>
                    <a:lnTo>
                      <a:pt x="286" y="935"/>
                    </a:lnTo>
                    <a:lnTo>
                      <a:pt x="286" y="937"/>
                    </a:lnTo>
                    <a:lnTo>
                      <a:pt x="287" y="940"/>
                    </a:lnTo>
                    <a:lnTo>
                      <a:pt x="286" y="943"/>
                    </a:lnTo>
                    <a:lnTo>
                      <a:pt x="283" y="947"/>
                    </a:lnTo>
                    <a:lnTo>
                      <a:pt x="276" y="951"/>
                    </a:lnTo>
                    <a:lnTo>
                      <a:pt x="279" y="964"/>
                    </a:lnTo>
                    <a:lnTo>
                      <a:pt x="282" y="975"/>
                    </a:lnTo>
                    <a:lnTo>
                      <a:pt x="280" y="988"/>
                    </a:lnTo>
                    <a:lnTo>
                      <a:pt x="280" y="991"/>
                    </a:lnTo>
                    <a:lnTo>
                      <a:pt x="277" y="998"/>
                    </a:lnTo>
                    <a:lnTo>
                      <a:pt x="274" y="1008"/>
                    </a:lnTo>
                    <a:lnTo>
                      <a:pt x="269" y="1011"/>
                    </a:lnTo>
                    <a:lnTo>
                      <a:pt x="267" y="1010"/>
                    </a:lnTo>
                    <a:lnTo>
                      <a:pt x="266" y="1008"/>
                    </a:lnTo>
                    <a:lnTo>
                      <a:pt x="263" y="997"/>
                    </a:lnTo>
                    <a:lnTo>
                      <a:pt x="261" y="992"/>
                    </a:lnTo>
                    <a:lnTo>
                      <a:pt x="253" y="997"/>
                    </a:lnTo>
                    <a:lnTo>
                      <a:pt x="251" y="1001"/>
                    </a:lnTo>
                    <a:lnTo>
                      <a:pt x="252" y="996"/>
                    </a:lnTo>
                    <a:lnTo>
                      <a:pt x="253" y="991"/>
                    </a:lnTo>
                    <a:lnTo>
                      <a:pt x="255" y="989"/>
                    </a:lnTo>
                    <a:lnTo>
                      <a:pt x="250" y="988"/>
                    </a:lnTo>
                    <a:lnTo>
                      <a:pt x="250" y="991"/>
                    </a:lnTo>
                    <a:lnTo>
                      <a:pt x="247" y="991"/>
                    </a:lnTo>
                    <a:lnTo>
                      <a:pt x="247" y="989"/>
                    </a:lnTo>
                    <a:lnTo>
                      <a:pt x="245" y="987"/>
                    </a:lnTo>
                    <a:lnTo>
                      <a:pt x="244" y="986"/>
                    </a:lnTo>
                    <a:lnTo>
                      <a:pt x="239" y="990"/>
                    </a:lnTo>
                    <a:lnTo>
                      <a:pt x="238" y="986"/>
                    </a:lnTo>
                    <a:lnTo>
                      <a:pt x="235" y="982"/>
                    </a:lnTo>
                    <a:lnTo>
                      <a:pt x="236" y="979"/>
                    </a:lnTo>
                    <a:lnTo>
                      <a:pt x="237" y="975"/>
                    </a:lnTo>
                    <a:lnTo>
                      <a:pt x="234" y="973"/>
                    </a:lnTo>
                    <a:lnTo>
                      <a:pt x="232" y="969"/>
                    </a:lnTo>
                    <a:lnTo>
                      <a:pt x="230" y="966"/>
                    </a:lnTo>
                    <a:lnTo>
                      <a:pt x="232" y="960"/>
                    </a:lnTo>
                    <a:lnTo>
                      <a:pt x="232" y="954"/>
                    </a:lnTo>
                    <a:lnTo>
                      <a:pt x="232" y="945"/>
                    </a:lnTo>
                    <a:lnTo>
                      <a:pt x="229" y="937"/>
                    </a:lnTo>
                    <a:lnTo>
                      <a:pt x="232" y="930"/>
                    </a:lnTo>
                    <a:lnTo>
                      <a:pt x="235" y="940"/>
                    </a:lnTo>
                    <a:lnTo>
                      <a:pt x="237" y="932"/>
                    </a:lnTo>
                    <a:lnTo>
                      <a:pt x="237" y="927"/>
                    </a:lnTo>
                    <a:lnTo>
                      <a:pt x="234" y="927"/>
                    </a:lnTo>
                    <a:lnTo>
                      <a:pt x="229" y="928"/>
                    </a:lnTo>
                    <a:lnTo>
                      <a:pt x="225" y="932"/>
                    </a:lnTo>
                    <a:lnTo>
                      <a:pt x="226" y="936"/>
                    </a:lnTo>
                    <a:lnTo>
                      <a:pt x="226" y="942"/>
                    </a:lnTo>
                    <a:lnTo>
                      <a:pt x="228" y="944"/>
                    </a:lnTo>
                    <a:lnTo>
                      <a:pt x="229" y="945"/>
                    </a:lnTo>
                    <a:lnTo>
                      <a:pt x="229" y="955"/>
                    </a:lnTo>
                    <a:lnTo>
                      <a:pt x="226" y="958"/>
                    </a:lnTo>
                    <a:lnTo>
                      <a:pt x="222" y="958"/>
                    </a:lnTo>
                    <a:lnTo>
                      <a:pt x="221" y="957"/>
                    </a:lnTo>
                    <a:lnTo>
                      <a:pt x="214" y="954"/>
                    </a:lnTo>
                    <a:lnTo>
                      <a:pt x="219" y="961"/>
                    </a:lnTo>
                    <a:lnTo>
                      <a:pt x="225" y="967"/>
                    </a:lnTo>
                    <a:lnTo>
                      <a:pt x="226" y="975"/>
                    </a:lnTo>
                    <a:lnTo>
                      <a:pt x="224" y="981"/>
                    </a:lnTo>
                    <a:lnTo>
                      <a:pt x="223" y="986"/>
                    </a:lnTo>
                    <a:lnTo>
                      <a:pt x="220" y="982"/>
                    </a:lnTo>
                    <a:lnTo>
                      <a:pt x="215" y="991"/>
                    </a:lnTo>
                    <a:lnTo>
                      <a:pt x="217" y="995"/>
                    </a:lnTo>
                    <a:lnTo>
                      <a:pt x="212" y="998"/>
                    </a:lnTo>
                    <a:lnTo>
                      <a:pt x="207" y="998"/>
                    </a:lnTo>
                    <a:lnTo>
                      <a:pt x="202" y="990"/>
                    </a:lnTo>
                    <a:lnTo>
                      <a:pt x="200" y="991"/>
                    </a:lnTo>
                    <a:lnTo>
                      <a:pt x="206" y="1002"/>
                    </a:lnTo>
                    <a:lnTo>
                      <a:pt x="196" y="1003"/>
                    </a:lnTo>
                    <a:lnTo>
                      <a:pt x="196" y="994"/>
                    </a:lnTo>
                    <a:lnTo>
                      <a:pt x="190" y="991"/>
                    </a:lnTo>
                    <a:lnTo>
                      <a:pt x="193" y="1000"/>
                    </a:lnTo>
                    <a:lnTo>
                      <a:pt x="188" y="1004"/>
                    </a:lnTo>
                    <a:lnTo>
                      <a:pt x="185" y="1007"/>
                    </a:lnTo>
                    <a:lnTo>
                      <a:pt x="177" y="1009"/>
                    </a:lnTo>
                    <a:lnTo>
                      <a:pt x="174" y="1012"/>
                    </a:lnTo>
                    <a:lnTo>
                      <a:pt x="180" y="1014"/>
                    </a:lnTo>
                    <a:lnTo>
                      <a:pt x="178" y="1016"/>
                    </a:lnTo>
                    <a:lnTo>
                      <a:pt x="176" y="1019"/>
                    </a:lnTo>
                    <a:lnTo>
                      <a:pt x="172" y="1020"/>
                    </a:lnTo>
                    <a:lnTo>
                      <a:pt x="166" y="1020"/>
                    </a:lnTo>
                    <a:lnTo>
                      <a:pt x="170" y="1022"/>
                    </a:lnTo>
                    <a:lnTo>
                      <a:pt x="170" y="1026"/>
                    </a:lnTo>
                    <a:lnTo>
                      <a:pt x="163" y="1030"/>
                    </a:lnTo>
                    <a:lnTo>
                      <a:pt x="158" y="1032"/>
                    </a:lnTo>
                    <a:lnTo>
                      <a:pt x="155" y="1040"/>
                    </a:lnTo>
                    <a:lnTo>
                      <a:pt x="152" y="1043"/>
                    </a:lnTo>
                    <a:lnTo>
                      <a:pt x="149" y="1045"/>
                    </a:lnTo>
                    <a:lnTo>
                      <a:pt x="144" y="1052"/>
                    </a:lnTo>
                    <a:lnTo>
                      <a:pt x="140" y="1056"/>
                    </a:lnTo>
                    <a:lnTo>
                      <a:pt x="136" y="1059"/>
                    </a:lnTo>
                    <a:lnTo>
                      <a:pt x="131" y="1062"/>
                    </a:lnTo>
                    <a:lnTo>
                      <a:pt x="126" y="1068"/>
                    </a:lnTo>
                    <a:lnTo>
                      <a:pt x="127" y="1068"/>
                    </a:lnTo>
                    <a:lnTo>
                      <a:pt x="122" y="1070"/>
                    </a:lnTo>
                    <a:lnTo>
                      <a:pt x="119" y="1068"/>
                    </a:lnTo>
                    <a:lnTo>
                      <a:pt x="120" y="1062"/>
                    </a:lnTo>
                    <a:lnTo>
                      <a:pt x="119" y="1062"/>
                    </a:lnTo>
                    <a:lnTo>
                      <a:pt x="118" y="1067"/>
                    </a:lnTo>
                    <a:lnTo>
                      <a:pt x="115" y="1068"/>
                    </a:lnTo>
                    <a:lnTo>
                      <a:pt x="115" y="1071"/>
                    </a:lnTo>
                    <a:lnTo>
                      <a:pt x="108" y="1074"/>
                    </a:lnTo>
                    <a:lnTo>
                      <a:pt x="103" y="1074"/>
                    </a:lnTo>
                    <a:lnTo>
                      <a:pt x="102" y="1071"/>
                    </a:lnTo>
                    <a:lnTo>
                      <a:pt x="102" y="1074"/>
                    </a:lnTo>
                    <a:lnTo>
                      <a:pt x="101" y="1077"/>
                    </a:lnTo>
                    <a:lnTo>
                      <a:pt x="98" y="1078"/>
                    </a:lnTo>
                    <a:lnTo>
                      <a:pt x="95" y="1078"/>
                    </a:lnTo>
                    <a:lnTo>
                      <a:pt x="92" y="1076"/>
                    </a:lnTo>
                    <a:lnTo>
                      <a:pt x="90" y="1077"/>
                    </a:lnTo>
                    <a:lnTo>
                      <a:pt x="84" y="1074"/>
                    </a:lnTo>
                    <a:lnTo>
                      <a:pt x="82" y="1074"/>
                    </a:lnTo>
                    <a:lnTo>
                      <a:pt x="81" y="1074"/>
                    </a:lnTo>
                    <a:lnTo>
                      <a:pt x="78" y="1074"/>
                    </a:lnTo>
                    <a:lnTo>
                      <a:pt x="75" y="1079"/>
                    </a:lnTo>
                    <a:lnTo>
                      <a:pt x="74" y="1076"/>
                    </a:lnTo>
                    <a:lnTo>
                      <a:pt x="77" y="1073"/>
                    </a:lnTo>
                    <a:lnTo>
                      <a:pt x="79" y="1071"/>
                    </a:lnTo>
                    <a:lnTo>
                      <a:pt x="81" y="1068"/>
                    </a:lnTo>
                    <a:lnTo>
                      <a:pt x="77" y="1071"/>
                    </a:lnTo>
                    <a:lnTo>
                      <a:pt x="72" y="1075"/>
                    </a:lnTo>
                    <a:lnTo>
                      <a:pt x="76" y="1067"/>
                    </a:lnTo>
                    <a:lnTo>
                      <a:pt x="71" y="1072"/>
                    </a:lnTo>
                    <a:lnTo>
                      <a:pt x="71" y="1068"/>
                    </a:lnTo>
                    <a:lnTo>
                      <a:pt x="68" y="1071"/>
                    </a:lnTo>
                    <a:lnTo>
                      <a:pt x="66" y="1069"/>
                    </a:lnTo>
                    <a:lnTo>
                      <a:pt x="70" y="1067"/>
                    </a:lnTo>
                    <a:lnTo>
                      <a:pt x="75" y="1066"/>
                    </a:lnTo>
                    <a:lnTo>
                      <a:pt x="69" y="1064"/>
                    </a:lnTo>
                    <a:lnTo>
                      <a:pt x="65" y="1061"/>
                    </a:lnTo>
                    <a:lnTo>
                      <a:pt x="66" y="1067"/>
                    </a:lnTo>
                    <a:lnTo>
                      <a:pt x="63" y="1068"/>
                    </a:lnTo>
                    <a:lnTo>
                      <a:pt x="65" y="1071"/>
                    </a:lnTo>
                    <a:lnTo>
                      <a:pt x="57" y="1070"/>
                    </a:lnTo>
                    <a:lnTo>
                      <a:pt x="54" y="1067"/>
                    </a:lnTo>
                    <a:lnTo>
                      <a:pt x="57" y="1062"/>
                    </a:lnTo>
                    <a:lnTo>
                      <a:pt x="60" y="1062"/>
                    </a:lnTo>
                    <a:lnTo>
                      <a:pt x="65" y="1056"/>
                    </a:lnTo>
                    <a:lnTo>
                      <a:pt x="61" y="1057"/>
                    </a:lnTo>
                    <a:lnTo>
                      <a:pt x="59" y="1052"/>
                    </a:lnTo>
                    <a:lnTo>
                      <a:pt x="59" y="1056"/>
                    </a:lnTo>
                    <a:lnTo>
                      <a:pt x="53" y="1056"/>
                    </a:lnTo>
                    <a:lnTo>
                      <a:pt x="50" y="1054"/>
                    </a:lnTo>
                    <a:lnTo>
                      <a:pt x="48" y="1052"/>
                    </a:lnTo>
                  </a:path>
                </a:pathLst>
              </a:custGeom>
              <a:solidFill>
                <a:srgbClr val="33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3" name="Freeform 157"/>
              <p:cNvSpPr>
                <a:spLocks/>
              </p:cNvSpPr>
              <p:nvPr/>
            </p:nvSpPr>
            <p:spPr bwMode="auto">
              <a:xfrm>
                <a:off x="7377113" y="1389063"/>
                <a:ext cx="1349375" cy="1690687"/>
              </a:xfrm>
              <a:custGeom>
                <a:avLst/>
                <a:gdLst>
                  <a:gd name="T0" fmla="*/ 2147483647 w 850"/>
                  <a:gd name="T1" fmla="*/ 2147483647 h 1065"/>
                  <a:gd name="T2" fmla="*/ 2147483647 w 850"/>
                  <a:gd name="T3" fmla="*/ 2147483647 h 1065"/>
                  <a:gd name="T4" fmla="*/ 2147483647 w 850"/>
                  <a:gd name="T5" fmla="*/ 2147483647 h 1065"/>
                  <a:gd name="T6" fmla="*/ 2147483647 w 850"/>
                  <a:gd name="T7" fmla="*/ 2147483647 h 1065"/>
                  <a:gd name="T8" fmla="*/ 2147483647 w 850"/>
                  <a:gd name="T9" fmla="*/ 2147483647 h 1065"/>
                  <a:gd name="T10" fmla="*/ 2147483647 w 850"/>
                  <a:gd name="T11" fmla="*/ 2147483647 h 1065"/>
                  <a:gd name="T12" fmla="*/ 2147483647 w 850"/>
                  <a:gd name="T13" fmla="*/ 2147483647 h 1065"/>
                  <a:gd name="T14" fmla="*/ 2147483647 w 850"/>
                  <a:gd name="T15" fmla="*/ 2147483647 h 1065"/>
                  <a:gd name="T16" fmla="*/ 2147483647 w 850"/>
                  <a:gd name="T17" fmla="*/ 2147483647 h 1065"/>
                  <a:gd name="T18" fmla="*/ 2147483647 w 850"/>
                  <a:gd name="T19" fmla="*/ 2147483647 h 1065"/>
                  <a:gd name="T20" fmla="*/ 2147483647 w 850"/>
                  <a:gd name="T21" fmla="*/ 2147483647 h 1065"/>
                  <a:gd name="T22" fmla="*/ 2147483647 w 850"/>
                  <a:gd name="T23" fmla="*/ 2147483647 h 1065"/>
                  <a:gd name="T24" fmla="*/ 2147483647 w 850"/>
                  <a:gd name="T25" fmla="*/ 2147483647 h 1065"/>
                  <a:gd name="T26" fmla="*/ 2147483647 w 850"/>
                  <a:gd name="T27" fmla="*/ 2147483647 h 1065"/>
                  <a:gd name="T28" fmla="*/ 2147483647 w 850"/>
                  <a:gd name="T29" fmla="*/ 2147483647 h 1065"/>
                  <a:gd name="T30" fmla="*/ 2147483647 w 850"/>
                  <a:gd name="T31" fmla="*/ 2147483647 h 1065"/>
                  <a:gd name="T32" fmla="*/ 2147483647 w 850"/>
                  <a:gd name="T33" fmla="*/ 2147483647 h 1065"/>
                  <a:gd name="T34" fmla="*/ 2147483647 w 850"/>
                  <a:gd name="T35" fmla="*/ 2147483647 h 1065"/>
                  <a:gd name="T36" fmla="*/ 2147483647 w 850"/>
                  <a:gd name="T37" fmla="*/ 2147483647 h 1065"/>
                  <a:gd name="T38" fmla="*/ 2147483647 w 850"/>
                  <a:gd name="T39" fmla="*/ 2147483647 h 1065"/>
                  <a:gd name="T40" fmla="*/ 2147483647 w 850"/>
                  <a:gd name="T41" fmla="*/ 2147483647 h 1065"/>
                  <a:gd name="T42" fmla="*/ 2147483647 w 850"/>
                  <a:gd name="T43" fmla="*/ 2147483647 h 1065"/>
                  <a:gd name="T44" fmla="*/ 2147483647 w 850"/>
                  <a:gd name="T45" fmla="*/ 2147483647 h 1065"/>
                  <a:gd name="T46" fmla="*/ 2147483647 w 850"/>
                  <a:gd name="T47" fmla="*/ 2147483647 h 1065"/>
                  <a:gd name="T48" fmla="*/ 2147483647 w 850"/>
                  <a:gd name="T49" fmla="*/ 2147483647 h 1065"/>
                  <a:gd name="T50" fmla="*/ 2147483647 w 850"/>
                  <a:gd name="T51" fmla="*/ 2147483647 h 1065"/>
                  <a:gd name="T52" fmla="*/ 2147483647 w 850"/>
                  <a:gd name="T53" fmla="*/ 2147483647 h 1065"/>
                  <a:gd name="T54" fmla="*/ 2147483647 w 850"/>
                  <a:gd name="T55" fmla="*/ 2147483647 h 1065"/>
                  <a:gd name="T56" fmla="*/ 2147483647 w 850"/>
                  <a:gd name="T57" fmla="*/ 2147483647 h 1065"/>
                  <a:gd name="T58" fmla="*/ 2147483647 w 850"/>
                  <a:gd name="T59" fmla="*/ 2147483647 h 1065"/>
                  <a:gd name="T60" fmla="*/ 2147483647 w 850"/>
                  <a:gd name="T61" fmla="*/ 2147483647 h 1065"/>
                  <a:gd name="T62" fmla="*/ 2147483647 w 850"/>
                  <a:gd name="T63" fmla="*/ 2147483647 h 1065"/>
                  <a:gd name="T64" fmla="*/ 2147483647 w 850"/>
                  <a:gd name="T65" fmla="*/ 2147483647 h 1065"/>
                  <a:gd name="T66" fmla="*/ 2147483647 w 850"/>
                  <a:gd name="T67" fmla="*/ 2147483647 h 1065"/>
                  <a:gd name="T68" fmla="*/ 2147483647 w 850"/>
                  <a:gd name="T69" fmla="*/ 2147483647 h 1065"/>
                  <a:gd name="T70" fmla="*/ 2147483647 w 850"/>
                  <a:gd name="T71" fmla="*/ 2147483647 h 1065"/>
                  <a:gd name="T72" fmla="*/ 2147483647 w 850"/>
                  <a:gd name="T73" fmla="*/ 2147483647 h 1065"/>
                  <a:gd name="T74" fmla="*/ 2147483647 w 850"/>
                  <a:gd name="T75" fmla="*/ 2147483647 h 1065"/>
                  <a:gd name="T76" fmla="*/ 2147483647 w 850"/>
                  <a:gd name="T77" fmla="*/ 2147483647 h 1065"/>
                  <a:gd name="T78" fmla="*/ 2147483647 w 850"/>
                  <a:gd name="T79" fmla="*/ 2147483647 h 1065"/>
                  <a:gd name="T80" fmla="*/ 2147483647 w 850"/>
                  <a:gd name="T81" fmla="*/ 2147483647 h 1065"/>
                  <a:gd name="T82" fmla="*/ 2147483647 w 850"/>
                  <a:gd name="T83" fmla="*/ 2147483647 h 1065"/>
                  <a:gd name="T84" fmla="*/ 2147483647 w 850"/>
                  <a:gd name="T85" fmla="*/ 2147483647 h 1065"/>
                  <a:gd name="T86" fmla="*/ 2147483647 w 850"/>
                  <a:gd name="T87" fmla="*/ 2147483647 h 1065"/>
                  <a:gd name="T88" fmla="*/ 2147483647 w 850"/>
                  <a:gd name="T89" fmla="*/ 2147483647 h 1065"/>
                  <a:gd name="T90" fmla="*/ 2147483647 w 850"/>
                  <a:gd name="T91" fmla="*/ 2147483647 h 1065"/>
                  <a:gd name="T92" fmla="*/ 2147483647 w 850"/>
                  <a:gd name="T93" fmla="*/ 2147483647 h 1065"/>
                  <a:gd name="T94" fmla="*/ 2147483647 w 850"/>
                  <a:gd name="T95" fmla="*/ 2147483647 h 1065"/>
                  <a:gd name="T96" fmla="*/ 2147483647 w 850"/>
                  <a:gd name="T97" fmla="*/ 2147483647 h 1065"/>
                  <a:gd name="T98" fmla="*/ 2147483647 w 850"/>
                  <a:gd name="T99" fmla="*/ 2147483647 h 1065"/>
                  <a:gd name="T100" fmla="*/ 2147483647 w 850"/>
                  <a:gd name="T101" fmla="*/ 2147483647 h 1065"/>
                  <a:gd name="T102" fmla="*/ 2147483647 w 850"/>
                  <a:gd name="T103" fmla="*/ 2147483647 h 1065"/>
                  <a:gd name="T104" fmla="*/ 2147483647 w 850"/>
                  <a:gd name="T105" fmla="*/ 2147483647 h 1065"/>
                  <a:gd name="T106" fmla="*/ 2147483647 w 850"/>
                  <a:gd name="T107" fmla="*/ 2147483647 h 1065"/>
                  <a:gd name="T108" fmla="*/ 2147483647 w 850"/>
                  <a:gd name="T109" fmla="*/ 2147483647 h 1065"/>
                  <a:gd name="T110" fmla="*/ 2147483647 w 850"/>
                  <a:gd name="T111" fmla="*/ 2147483647 h 1065"/>
                  <a:gd name="T112" fmla="*/ 2147483647 w 850"/>
                  <a:gd name="T113" fmla="*/ 2147483647 h 1065"/>
                  <a:gd name="T114" fmla="*/ 2147483647 w 850"/>
                  <a:gd name="T115" fmla="*/ 2147483647 h 1065"/>
                  <a:gd name="T116" fmla="*/ 2147483647 w 850"/>
                  <a:gd name="T117" fmla="*/ 2147483647 h 10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50"/>
                  <a:gd name="T178" fmla="*/ 0 h 1065"/>
                  <a:gd name="T179" fmla="*/ 850 w 850"/>
                  <a:gd name="T180" fmla="*/ 1065 h 10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50" h="1065">
                    <a:moveTo>
                      <a:pt x="781" y="7"/>
                    </a:moveTo>
                    <a:lnTo>
                      <a:pt x="782" y="8"/>
                    </a:lnTo>
                    <a:lnTo>
                      <a:pt x="783" y="7"/>
                    </a:lnTo>
                    <a:lnTo>
                      <a:pt x="784" y="6"/>
                    </a:lnTo>
                    <a:lnTo>
                      <a:pt x="790" y="2"/>
                    </a:lnTo>
                    <a:lnTo>
                      <a:pt x="792" y="1"/>
                    </a:lnTo>
                    <a:lnTo>
                      <a:pt x="796" y="0"/>
                    </a:lnTo>
                    <a:lnTo>
                      <a:pt x="797" y="2"/>
                    </a:lnTo>
                    <a:lnTo>
                      <a:pt x="796" y="6"/>
                    </a:lnTo>
                    <a:lnTo>
                      <a:pt x="796" y="7"/>
                    </a:lnTo>
                    <a:lnTo>
                      <a:pt x="796" y="8"/>
                    </a:lnTo>
                    <a:lnTo>
                      <a:pt x="800" y="6"/>
                    </a:lnTo>
                    <a:lnTo>
                      <a:pt x="801" y="2"/>
                    </a:lnTo>
                    <a:lnTo>
                      <a:pt x="802" y="1"/>
                    </a:lnTo>
                    <a:lnTo>
                      <a:pt x="804" y="0"/>
                    </a:lnTo>
                    <a:lnTo>
                      <a:pt x="809" y="1"/>
                    </a:lnTo>
                    <a:lnTo>
                      <a:pt x="808" y="2"/>
                    </a:lnTo>
                    <a:lnTo>
                      <a:pt x="807" y="4"/>
                    </a:lnTo>
                    <a:lnTo>
                      <a:pt x="810" y="3"/>
                    </a:lnTo>
                    <a:lnTo>
                      <a:pt x="812" y="4"/>
                    </a:lnTo>
                    <a:lnTo>
                      <a:pt x="814" y="5"/>
                    </a:lnTo>
                    <a:lnTo>
                      <a:pt x="814" y="7"/>
                    </a:lnTo>
                    <a:lnTo>
                      <a:pt x="811" y="8"/>
                    </a:lnTo>
                    <a:lnTo>
                      <a:pt x="812" y="10"/>
                    </a:lnTo>
                    <a:lnTo>
                      <a:pt x="808" y="11"/>
                    </a:lnTo>
                    <a:lnTo>
                      <a:pt x="809" y="12"/>
                    </a:lnTo>
                    <a:lnTo>
                      <a:pt x="808" y="12"/>
                    </a:lnTo>
                    <a:lnTo>
                      <a:pt x="809" y="13"/>
                    </a:lnTo>
                    <a:lnTo>
                      <a:pt x="817" y="8"/>
                    </a:lnTo>
                    <a:lnTo>
                      <a:pt x="822" y="8"/>
                    </a:lnTo>
                    <a:lnTo>
                      <a:pt x="824" y="7"/>
                    </a:lnTo>
                    <a:lnTo>
                      <a:pt x="825" y="8"/>
                    </a:lnTo>
                    <a:lnTo>
                      <a:pt x="825" y="10"/>
                    </a:lnTo>
                    <a:lnTo>
                      <a:pt x="829" y="12"/>
                    </a:lnTo>
                    <a:lnTo>
                      <a:pt x="829" y="14"/>
                    </a:lnTo>
                    <a:lnTo>
                      <a:pt x="831" y="15"/>
                    </a:lnTo>
                    <a:lnTo>
                      <a:pt x="833" y="13"/>
                    </a:lnTo>
                    <a:lnTo>
                      <a:pt x="836" y="12"/>
                    </a:lnTo>
                    <a:lnTo>
                      <a:pt x="837" y="13"/>
                    </a:lnTo>
                    <a:lnTo>
                      <a:pt x="839" y="15"/>
                    </a:lnTo>
                    <a:lnTo>
                      <a:pt x="841" y="16"/>
                    </a:lnTo>
                    <a:lnTo>
                      <a:pt x="841" y="19"/>
                    </a:lnTo>
                    <a:lnTo>
                      <a:pt x="841" y="23"/>
                    </a:lnTo>
                    <a:lnTo>
                      <a:pt x="837" y="25"/>
                    </a:lnTo>
                    <a:lnTo>
                      <a:pt x="834" y="26"/>
                    </a:lnTo>
                    <a:lnTo>
                      <a:pt x="832" y="28"/>
                    </a:lnTo>
                    <a:lnTo>
                      <a:pt x="829" y="29"/>
                    </a:lnTo>
                    <a:lnTo>
                      <a:pt x="826" y="30"/>
                    </a:lnTo>
                    <a:lnTo>
                      <a:pt x="826" y="31"/>
                    </a:lnTo>
                    <a:lnTo>
                      <a:pt x="825" y="32"/>
                    </a:lnTo>
                    <a:lnTo>
                      <a:pt x="822" y="34"/>
                    </a:lnTo>
                    <a:lnTo>
                      <a:pt x="820" y="36"/>
                    </a:lnTo>
                    <a:lnTo>
                      <a:pt x="822" y="36"/>
                    </a:lnTo>
                    <a:lnTo>
                      <a:pt x="823" y="38"/>
                    </a:lnTo>
                    <a:lnTo>
                      <a:pt x="820" y="41"/>
                    </a:lnTo>
                    <a:lnTo>
                      <a:pt x="818" y="42"/>
                    </a:lnTo>
                    <a:lnTo>
                      <a:pt x="816" y="43"/>
                    </a:lnTo>
                    <a:lnTo>
                      <a:pt x="817" y="45"/>
                    </a:lnTo>
                    <a:lnTo>
                      <a:pt x="817" y="46"/>
                    </a:lnTo>
                    <a:lnTo>
                      <a:pt x="815" y="45"/>
                    </a:lnTo>
                    <a:lnTo>
                      <a:pt x="809" y="48"/>
                    </a:lnTo>
                    <a:lnTo>
                      <a:pt x="804" y="47"/>
                    </a:lnTo>
                    <a:lnTo>
                      <a:pt x="796" y="48"/>
                    </a:lnTo>
                    <a:lnTo>
                      <a:pt x="794" y="48"/>
                    </a:lnTo>
                    <a:lnTo>
                      <a:pt x="790" y="48"/>
                    </a:lnTo>
                    <a:lnTo>
                      <a:pt x="786" y="48"/>
                    </a:lnTo>
                    <a:lnTo>
                      <a:pt x="783" y="48"/>
                    </a:lnTo>
                    <a:lnTo>
                      <a:pt x="778" y="48"/>
                    </a:lnTo>
                    <a:lnTo>
                      <a:pt x="775" y="47"/>
                    </a:lnTo>
                    <a:lnTo>
                      <a:pt x="772" y="47"/>
                    </a:lnTo>
                    <a:lnTo>
                      <a:pt x="768" y="47"/>
                    </a:lnTo>
                    <a:lnTo>
                      <a:pt x="767" y="48"/>
                    </a:lnTo>
                    <a:lnTo>
                      <a:pt x="772" y="47"/>
                    </a:lnTo>
                    <a:lnTo>
                      <a:pt x="772" y="48"/>
                    </a:lnTo>
                    <a:lnTo>
                      <a:pt x="772" y="49"/>
                    </a:lnTo>
                    <a:lnTo>
                      <a:pt x="771" y="50"/>
                    </a:lnTo>
                    <a:lnTo>
                      <a:pt x="768" y="52"/>
                    </a:lnTo>
                    <a:lnTo>
                      <a:pt x="770" y="53"/>
                    </a:lnTo>
                    <a:lnTo>
                      <a:pt x="772" y="52"/>
                    </a:lnTo>
                    <a:lnTo>
                      <a:pt x="774" y="51"/>
                    </a:lnTo>
                    <a:lnTo>
                      <a:pt x="776" y="52"/>
                    </a:lnTo>
                    <a:lnTo>
                      <a:pt x="776" y="53"/>
                    </a:lnTo>
                    <a:lnTo>
                      <a:pt x="773" y="53"/>
                    </a:lnTo>
                    <a:lnTo>
                      <a:pt x="774" y="54"/>
                    </a:lnTo>
                    <a:lnTo>
                      <a:pt x="782" y="53"/>
                    </a:lnTo>
                    <a:lnTo>
                      <a:pt x="784" y="53"/>
                    </a:lnTo>
                    <a:lnTo>
                      <a:pt x="784" y="52"/>
                    </a:lnTo>
                    <a:lnTo>
                      <a:pt x="786" y="53"/>
                    </a:lnTo>
                    <a:lnTo>
                      <a:pt x="785" y="54"/>
                    </a:lnTo>
                    <a:lnTo>
                      <a:pt x="787" y="54"/>
                    </a:lnTo>
                    <a:lnTo>
                      <a:pt x="788" y="54"/>
                    </a:lnTo>
                    <a:lnTo>
                      <a:pt x="786" y="55"/>
                    </a:lnTo>
                    <a:lnTo>
                      <a:pt x="790" y="54"/>
                    </a:lnTo>
                    <a:lnTo>
                      <a:pt x="796" y="54"/>
                    </a:lnTo>
                    <a:lnTo>
                      <a:pt x="798" y="54"/>
                    </a:lnTo>
                    <a:lnTo>
                      <a:pt x="799" y="54"/>
                    </a:lnTo>
                    <a:lnTo>
                      <a:pt x="804" y="55"/>
                    </a:lnTo>
                    <a:lnTo>
                      <a:pt x="803" y="57"/>
                    </a:lnTo>
                    <a:lnTo>
                      <a:pt x="801" y="58"/>
                    </a:lnTo>
                    <a:lnTo>
                      <a:pt x="799" y="60"/>
                    </a:lnTo>
                    <a:lnTo>
                      <a:pt x="799" y="61"/>
                    </a:lnTo>
                    <a:lnTo>
                      <a:pt x="797" y="63"/>
                    </a:lnTo>
                    <a:lnTo>
                      <a:pt x="796" y="65"/>
                    </a:lnTo>
                    <a:lnTo>
                      <a:pt x="798" y="65"/>
                    </a:lnTo>
                    <a:lnTo>
                      <a:pt x="799" y="63"/>
                    </a:lnTo>
                    <a:lnTo>
                      <a:pt x="801" y="61"/>
                    </a:lnTo>
                    <a:lnTo>
                      <a:pt x="802" y="60"/>
                    </a:lnTo>
                    <a:lnTo>
                      <a:pt x="805" y="60"/>
                    </a:lnTo>
                    <a:lnTo>
                      <a:pt x="807" y="60"/>
                    </a:lnTo>
                    <a:lnTo>
                      <a:pt x="808" y="62"/>
                    </a:lnTo>
                    <a:lnTo>
                      <a:pt x="809" y="64"/>
                    </a:lnTo>
                    <a:lnTo>
                      <a:pt x="808" y="66"/>
                    </a:lnTo>
                    <a:lnTo>
                      <a:pt x="807" y="70"/>
                    </a:lnTo>
                    <a:lnTo>
                      <a:pt x="805" y="72"/>
                    </a:lnTo>
                    <a:lnTo>
                      <a:pt x="803" y="76"/>
                    </a:lnTo>
                    <a:lnTo>
                      <a:pt x="803" y="78"/>
                    </a:lnTo>
                    <a:lnTo>
                      <a:pt x="804" y="78"/>
                    </a:lnTo>
                    <a:lnTo>
                      <a:pt x="805" y="77"/>
                    </a:lnTo>
                    <a:lnTo>
                      <a:pt x="808" y="74"/>
                    </a:lnTo>
                    <a:lnTo>
                      <a:pt x="808" y="72"/>
                    </a:lnTo>
                    <a:lnTo>
                      <a:pt x="812" y="71"/>
                    </a:lnTo>
                    <a:lnTo>
                      <a:pt x="816" y="69"/>
                    </a:lnTo>
                    <a:lnTo>
                      <a:pt x="819" y="66"/>
                    </a:lnTo>
                    <a:lnTo>
                      <a:pt x="820" y="70"/>
                    </a:lnTo>
                    <a:lnTo>
                      <a:pt x="817" y="72"/>
                    </a:lnTo>
                    <a:lnTo>
                      <a:pt x="820" y="71"/>
                    </a:lnTo>
                    <a:lnTo>
                      <a:pt x="822" y="73"/>
                    </a:lnTo>
                    <a:lnTo>
                      <a:pt x="823" y="70"/>
                    </a:lnTo>
                    <a:lnTo>
                      <a:pt x="821" y="68"/>
                    </a:lnTo>
                    <a:lnTo>
                      <a:pt x="824" y="66"/>
                    </a:lnTo>
                    <a:lnTo>
                      <a:pt x="822" y="64"/>
                    </a:lnTo>
                    <a:lnTo>
                      <a:pt x="822" y="62"/>
                    </a:lnTo>
                    <a:lnTo>
                      <a:pt x="820" y="60"/>
                    </a:lnTo>
                    <a:lnTo>
                      <a:pt x="820" y="59"/>
                    </a:lnTo>
                    <a:lnTo>
                      <a:pt x="826" y="57"/>
                    </a:lnTo>
                    <a:lnTo>
                      <a:pt x="826" y="59"/>
                    </a:lnTo>
                    <a:lnTo>
                      <a:pt x="824" y="61"/>
                    </a:lnTo>
                    <a:lnTo>
                      <a:pt x="828" y="60"/>
                    </a:lnTo>
                    <a:lnTo>
                      <a:pt x="829" y="62"/>
                    </a:lnTo>
                    <a:lnTo>
                      <a:pt x="830" y="65"/>
                    </a:lnTo>
                    <a:lnTo>
                      <a:pt x="832" y="66"/>
                    </a:lnTo>
                    <a:lnTo>
                      <a:pt x="832" y="69"/>
                    </a:lnTo>
                    <a:lnTo>
                      <a:pt x="832" y="72"/>
                    </a:lnTo>
                    <a:lnTo>
                      <a:pt x="832" y="71"/>
                    </a:lnTo>
                    <a:lnTo>
                      <a:pt x="832" y="68"/>
                    </a:lnTo>
                    <a:lnTo>
                      <a:pt x="833" y="66"/>
                    </a:lnTo>
                    <a:lnTo>
                      <a:pt x="832" y="65"/>
                    </a:lnTo>
                    <a:lnTo>
                      <a:pt x="832" y="62"/>
                    </a:lnTo>
                    <a:lnTo>
                      <a:pt x="832" y="60"/>
                    </a:lnTo>
                    <a:lnTo>
                      <a:pt x="833" y="60"/>
                    </a:lnTo>
                    <a:lnTo>
                      <a:pt x="836" y="60"/>
                    </a:lnTo>
                    <a:lnTo>
                      <a:pt x="838" y="60"/>
                    </a:lnTo>
                    <a:lnTo>
                      <a:pt x="839" y="60"/>
                    </a:lnTo>
                    <a:lnTo>
                      <a:pt x="840" y="60"/>
                    </a:lnTo>
                    <a:lnTo>
                      <a:pt x="840" y="63"/>
                    </a:lnTo>
                    <a:lnTo>
                      <a:pt x="841" y="62"/>
                    </a:lnTo>
                    <a:lnTo>
                      <a:pt x="843" y="60"/>
                    </a:lnTo>
                    <a:lnTo>
                      <a:pt x="846" y="65"/>
                    </a:lnTo>
                    <a:lnTo>
                      <a:pt x="846" y="66"/>
                    </a:lnTo>
                    <a:lnTo>
                      <a:pt x="848" y="67"/>
                    </a:lnTo>
                    <a:lnTo>
                      <a:pt x="848" y="69"/>
                    </a:lnTo>
                    <a:lnTo>
                      <a:pt x="849" y="72"/>
                    </a:lnTo>
                    <a:lnTo>
                      <a:pt x="849" y="73"/>
                    </a:lnTo>
                    <a:lnTo>
                      <a:pt x="849" y="75"/>
                    </a:lnTo>
                    <a:lnTo>
                      <a:pt x="849" y="76"/>
                    </a:lnTo>
                    <a:lnTo>
                      <a:pt x="849" y="78"/>
                    </a:lnTo>
                    <a:lnTo>
                      <a:pt x="846" y="78"/>
                    </a:lnTo>
                    <a:lnTo>
                      <a:pt x="844" y="79"/>
                    </a:lnTo>
                    <a:lnTo>
                      <a:pt x="842" y="79"/>
                    </a:lnTo>
                    <a:lnTo>
                      <a:pt x="841" y="79"/>
                    </a:lnTo>
                    <a:lnTo>
                      <a:pt x="838" y="80"/>
                    </a:lnTo>
                    <a:lnTo>
                      <a:pt x="836" y="78"/>
                    </a:lnTo>
                    <a:lnTo>
                      <a:pt x="834" y="78"/>
                    </a:lnTo>
                    <a:lnTo>
                      <a:pt x="832" y="77"/>
                    </a:lnTo>
                    <a:lnTo>
                      <a:pt x="831" y="76"/>
                    </a:lnTo>
                    <a:lnTo>
                      <a:pt x="830" y="75"/>
                    </a:lnTo>
                    <a:lnTo>
                      <a:pt x="828" y="75"/>
                    </a:lnTo>
                    <a:lnTo>
                      <a:pt x="826" y="75"/>
                    </a:lnTo>
                    <a:lnTo>
                      <a:pt x="823" y="74"/>
                    </a:lnTo>
                    <a:lnTo>
                      <a:pt x="825" y="78"/>
                    </a:lnTo>
                    <a:lnTo>
                      <a:pt x="826" y="80"/>
                    </a:lnTo>
                    <a:lnTo>
                      <a:pt x="826" y="81"/>
                    </a:lnTo>
                    <a:lnTo>
                      <a:pt x="826" y="83"/>
                    </a:lnTo>
                    <a:lnTo>
                      <a:pt x="826" y="84"/>
                    </a:lnTo>
                    <a:lnTo>
                      <a:pt x="825" y="84"/>
                    </a:lnTo>
                    <a:lnTo>
                      <a:pt x="826" y="85"/>
                    </a:lnTo>
                    <a:lnTo>
                      <a:pt x="826" y="87"/>
                    </a:lnTo>
                    <a:lnTo>
                      <a:pt x="826" y="89"/>
                    </a:lnTo>
                    <a:lnTo>
                      <a:pt x="826" y="90"/>
                    </a:lnTo>
                    <a:lnTo>
                      <a:pt x="825" y="91"/>
                    </a:lnTo>
                    <a:lnTo>
                      <a:pt x="823" y="92"/>
                    </a:lnTo>
                    <a:lnTo>
                      <a:pt x="823" y="93"/>
                    </a:lnTo>
                    <a:lnTo>
                      <a:pt x="821" y="94"/>
                    </a:lnTo>
                    <a:lnTo>
                      <a:pt x="820" y="94"/>
                    </a:lnTo>
                    <a:lnTo>
                      <a:pt x="819" y="94"/>
                    </a:lnTo>
                    <a:lnTo>
                      <a:pt x="818" y="95"/>
                    </a:lnTo>
                    <a:lnTo>
                      <a:pt x="816" y="96"/>
                    </a:lnTo>
                    <a:lnTo>
                      <a:pt x="814" y="96"/>
                    </a:lnTo>
                    <a:lnTo>
                      <a:pt x="814" y="99"/>
                    </a:lnTo>
                    <a:lnTo>
                      <a:pt x="813" y="101"/>
                    </a:lnTo>
                    <a:lnTo>
                      <a:pt x="811" y="102"/>
                    </a:lnTo>
                    <a:lnTo>
                      <a:pt x="809" y="102"/>
                    </a:lnTo>
                    <a:lnTo>
                      <a:pt x="808" y="103"/>
                    </a:lnTo>
                    <a:lnTo>
                      <a:pt x="805" y="104"/>
                    </a:lnTo>
                    <a:lnTo>
                      <a:pt x="803" y="105"/>
                    </a:lnTo>
                    <a:lnTo>
                      <a:pt x="802" y="107"/>
                    </a:lnTo>
                    <a:lnTo>
                      <a:pt x="802" y="108"/>
                    </a:lnTo>
                    <a:lnTo>
                      <a:pt x="802" y="109"/>
                    </a:lnTo>
                    <a:lnTo>
                      <a:pt x="804" y="110"/>
                    </a:lnTo>
                    <a:lnTo>
                      <a:pt x="803" y="114"/>
                    </a:lnTo>
                    <a:lnTo>
                      <a:pt x="803" y="116"/>
                    </a:lnTo>
                    <a:lnTo>
                      <a:pt x="802" y="119"/>
                    </a:lnTo>
                    <a:lnTo>
                      <a:pt x="802" y="121"/>
                    </a:lnTo>
                    <a:lnTo>
                      <a:pt x="802" y="123"/>
                    </a:lnTo>
                    <a:lnTo>
                      <a:pt x="801" y="126"/>
                    </a:lnTo>
                    <a:lnTo>
                      <a:pt x="798" y="128"/>
                    </a:lnTo>
                    <a:lnTo>
                      <a:pt x="796" y="128"/>
                    </a:lnTo>
                    <a:lnTo>
                      <a:pt x="795" y="126"/>
                    </a:lnTo>
                    <a:lnTo>
                      <a:pt x="790" y="124"/>
                    </a:lnTo>
                    <a:lnTo>
                      <a:pt x="790" y="123"/>
                    </a:lnTo>
                    <a:lnTo>
                      <a:pt x="790" y="121"/>
                    </a:lnTo>
                    <a:lnTo>
                      <a:pt x="790" y="120"/>
                    </a:lnTo>
                    <a:lnTo>
                      <a:pt x="790" y="118"/>
                    </a:lnTo>
                    <a:lnTo>
                      <a:pt x="790" y="116"/>
                    </a:lnTo>
                    <a:lnTo>
                      <a:pt x="789" y="114"/>
                    </a:lnTo>
                    <a:lnTo>
                      <a:pt x="801" y="93"/>
                    </a:lnTo>
                    <a:lnTo>
                      <a:pt x="790" y="78"/>
                    </a:lnTo>
                    <a:lnTo>
                      <a:pt x="766" y="73"/>
                    </a:lnTo>
                    <a:lnTo>
                      <a:pt x="765" y="72"/>
                    </a:lnTo>
                    <a:lnTo>
                      <a:pt x="764" y="71"/>
                    </a:lnTo>
                    <a:lnTo>
                      <a:pt x="764" y="70"/>
                    </a:lnTo>
                    <a:lnTo>
                      <a:pt x="760" y="69"/>
                    </a:lnTo>
                    <a:lnTo>
                      <a:pt x="757" y="68"/>
                    </a:lnTo>
                    <a:lnTo>
                      <a:pt x="754" y="66"/>
                    </a:lnTo>
                    <a:lnTo>
                      <a:pt x="752" y="64"/>
                    </a:lnTo>
                    <a:lnTo>
                      <a:pt x="750" y="60"/>
                    </a:lnTo>
                    <a:lnTo>
                      <a:pt x="750" y="58"/>
                    </a:lnTo>
                    <a:lnTo>
                      <a:pt x="748" y="58"/>
                    </a:lnTo>
                    <a:lnTo>
                      <a:pt x="744" y="60"/>
                    </a:lnTo>
                    <a:lnTo>
                      <a:pt x="742" y="60"/>
                    </a:lnTo>
                    <a:lnTo>
                      <a:pt x="740" y="60"/>
                    </a:lnTo>
                    <a:lnTo>
                      <a:pt x="737" y="61"/>
                    </a:lnTo>
                    <a:lnTo>
                      <a:pt x="737" y="63"/>
                    </a:lnTo>
                    <a:lnTo>
                      <a:pt x="736" y="65"/>
                    </a:lnTo>
                    <a:lnTo>
                      <a:pt x="733" y="67"/>
                    </a:lnTo>
                    <a:lnTo>
                      <a:pt x="731" y="68"/>
                    </a:lnTo>
                    <a:lnTo>
                      <a:pt x="731" y="69"/>
                    </a:lnTo>
                    <a:lnTo>
                      <a:pt x="730" y="72"/>
                    </a:lnTo>
                    <a:lnTo>
                      <a:pt x="722" y="75"/>
                    </a:lnTo>
                    <a:lnTo>
                      <a:pt x="720" y="74"/>
                    </a:lnTo>
                    <a:lnTo>
                      <a:pt x="717" y="75"/>
                    </a:lnTo>
                    <a:lnTo>
                      <a:pt x="716" y="73"/>
                    </a:lnTo>
                    <a:lnTo>
                      <a:pt x="713" y="76"/>
                    </a:lnTo>
                    <a:lnTo>
                      <a:pt x="711" y="74"/>
                    </a:lnTo>
                    <a:lnTo>
                      <a:pt x="707" y="76"/>
                    </a:lnTo>
                    <a:lnTo>
                      <a:pt x="704" y="78"/>
                    </a:lnTo>
                    <a:lnTo>
                      <a:pt x="704" y="79"/>
                    </a:lnTo>
                    <a:lnTo>
                      <a:pt x="703" y="82"/>
                    </a:lnTo>
                    <a:lnTo>
                      <a:pt x="702" y="84"/>
                    </a:lnTo>
                    <a:lnTo>
                      <a:pt x="701" y="86"/>
                    </a:lnTo>
                    <a:lnTo>
                      <a:pt x="698" y="89"/>
                    </a:lnTo>
                    <a:lnTo>
                      <a:pt x="698" y="91"/>
                    </a:lnTo>
                    <a:lnTo>
                      <a:pt x="696" y="93"/>
                    </a:lnTo>
                    <a:lnTo>
                      <a:pt x="695" y="95"/>
                    </a:lnTo>
                    <a:lnTo>
                      <a:pt x="692" y="96"/>
                    </a:lnTo>
                    <a:lnTo>
                      <a:pt x="690" y="98"/>
                    </a:lnTo>
                    <a:lnTo>
                      <a:pt x="689" y="100"/>
                    </a:lnTo>
                    <a:lnTo>
                      <a:pt x="690" y="102"/>
                    </a:lnTo>
                    <a:lnTo>
                      <a:pt x="692" y="103"/>
                    </a:lnTo>
                    <a:lnTo>
                      <a:pt x="692" y="107"/>
                    </a:lnTo>
                    <a:lnTo>
                      <a:pt x="690" y="109"/>
                    </a:lnTo>
                    <a:lnTo>
                      <a:pt x="689" y="112"/>
                    </a:lnTo>
                    <a:lnTo>
                      <a:pt x="690" y="114"/>
                    </a:lnTo>
                    <a:lnTo>
                      <a:pt x="689" y="117"/>
                    </a:lnTo>
                    <a:lnTo>
                      <a:pt x="691" y="120"/>
                    </a:lnTo>
                    <a:lnTo>
                      <a:pt x="690" y="123"/>
                    </a:lnTo>
                    <a:lnTo>
                      <a:pt x="689" y="125"/>
                    </a:lnTo>
                    <a:lnTo>
                      <a:pt x="688" y="127"/>
                    </a:lnTo>
                    <a:lnTo>
                      <a:pt x="689" y="129"/>
                    </a:lnTo>
                    <a:lnTo>
                      <a:pt x="689" y="132"/>
                    </a:lnTo>
                    <a:lnTo>
                      <a:pt x="688" y="134"/>
                    </a:lnTo>
                    <a:lnTo>
                      <a:pt x="689" y="136"/>
                    </a:lnTo>
                    <a:lnTo>
                      <a:pt x="689" y="138"/>
                    </a:lnTo>
                    <a:lnTo>
                      <a:pt x="690" y="141"/>
                    </a:lnTo>
                    <a:lnTo>
                      <a:pt x="690" y="143"/>
                    </a:lnTo>
                    <a:lnTo>
                      <a:pt x="692" y="146"/>
                    </a:lnTo>
                    <a:lnTo>
                      <a:pt x="693" y="148"/>
                    </a:lnTo>
                    <a:lnTo>
                      <a:pt x="694" y="149"/>
                    </a:lnTo>
                    <a:lnTo>
                      <a:pt x="691" y="153"/>
                    </a:lnTo>
                    <a:lnTo>
                      <a:pt x="691" y="155"/>
                    </a:lnTo>
                    <a:lnTo>
                      <a:pt x="689" y="158"/>
                    </a:lnTo>
                    <a:lnTo>
                      <a:pt x="687" y="160"/>
                    </a:lnTo>
                    <a:lnTo>
                      <a:pt x="684" y="161"/>
                    </a:lnTo>
                    <a:lnTo>
                      <a:pt x="683" y="161"/>
                    </a:lnTo>
                    <a:lnTo>
                      <a:pt x="681" y="163"/>
                    </a:lnTo>
                    <a:lnTo>
                      <a:pt x="679" y="165"/>
                    </a:lnTo>
                    <a:lnTo>
                      <a:pt x="677" y="167"/>
                    </a:lnTo>
                    <a:lnTo>
                      <a:pt x="676" y="170"/>
                    </a:lnTo>
                    <a:lnTo>
                      <a:pt x="676" y="173"/>
                    </a:lnTo>
                    <a:lnTo>
                      <a:pt x="676" y="176"/>
                    </a:lnTo>
                    <a:lnTo>
                      <a:pt x="676" y="179"/>
                    </a:lnTo>
                    <a:lnTo>
                      <a:pt x="676" y="181"/>
                    </a:lnTo>
                    <a:lnTo>
                      <a:pt x="671" y="184"/>
                    </a:lnTo>
                    <a:lnTo>
                      <a:pt x="671" y="187"/>
                    </a:lnTo>
                    <a:lnTo>
                      <a:pt x="668" y="186"/>
                    </a:lnTo>
                    <a:lnTo>
                      <a:pt x="665" y="182"/>
                    </a:lnTo>
                    <a:lnTo>
                      <a:pt x="661" y="180"/>
                    </a:lnTo>
                    <a:lnTo>
                      <a:pt x="658" y="179"/>
                    </a:lnTo>
                    <a:lnTo>
                      <a:pt x="653" y="179"/>
                    </a:lnTo>
                    <a:lnTo>
                      <a:pt x="649" y="178"/>
                    </a:lnTo>
                    <a:lnTo>
                      <a:pt x="646" y="177"/>
                    </a:lnTo>
                    <a:lnTo>
                      <a:pt x="643" y="176"/>
                    </a:lnTo>
                    <a:lnTo>
                      <a:pt x="643" y="174"/>
                    </a:lnTo>
                    <a:lnTo>
                      <a:pt x="641" y="174"/>
                    </a:lnTo>
                    <a:lnTo>
                      <a:pt x="638" y="173"/>
                    </a:lnTo>
                    <a:lnTo>
                      <a:pt x="636" y="171"/>
                    </a:lnTo>
                    <a:lnTo>
                      <a:pt x="634" y="172"/>
                    </a:lnTo>
                    <a:lnTo>
                      <a:pt x="632" y="173"/>
                    </a:lnTo>
                    <a:lnTo>
                      <a:pt x="630" y="175"/>
                    </a:lnTo>
                    <a:lnTo>
                      <a:pt x="630" y="178"/>
                    </a:lnTo>
                    <a:lnTo>
                      <a:pt x="630" y="180"/>
                    </a:lnTo>
                    <a:lnTo>
                      <a:pt x="629" y="182"/>
                    </a:lnTo>
                    <a:lnTo>
                      <a:pt x="624" y="184"/>
                    </a:lnTo>
                    <a:lnTo>
                      <a:pt x="621" y="185"/>
                    </a:lnTo>
                    <a:lnTo>
                      <a:pt x="613" y="191"/>
                    </a:lnTo>
                    <a:lnTo>
                      <a:pt x="608" y="186"/>
                    </a:lnTo>
                    <a:lnTo>
                      <a:pt x="600" y="187"/>
                    </a:lnTo>
                    <a:lnTo>
                      <a:pt x="591" y="185"/>
                    </a:lnTo>
                    <a:lnTo>
                      <a:pt x="587" y="187"/>
                    </a:lnTo>
                    <a:lnTo>
                      <a:pt x="584" y="179"/>
                    </a:lnTo>
                    <a:lnTo>
                      <a:pt x="579" y="173"/>
                    </a:lnTo>
                    <a:lnTo>
                      <a:pt x="577" y="169"/>
                    </a:lnTo>
                    <a:lnTo>
                      <a:pt x="570" y="161"/>
                    </a:lnTo>
                    <a:lnTo>
                      <a:pt x="557" y="149"/>
                    </a:lnTo>
                    <a:lnTo>
                      <a:pt x="546" y="147"/>
                    </a:lnTo>
                    <a:lnTo>
                      <a:pt x="541" y="151"/>
                    </a:lnTo>
                    <a:lnTo>
                      <a:pt x="538" y="153"/>
                    </a:lnTo>
                    <a:lnTo>
                      <a:pt x="536" y="155"/>
                    </a:lnTo>
                    <a:lnTo>
                      <a:pt x="538" y="158"/>
                    </a:lnTo>
                    <a:lnTo>
                      <a:pt x="540" y="161"/>
                    </a:lnTo>
                    <a:lnTo>
                      <a:pt x="541" y="162"/>
                    </a:lnTo>
                    <a:lnTo>
                      <a:pt x="541" y="168"/>
                    </a:lnTo>
                    <a:lnTo>
                      <a:pt x="529" y="163"/>
                    </a:lnTo>
                    <a:lnTo>
                      <a:pt x="522" y="168"/>
                    </a:lnTo>
                    <a:lnTo>
                      <a:pt x="506" y="171"/>
                    </a:lnTo>
                    <a:lnTo>
                      <a:pt x="515" y="179"/>
                    </a:lnTo>
                    <a:lnTo>
                      <a:pt x="517" y="187"/>
                    </a:lnTo>
                    <a:lnTo>
                      <a:pt x="513" y="200"/>
                    </a:lnTo>
                    <a:lnTo>
                      <a:pt x="505" y="209"/>
                    </a:lnTo>
                    <a:lnTo>
                      <a:pt x="509" y="210"/>
                    </a:lnTo>
                    <a:lnTo>
                      <a:pt x="514" y="210"/>
                    </a:lnTo>
                    <a:lnTo>
                      <a:pt x="506" y="223"/>
                    </a:lnTo>
                    <a:lnTo>
                      <a:pt x="474" y="215"/>
                    </a:lnTo>
                    <a:lnTo>
                      <a:pt x="462" y="215"/>
                    </a:lnTo>
                    <a:lnTo>
                      <a:pt x="457" y="213"/>
                    </a:lnTo>
                    <a:lnTo>
                      <a:pt x="452" y="211"/>
                    </a:lnTo>
                    <a:lnTo>
                      <a:pt x="445" y="215"/>
                    </a:lnTo>
                    <a:lnTo>
                      <a:pt x="445" y="216"/>
                    </a:lnTo>
                    <a:lnTo>
                      <a:pt x="445" y="224"/>
                    </a:lnTo>
                    <a:lnTo>
                      <a:pt x="448" y="239"/>
                    </a:lnTo>
                    <a:lnTo>
                      <a:pt x="441" y="258"/>
                    </a:lnTo>
                    <a:lnTo>
                      <a:pt x="434" y="254"/>
                    </a:lnTo>
                    <a:lnTo>
                      <a:pt x="418" y="249"/>
                    </a:lnTo>
                    <a:lnTo>
                      <a:pt x="416" y="252"/>
                    </a:lnTo>
                    <a:lnTo>
                      <a:pt x="402" y="264"/>
                    </a:lnTo>
                    <a:lnTo>
                      <a:pt x="400" y="270"/>
                    </a:lnTo>
                    <a:lnTo>
                      <a:pt x="397" y="286"/>
                    </a:lnTo>
                    <a:lnTo>
                      <a:pt x="392" y="293"/>
                    </a:lnTo>
                    <a:lnTo>
                      <a:pt x="383" y="296"/>
                    </a:lnTo>
                    <a:lnTo>
                      <a:pt x="381" y="302"/>
                    </a:lnTo>
                    <a:lnTo>
                      <a:pt x="387" y="310"/>
                    </a:lnTo>
                    <a:lnTo>
                      <a:pt x="393" y="319"/>
                    </a:lnTo>
                    <a:lnTo>
                      <a:pt x="393" y="331"/>
                    </a:lnTo>
                    <a:lnTo>
                      <a:pt x="389" y="334"/>
                    </a:lnTo>
                    <a:lnTo>
                      <a:pt x="380" y="342"/>
                    </a:lnTo>
                    <a:lnTo>
                      <a:pt x="369" y="366"/>
                    </a:lnTo>
                    <a:lnTo>
                      <a:pt x="359" y="376"/>
                    </a:lnTo>
                    <a:lnTo>
                      <a:pt x="363" y="387"/>
                    </a:lnTo>
                    <a:lnTo>
                      <a:pt x="364" y="391"/>
                    </a:lnTo>
                    <a:lnTo>
                      <a:pt x="348" y="403"/>
                    </a:lnTo>
                    <a:lnTo>
                      <a:pt x="330" y="405"/>
                    </a:lnTo>
                    <a:lnTo>
                      <a:pt x="334" y="430"/>
                    </a:lnTo>
                    <a:lnTo>
                      <a:pt x="332" y="437"/>
                    </a:lnTo>
                    <a:lnTo>
                      <a:pt x="332" y="469"/>
                    </a:lnTo>
                    <a:lnTo>
                      <a:pt x="327" y="474"/>
                    </a:lnTo>
                    <a:lnTo>
                      <a:pt x="326" y="483"/>
                    </a:lnTo>
                    <a:lnTo>
                      <a:pt x="302" y="527"/>
                    </a:lnTo>
                    <a:lnTo>
                      <a:pt x="320" y="538"/>
                    </a:lnTo>
                    <a:lnTo>
                      <a:pt x="321" y="560"/>
                    </a:lnTo>
                    <a:lnTo>
                      <a:pt x="314" y="574"/>
                    </a:lnTo>
                    <a:lnTo>
                      <a:pt x="288" y="567"/>
                    </a:lnTo>
                    <a:lnTo>
                      <a:pt x="275" y="571"/>
                    </a:lnTo>
                    <a:lnTo>
                      <a:pt x="267" y="578"/>
                    </a:lnTo>
                    <a:lnTo>
                      <a:pt x="259" y="589"/>
                    </a:lnTo>
                    <a:lnTo>
                      <a:pt x="254" y="599"/>
                    </a:lnTo>
                    <a:lnTo>
                      <a:pt x="250" y="605"/>
                    </a:lnTo>
                    <a:lnTo>
                      <a:pt x="246" y="610"/>
                    </a:lnTo>
                    <a:lnTo>
                      <a:pt x="249" y="619"/>
                    </a:lnTo>
                    <a:lnTo>
                      <a:pt x="244" y="627"/>
                    </a:lnTo>
                    <a:lnTo>
                      <a:pt x="240" y="635"/>
                    </a:lnTo>
                    <a:lnTo>
                      <a:pt x="241" y="637"/>
                    </a:lnTo>
                    <a:lnTo>
                      <a:pt x="243" y="643"/>
                    </a:lnTo>
                    <a:lnTo>
                      <a:pt x="248" y="652"/>
                    </a:lnTo>
                    <a:lnTo>
                      <a:pt x="249" y="654"/>
                    </a:lnTo>
                    <a:lnTo>
                      <a:pt x="249" y="656"/>
                    </a:lnTo>
                    <a:lnTo>
                      <a:pt x="244" y="665"/>
                    </a:lnTo>
                    <a:lnTo>
                      <a:pt x="245" y="678"/>
                    </a:lnTo>
                    <a:lnTo>
                      <a:pt x="243" y="689"/>
                    </a:lnTo>
                    <a:lnTo>
                      <a:pt x="246" y="698"/>
                    </a:lnTo>
                    <a:lnTo>
                      <a:pt x="248" y="703"/>
                    </a:lnTo>
                    <a:lnTo>
                      <a:pt x="249" y="708"/>
                    </a:lnTo>
                    <a:lnTo>
                      <a:pt x="249" y="711"/>
                    </a:lnTo>
                    <a:lnTo>
                      <a:pt x="251" y="715"/>
                    </a:lnTo>
                    <a:lnTo>
                      <a:pt x="249" y="729"/>
                    </a:lnTo>
                    <a:lnTo>
                      <a:pt x="250" y="731"/>
                    </a:lnTo>
                    <a:lnTo>
                      <a:pt x="246" y="762"/>
                    </a:lnTo>
                    <a:lnTo>
                      <a:pt x="258" y="774"/>
                    </a:lnTo>
                    <a:lnTo>
                      <a:pt x="263" y="774"/>
                    </a:lnTo>
                    <a:lnTo>
                      <a:pt x="275" y="791"/>
                    </a:lnTo>
                    <a:lnTo>
                      <a:pt x="273" y="796"/>
                    </a:lnTo>
                    <a:lnTo>
                      <a:pt x="274" y="799"/>
                    </a:lnTo>
                    <a:lnTo>
                      <a:pt x="273" y="802"/>
                    </a:lnTo>
                    <a:lnTo>
                      <a:pt x="268" y="809"/>
                    </a:lnTo>
                    <a:lnTo>
                      <a:pt x="267" y="816"/>
                    </a:lnTo>
                    <a:lnTo>
                      <a:pt x="264" y="817"/>
                    </a:lnTo>
                    <a:lnTo>
                      <a:pt x="260" y="817"/>
                    </a:lnTo>
                    <a:lnTo>
                      <a:pt x="256" y="818"/>
                    </a:lnTo>
                    <a:lnTo>
                      <a:pt x="251" y="819"/>
                    </a:lnTo>
                    <a:lnTo>
                      <a:pt x="253" y="824"/>
                    </a:lnTo>
                    <a:lnTo>
                      <a:pt x="254" y="828"/>
                    </a:lnTo>
                    <a:lnTo>
                      <a:pt x="255" y="833"/>
                    </a:lnTo>
                    <a:lnTo>
                      <a:pt x="257" y="839"/>
                    </a:lnTo>
                    <a:lnTo>
                      <a:pt x="259" y="845"/>
                    </a:lnTo>
                    <a:lnTo>
                      <a:pt x="263" y="850"/>
                    </a:lnTo>
                    <a:lnTo>
                      <a:pt x="263" y="854"/>
                    </a:lnTo>
                    <a:lnTo>
                      <a:pt x="265" y="857"/>
                    </a:lnTo>
                    <a:lnTo>
                      <a:pt x="267" y="860"/>
                    </a:lnTo>
                    <a:lnTo>
                      <a:pt x="267" y="865"/>
                    </a:lnTo>
                    <a:lnTo>
                      <a:pt x="267" y="870"/>
                    </a:lnTo>
                    <a:lnTo>
                      <a:pt x="265" y="875"/>
                    </a:lnTo>
                    <a:lnTo>
                      <a:pt x="262" y="878"/>
                    </a:lnTo>
                    <a:lnTo>
                      <a:pt x="264" y="887"/>
                    </a:lnTo>
                    <a:lnTo>
                      <a:pt x="263" y="894"/>
                    </a:lnTo>
                    <a:lnTo>
                      <a:pt x="260" y="903"/>
                    </a:lnTo>
                    <a:lnTo>
                      <a:pt x="255" y="908"/>
                    </a:lnTo>
                    <a:lnTo>
                      <a:pt x="252" y="912"/>
                    </a:lnTo>
                    <a:lnTo>
                      <a:pt x="249" y="913"/>
                    </a:lnTo>
                    <a:lnTo>
                      <a:pt x="247" y="913"/>
                    </a:lnTo>
                    <a:lnTo>
                      <a:pt x="241" y="913"/>
                    </a:lnTo>
                    <a:lnTo>
                      <a:pt x="236" y="916"/>
                    </a:lnTo>
                    <a:lnTo>
                      <a:pt x="236" y="918"/>
                    </a:lnTo>
                    <a:lnTo>
                      <a:pt x="238" y="920"/>
                    </a:lnTo>
                    <a:lnTo>
                      <a:pt x="238" y="922"/>
                    </a:lnTo>
                    <a:lnTo>
                      <a:pt x="239" y="925"/>
                    </a:lnTo>
                    <a:lnTo>
                      <a:pt x="238" y="928"/>
                    </a:lnTo>
                    <a:lnTo>
                      <a:pt x="235" y="932"/>
                    </a:lnTo>
                    <a:lnTo>
                      <a:pt x="228" y="936"/>
                    </a:lnTo>
                    <a:lnTo>
                      <a:pt x="231" y="949"/>
                    </a:lnTo>
                    <a:lnTo>
                      <a:pt x="234" y="960"/>
                    </a:lnTo>
                    <a:lnTo>
                      <a:pt x="232" y="973"/>
                    </a:lnTo>
                    <a:lnTo>
                      <a:pt x="232" y="976"/>
                    </a:lnTo>
                    <a:lnTo>
                      <a:pt x="229" y="983"/>
                    </a:lnTo>
                    <a:lnTo>
                      <a:pt x="226" y="993"/>
                    </a:lnTo>
                    <a:lnTo>
                      <a:pt x="221" y="996"/>
                    </a:lnTo>
                    <a:lnTo>
                      <a:pt x="219" y="995"/>
                    </a:lnTo>
                    <a:lnTo>
                      <a:pt x="218" y="993"/>
                    </a:lnTo>
                    <a:lnTo>
                      <a:pt x="215" y="982"/>
                    </a:lnTo>
                    <a:lnTo>
                      <a:pt x="213" y="977"/>
                    </a:lnTo>
                    <a:lnTo>
                      <a:pt x="205" y="982"/>
                    </a:lnTo>
                    <a:lnTo>
                      <a:pt x="203" y="986"/>
                    </a:lnTo>
                    <a:lnTo>
                      <a:pt x="204" y="981"/>
                    </a:lnTo>
                    <a:lnTo>
                      <a:pt x="205" y="976"/>
                    </a:lnTo>
                    <a:lnTo>
                      <a:pt x="207" y="974"/>
                    </a:lnTo>
                    <a:lnTo>
                      <a:pt x="202" y="973"/>
                    </a:lnTo>
                    <a:lnTo>
                      <a:pt x="202" y="976"/>
                    </a:lnTo>
                    <a:lnTo>
                      <a:pt x="199" y="976"/>
                    </a:lnTo>
                    <a:lnTo>
                      <a:pt x="199" y="974"/>
                    </a:lnTo>
                    <a:lnTo>
                      <a:pt x="197" y="972"/>
                    </a:lnTo>
                    <a:lnTo>
                      <a:pt x="196" y="971"/>
                    </a:lnTo>
                    <a:lnTo>
                      <a:pt x="191" y="975"/>
                    </a:lnTo>
                    <a:lnTo>
                      <a:pt x="190" y="971"/>
                    </a:lnTo>
                    <a:lnTo>
                      <a:pt x="187" y="967"/>
                    </a:lnTo>
                    <a:lnTo>
                      <a:pt x="188" y="964"/>
                    </a:lnTo>
                    <a:lnTo>
                      <a:pt x="189" y="960"/>
                    </a:lnTo>
                    <a:lnTo>
                      <a:pt x="186" y="958"/>
                    </a:lnTo>
                    <a:lnTo>
                      <a:pt x="184" y="954"/>
                    </a:lnTo>
                    <a:lnTo>
                      <a:pt x="182" y="951"/>
                    </a:lnTo>
                    <a:lnTo>
                      <a:pt x="184" y="945"/>
                    </a:lnTo>
                    <a:lnTo>
                      <a:pt x="184" y="939"/>
                    </a:lnTo>
                    <a:lnTo>
                      <a:pt x="184" y="930"/>
                    </a:lnTo>
                    <a:lnTo>
                      <a:pt x="181" y="922"/>
                    </a:lnTo>
                    <a:lnTo>
                      <a:pt x="184" y="915"/>
                    </a:lnTo>
                    <a:lnTo>
                      <a:pt x="187" y="925"/>
                    </a:lnTo>
                    <a:lnTo>
                      <a:pt x="189" y="917"/>
                    </a:lnTo>
                    <a:lnTo>
                      <a:pt x="189" y="912"/>
                    </a:lnTo>
                    <a:lnTo>
                      <a:pt x="186" y="912"/>
                    </a:lnTo>
                    <a:lnTo>
                      <a:pt x="181" y="913"/>
                    </a:lnTo>
                    <a:lnTo>
                      <a:pt x="177" y="917"/>
                    </a:lnTo>
                    <a:lnTo>
                      <a:pt x="178" y="921"/>
                    </a:lnTo>
                    <a:lnTo>
                      <a:pt x="178" y="927"/>
                    </a:lnTo>
                    <a:lnTo>
                      <a:pt x="180" y="929"/>
                    </a:lnTo>
                    <a:lnTo>
                      <a:pt x="181" y="930"/>
                    </a:lnTo>
                    <a:lnTo>
                      <a:pt x="181" y="940"/>
                    </a:lnTo>
                    <a:lnTo>
                      <a:pt x="178" y="943"/>
                    </a:lnTo>
                    <a:lnTo>
                      <a:pt x="174" y="943"/>
                    </a:lnTo>
                    <a:lnTo>
                      <a:pt x="173" y="942"/>
                    </a:lnTo>
                    <a:lnTo>
                      <a:pt x="166" y="939"/>
                    </a:lnTo>
                    <a:lnTo>
                      <a:pt x="171" y="946"/>
                    </a:lnTo>
                    <a:lnTo>
                      <a:pt x="177" y="952"/>
                    </a:lnTo>
                    <a:lnTo>
                      <a:pt x="178" y="960"/>
                    </a:lnTo>
                    <a:lnTo>
                      <a:pt x="176" y="966"/>
                    </a:lnTo>
                    <a:lnTo>
                      <a:pt x="175" y="971"/>
                    </a:lnTo>
                    <a:lnTo>
                      <a:pt x="172" y="967"/>
                    </a:lnTo>
                    <a:lnTo>
                      <a:pt x="167" y="976"/>
                    </a:lnTo>
                    <a:lnTo>
                      <a:pt x="169" y="980"/>
                    </a:lnTo>
                    <a:lnTo>
                      <a:pt x="164" y="983"/>
                    </a:lnTo>
                    <a:lnTo>
                      <a:pt x="159" y="983"/>
                    </a:lnTo>
                    <a:lnTo>
                      <a:pt x="154" y="975"/>
                    </a:lnTo>
                    <a:lnTo>
                      <a:pt x="152" y="976"/>
                    </a:lnTo>
                    <a:lnTo>
                      <a:pt x="158" y="987"/>
                    </a:lnTo>
                    <a:lnTo>
                      <a:pt x="148" y="988"/>
                    </a:lnTo>
                    <a:lnTo>
                      <a:pt x="148" y="979"/>
                    </a:lnTo>
                    <a:lnTo>
                      <a:pt x="142" y="976"/>
                    </a:lnTo>
                    <a:lnTo>
                      <a:pt x="145" y="985"/>
                    </a:lnTo>
                    <a:lnTo>
                      <a:pt x="140" y="989"/>
                    </a:lnTo>
                    <a:lnTo>
                      <a:pt x="137" y="992"/>
                    </a:lnTo>
                    <a:lnTo>
                      <a:pt x="129" y="994"/>
                    </a:lnTo>
                    <a:lnTo>
                      <a:pt x="126" y="997"/>
                    </a:lnTo>
                    <a:lnTo>
                      <a:pt x="132" y="999"/>
                    </a:lnTo>
                    <a:lnTo>
                      <a:pt x="130" y="1001"/>
                    </a:lnTo>
                    <a:lnTo>
                      <a:pt x="128" y="1004"/>
                    </a:lnTo>
                    <a:lnTo>
                      <a:pt x="124" y="1005"/>
                    </a:lnTo>
                    <a:lnTo>
                      <a:pt x="118" y="1005"/>
                    </a:lnTo>
                    <a:lnTo>
                      <a:pt x="122" y="1007"/>
                    </a:lnTo>
                    <a:lnTo>
                      <a:pt x="122" y="1011"/>
                    </a:lnTo>
                    <a:lnTo>
                      <a:pt x="115" y="1015"/>
                    </a:lnTo>
                    <a:lnTo>
                      <a:pt x="110" y="1017"/>
                    </a:lnTo>
                    <a:lnTo>
                      <a:pt x="107" y="1025"/>
                    </a:lnTo>
                    <a:lnTo>
                      <a:pt x="104" y="1028"/>
                    </a:lnTo>
                    <a:lnTo>
                      <a:pt x="101" y="1030"/>
                    </a:lnTo>
                    <a:lnTo>
                      <a:pt x="96" y="1037"/>
                    </a:lnTo>
                    <a:lnTo>
                      <a:pt x="92" y="1041"/>
                    </a:lnTo>
                    <a:lnTo>
                      <a:pt x="88" y="1044"/>
                    </a:lnTo>
                    <a:lnTo>
                      <a:pt x="83" y="1047"/>
                    </a:lnTo>
                    <a:lnTo>
                      <a:pt x="78" y="1053"/>
                    </a:lnTo>
                    <a:lnTo>
                      <a:pt x="79" y="1053"/>
                    </a:lnTo>
                    <a:lnTo>
                      <a:pt x="74" y="1055"/>
                    </a:lnTo>
                    <a:lnTo>
                      <a:pt x="71" y="1053"/>
                    </a:lnTo>
                    <a:lnTo>
                      <a:pt x="72" y="1047"/>
                    </a:lnTo>
                    <a:lnTo>
                      <a:pt x="71" y="1047"/>
                    </a:lnTo>
                    <a:lnTo>
                      <a:pt x="70" y="1052"/>
                    </a:lnTo>
                    <a:lnTo>
                      <a:pt x="67" y="1053"/>
                    </a:lnTo>
                    <a:lnTo>
                      <a:pt x="67" y="1056"/>
                    </a:lnTo>
                    <a:lnTo>
                      <a:pt x="60" y="1059"/>
                    </a:lnTo>
                    <a:lnTo>
                      <a:pt x="55" y="1059"/>
                    </a:lnTo>
                    <a:lnTo>
                      <a:pt x="54" y="1056"/>
                    </a:lnTo>
                    <a:lnTo>
                      <a:pt x="54" y="1059"/>
                    </a:lnTo>
                    <a:lnTo>
                      <a:pt x="53" y="1062"/>
                    </a:lnTo>
                    <a:lnTo>
                      <a:pt x="50" y="1063"/>
                    </a:lnTo>
                    <a:lnTo>
                      <a:pt x="47" y="1063"/>
                    </a:lnTo>
                    <a:lnTo>
                      <a:pt x="44" y="1061"/>
                    </a:lnTo>
                    <a:lnTo>
                      <a:pt x="42" y="1062"/>
                    </a:lnTo>
                    <a:lnTo>
                      <a:pt x="36" y="1059"/>
                    </a:lnTo>
                    <a:lnTo>
                      <a:pt x="34" y="1059"/>
                    </a:lnTo>
                    <a:lnTo>
                      <a:pt x="33" y="1059"/>
                    </a:lnTo>
                    <a:lnTo>
                      <a:pt x="30" y="1059"/>
                    </a:lnTo>
                    <a:lnTo>
                      <a:pt x="27" y="1064"/>
                    </a:lnTo>
                    <a:lnTo>
                      <a:pt x="26" y="1061"/>
                    </a:lnTo>
                    <a:lnTo>
                      <a:pt x="29" y="1058"/>
                    </a:lnTo>
                    <a:lnTo>
                      <a:pt x="31" y="1056"/>
                    </a:lnTo>
                    <a:lnTo>
                      <a:pt x="33" y="1053"/>
                    </a:lnTo>
                    <a:lnTo>
                      <a:pt x="29" y="1056"/>
                    </a:lnTo>
                    <a:lnTo>
                      <a:pt x="24" y="1060"/>
                    </a:lnTo>
                    <a:lnTo>
                      <a:pt x="28" y="1052"/>
                    </a:lnTo>
                    <a:lnTo>
                      <a:pt x="23" y="1057"/>
                    </a:lnTo>
                    <a:lnTo>
                      <a:pt x="23" y="1053"/>
                    </a:lnTo>
                    <a:lnTo>
                      <a:pt x="20" y="1056"/>
                    </a:lnTo>
                    <a:lnTo>
                      <a:pt x="18" y="1054"/>
                    </a:lnTo>
                    <a:lnTo>
                      <a:pt x="22" y="1052"/>
                    </a:lnTo>
                    <a:lnTo>
                      <a:pt x="27" y="1051"/>
                    </a:lnTo>
                    <a:lnTo>
                      <a:pt x="21" y="1049"/>
                    </a:lnTo>
                    <a:lnTo>
                      <a:pt x="17" y="1046"/>
                    </a:lnTo>
                    <a:lnTo>
                      <a:pt x="18" y="1052"/>
                    </a:lnTo>
                    <a:lnTo>
                      <a:pt x="15" y="1053"/>
                    </a:lnTo>
                    <a:lnTo>
                      <a:pt x="17" y="1056"/>
                    </a:lnTo>
                    <a:lnTo>
                      <a:pt x="9" y="1055"/>
                    </a:lnTo>
                    <a:lnTo>
                      <a:pt x="6" y="1052"/>
                    </a:lnTo>
                    <a:lnTo>
                      <a:pt x="9" y="1047"/>
                    </a:lnTo>
                    <a:lnTo>
                      <a:pt x="12" y="1047"/>
                    </a:lnTo>
                    <a:lnTo>
                      <a:pt x="17" y="1041"/>
                    </a:lnTo>
                    <a:lnTo>
                      <a:pt x="13" y="1042"/>
                    </a:lnTo>
                    <a:lnTo>
                      <a:pt x="11" y="1037"/>
                    </a:lnTo>
                    <a:lnTo>
                      <a:pt x="11" y="1041"/>
                    </a:lnTo>
                    <a:lnTo>
                      <a:pt x="5" y="1041"/>
                    </a:lnTo>
                    <a:lnTo>
                      <a:pt x="2" y="1039"/>
                    </a:lnTo>
                    <a:lnTo>
                      <a:pt x="0" y="103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4" name="Freeform 158"/>
              <p:cNvSpPr>
                <a:spLocks/>
              </p:cNvSpPr>
              <p:nvPr/>
            </p:nvSpPr>
            <p:spPr bwMode="auto">
              <a:xfrm>
                <a:off x="8224838" y="1365250"/>
                <a:ext cx="398462" cy="176213"/>
              </a:xfrm>
              <a:custGeom>
                <a:avLst/>
                <a:gdLst>
                  <a:gd name="T0" fmla="*/ 2147483647 w 251"/>
                  <a:gd name="T1" fmla="*/ 2147483647 h 111"/>
                  <a:gd name="T2" fmla="*/ 2147483647 w 251"/>
                  <a:gd name="T3" fmla="*/ 2147483647 h 111"/>
                  <a:gd name="T4" fmla="*/ 2147483647 w 251"/>
                  <a:gd name="T5" fmla="*/ 2147483647 h 111"/>
                  <a:gd name="T6" fmla="*/ 2147483647 w 251"/>
                  <a:gd name="T7" fmla="*/ 2147483647 h 111"/>
                  <a:gd name="T8" fmla="*/ 2147483647 w 251"/>
                  <a:gd name="T9" fmla="*/ 2147483647 h 111"/>
                  <a:gd name="T10" fmla="*/ 2147483647 w 251"/>
                  <a:gd name="T11" fmla="*/ 2147483647 h 111"/>
                  <a:gd name="T12" fmla="*/ 2147483647 w 251"/>
                  <a:gd name="T13" fmla="*/ 2147483647 h 111"/>
                  <a:gd name="T14" fmla="*/ 2147483647 w 251"/>
                  <a:gd name="T15" fmla="*/ 2147483647 h 111"/>
                  <a:gd name="T16" fmla="*/ 2147483647 w 251"/>
                  <a:gd name="T17" fmla="*/ 2147483647 h 111"/>
                  <a:gd name="T18" fmla="*/ 2147483647 w 251"/>
                  <a:gd name="T19" fmla="*/ 2147483647 h 111"/>
                  <a:gd name="T20" fmla="*/ 2147483647 w 251"/>
                  <a:gd name="T21" fmla="*/ 2147483647 h 111"/>
                  <a:gd name="T22" fmla="*/ 2147483647 w 251"/>
                  <a:gd name="T23" fmla="*/ 2147483647 h 111"/>
                  <a:gd name="T24" fmla="*/ 2147483647 w 251"/>
                  <a:gd name="T25" fmla="*/ 2147483647 h 111"/>
                  <a:gd name="T26" fmla="*/ 2147483647 w 251"/>
                  <a:gd name="T27" fmla="*/ 2147483647 h 111"/>
                  <a:gd name="T28" fmla="*/ 2147483647 w 251"/>
                  <a:gd name="T29" fmla="*/ 2147483647 h 111"/>
                  <a:gd name="T30" fmla="*/ 2147483647 w 251"/>
                  <a:gd name="T31" fmla="*/ 2147483647 h 111"/>
                  <a:gd name="T32" fmla="*/ 2147483647 w 251"/>
                  <a:gd name="T33" fmla="*/ 2147483647 h 111"/>
                  <a:gd name="T34" fmla="*/ 2147483647 w 251"/>
                  <a:gd name="T35" fmla="*/ 2147483647 h 111"/>
                  <a:gd name="T36" fmla="*/ 2147483647 w 251"/>
                  <a:gd name="T37" fmla="*/ 2147483647 h 111"/>
                  <a:gd name="T38" fmla="*/ 2147483647 w 251"/>
                  <a:gd name="T39" fmla="*/ 2147483647 h 111"/>
                  <a:gd name="T40" fmla="*/ 2147483647 w 251"/>
                  <a:gd name="T41" fmla="*/ 2147483647 h 111"/>
                  <a:gd name="T42" fmla="*/ 2147483647 w 251"/>
                  <a:gd name="T43" fmla="*/ 2147483647 h 111"/>
                  <a:gd name="T44" fmla="*/ 2147483647 w 251"/>
                  <a:gd name="T45" fmla="*/ 2147483647 h 111"/>
                  <a:gd name="T46" fmla="*/ 2147483647 w 251"/>
                  <a:gd name="T47" fmla="*/ 2147483647 h 111"/>
                  <a:gd name="T48" fmla="*/ 2147483647 w 251"/>
                  <a:gd name="T49" fmla="*/ 2147483647 h 111"/>
                  <a:gd name="T50" fmla="*/ 2147483647 w 251"/>
                  <a:gd name="T51" fmla="*/ 2147483647 h 111"/>
                  <a:gd name="T52" fmla="*/ 2147483647 w 251"/>
                  <a:gd name="T53" fmla="*/ 2147483647 h 111"/>
                  <a:gd name="T54" fmla="*/ 2147483647 w 251"/>
                  <a:gd name="T55" fmla="*/ 2147483647 h 111"/>
                  <a:gd name="T56" fmla="*/ 2147483647 w 251"/>
                  <a:gd name="T57" fmla="*/ 2147483647 h 111"/>
                  <a:gd name="T58" fmla="*/ 2147483647 w 251"/>
                  <a:gd name="T59" fmla="*/ 2147483647 h 111"/>
                  <a:gd name="T60" fmla="*/ 2147483647 w 251"/>
                  <a:gd name="T61" fmla="*/ 2147483647 h 111"/>
                  <a:gd name="T62" fmla="*/ 2147483647 w 251"/>
                  <a:gd name="T63" fmla="*/ 2147483647 h 111"/>
                  <a:gd name="T64" fmla="*/ 2147483647 w 251"/>
                  <a:gd name="T65" fmla="*/ 2147483647 h 111"/>
                  <a:gd name="T66" fmla="*/ 2147483647 w 251"/>
                  <a:gd name="T67" fmla="*/ 2147483647 h 111"/>
                  <a:gd name="T68" fmla="*/ 2147483647 w 251"/>
                  <a:gd name="T69" fmla="*/ 2147483647 h 111"/>
                  <a:gd name="T70" fmla="*/ 2147483647 w 251"/>
                  <a:gd name="T71" fmla="*/ 2147483647 h 111"/>
                  <a:gd name="T72" fmla="*/ 2147483647 w 251"/>
                  <a:gd name="T73" fmla="*/ 2147483647 h 111"/>
                  <a:gd name="T74" fmla="*/ 2147483647 w 251"/>
                  <a:gd name="T75" fmla="*/ 2147483647 h 111"/>
                  <a:gd name="T76" fmla="*/ 2147483647 w 251"/>
                  <a:gd name="T77" fmla="*/ 2147483647 h 111"/>
                  <a:gd name="T78" fmla="*/ 2147483647 w 251"/>
                  <a:gd name="T79" fmla="*/ 2147483647 h 111"/>
                  <a:gd name="T80" fmla="*/ 2147483647 w 251"/>
                  <a:gd name="T81" fmla="*/ 2147483647 h 111"/>
                  <a:gd name="T82" fmla="*/ 2147483647 w 251"/>
                  <a:gd name="T83" fmla="*/ 2147483647 h 111"/>
                  <a:gd name="T84" fmla="*/ 2147483647 w 251"/>
                  <a:gd name="T85" fmla="*/ 2147483647 h 111"/>
                  <a:gd name="T86" fmla="*/ 2147483647 w 251"/>
                  <a:gd name="T87" fmla="*/ 2147483647 h 111"/>
                  <a:gd name="T88" fmla="*/ 2147483647 w 251"/>
                  <a:gd name="T89" fmla="*/ 2147483647 h 111"/>
                  <a:gd name="T90" fmla="*/ 2147483647 w 251"/>
                  <a:gd name="T91" fmla="*/ 2147483647 h 111"/>
                  <a:gd name="T92" fmla="*/ 2147483647 w 251"/>
                  <a:gd name="T93" fmla="*/ 2147483647 h 111"/>
                  <a:gd name="T94" fmla="*/ 2147483647 w 251"/>
                  <a:gd name="T95" fmla="*/ 2147483647 h 111"/>
                  <a:gd name="T96" fmla="*/ 2147483647 w 251"/>
                  <a:gd name="T97" fmla="*/ 2147483647 h 111"/>
                  <a:gd name="T98" fmla="*/ 2147483647 w 251"/>
                  <a:gd name="T99" fmla="*/ 2147483647 h 111"/>
                  <a:gd name="T100" fmla="*/ 2147483647 w 251"/>
                  <a:gd name="T101" fmla="*/ 2147483647 h 111"/>
                  <a:gd name="T102" fmla="*/ 2147483647 w 251"/>
                  <a:gd name="T103" fmla="*/ 2147483647 h 111"/>
                  <a:gd name="T104" fmla="*/ 2147483647 w 251"/>
                  <a:gd name="T105" fmla="*/ 2147483647 h 111"/>
                  <a:gd name="T106" fmla="*/ 2147483647 w 251"/>
                  <a:gd name="T107" fmla="*/ 2147483647 h 111"/>
                  <a:gd name="T108" fmla="*/ 2147483647 w 251"/>
                  <a:gd name="T109" fmla="*/ 2147483647 h 111"/>
                  <a:gd name="T110" fmla="*/ 2147483647 w 251"/>
                  <a:gd name="T111" fmla="*/ 2147483647 h 111"/>
                  <a:gd name="T112" fmla="*/ 2147483647 w 251"/>
                  <a:gd name="T113" fmla="*/ 2147483647 h 111"/>
                  <a:gd name="T114" fmla="*/ 2147483647 w 251"/>
                  <a:gd name="T115" fmla="*/ 2147483647 h 111"/>
                  <a:gd name="T116" fmla="*/ 2147483647 w 251"/>
                  <a:gd name="T117" fmla="*/ 2147483647 h 11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1"/>
                  <a:gd name="T178" fmla="*/ 0 h 111"/>
                  <a:gd name="T179" fmla="*/ 251 w 251"/>
                  <a:gd name="T180" fmla="*/ 111 h 11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1" h="111">
                    <a:moveTo>
                      <a:pt x="11" y="105"/>
                    </a:moveTo>
                    <a:lnTo>
                      <a:pt x="10" y="103"/>
                    </a:lnTo>
                    <a:lnTo>
                      <a:pt x="7" y="102"/>
                    </a:lnTo>
                    <a:lnTo>
                      <a:pt x="8" y="100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7" y="99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1" y="98"/>
                    </a:lnTo>
                    <a:lnTo>
                      <a:pt x="0" y="97"/>
                    </a:lnTo>
                    <a:lnTo>
                      <a:pt x="1" y="95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7" y="91"/>
                    </a:lnTo>
                    <a:lnTo>
                      <a:pt x="7" y="94"/>
                    </a:lnTo>
                    <a:lnTo>
                      <a:pt x="8" y="96"/>
                    </a:lnTo>
                    <a:lnTo>
                      <a:pt x="8" y="89"/>
                    </a:lnTo>
                    <a:lnTo>
                      <a:pt x="10" y="87"/>
                    </a:lnTo>
                    <a:lnTo>
                      <a:pt x="11" y="89"/>
                    </a:lnTo>
                    <a:lnTo>
                      <a:pt x="12" y="92"/>
                    </a:lnTo>
                    <a:lnTo>
                      <a:pt x="13" y="91"/>
                    </a:lnTo>
                    <a:lnTo>
                      <a:pt x="16" y="93"/>
                    </a:lnTo>
                    <a:lnTo>
                      <a:pt x="18" y="95"/>
                    </a:lnTo>
                    <a:lnTo>
                      <a:pt x="19" y="98"/>
                    </a:lnTo>
                    <a:lnTo>
                      <a:pt x="19" y="94"/>
                    </a:lnTo>
                    <a:lnTo>
                      <a:pt x="18" y="92"/>
                    </a:lnTo>
                    <a:lnTo>
                      <a:pt x="18" y="91"/>
                    </a:lnTo>
                    <a:lnTo>
                      <a:pt x="22" y="87"/>
                    </a:lnTo>
                    <a:lnTo>
                      <a:pt x="24" y="85"/>
                    </a:lnTo>
                    <a:lnTo>
                      <a:pt x="24" y="87"/>
                    </a:lnTo>
                    <a:lnTo>
                      <a:pt x="23" y="88"/>
                    </a:lnTo>
                    <a:lnTo>
                      <a:pt x="24" y="89"/>
                    </a:lnTo>
                    <a:lnTo>
                      <a:pt x="26" y="86"/>
                    </a:lnTo>
                    <a:lnTo>
                      <a:pt x="27" y="87"/>
                    </a:lnTo>
                    <a:lnTo>
                      <a:pt x="27" y="91"/>
                    </a:lnTo>
                    <a:lnTo>
                      <a:pt x="28" y="91"/>
                    </a:lnTo>
                    <a:lnTo>
                      <a:pt x="29" y="88"/>
                    </a:lnTo>
                    <a:lnTo>
                      <a:pt x="32" y="87"/>
                    </a:lnTo>
                    <a:lnTo>
                      <a:pt x="33" y="88"/>
                    </a:lnTo>
                    <a:lnTo>
                      <a:pt x="33" y="92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3" y="99"/>
                    </a:lnTo>
                    <a:lnTo>
                      <a:pt x="35" y="99"/>
                    </a:lnTo>
                    <a:lnTo>
                      <a:pt x="37" y="98"/>
                    </a:lnTo>
                    <a:lnTo>
                      <a:pt x="40" y="98"/>
                    </a:lnTo>
                    <a:lnTo>
                      <a:pt x="42" y="99"/>
                    </a:lnTo>
                    <a:lnTo>
                      <a:pt x="40" y="96"/>
                    </a:lnTo>
                    <a:lnTo>
                      <a:pt x="38" y="95"/>
                    </a:lnTo>
                    <a:lnTo>
                      <a:pt x="36" y="97"/>
                    </a:lnTo>
                    <a:lnTo>
                      <a:pt x="36" y="94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89"/>
                    </a:lnTo>
                    <a:lnTo>
                      <a:pt x="40" y="88"/>
                    </a:lnTo>
                    <a:lnTo>
                      <a:pt x="41" y="89"/>
                    </a:lnTo>
                    <a:lnTo>
                      <a:pt x="42" y="91"/>
                    </a:lnTo>
                    <a:lnTo>
                      <a:pt x="42" y="89"/>
                    </a:lnTo>
                    <a:lnTo>
                      <a:pt x="44" y="90"/>
                    </a:lnTo>
                    <a:lnTo>
                      <a:pt x="44" y="91"/>
                    </a:lnTo>
                    <a:lnTo>
                      <a:pt x="46" y="91"/>
                    </a:lnTo>
                    <a:lnTo>
                      <a:pt x="49" y="90"/>
                    </a:lnTo>
                    <a:lnTo>
                      <a:pt x="51" y="91"/>
                    </a:lnTo>
                    <a:lnTo>
                      <a:pt x="53" y="90"/>
                    </a:lnTo>
                    <a:lnTo>
                      <a:pt x="55" y="90"/>
                    </a:lnTo>
                    <a:lnTo>
                      <a:pt x="56" y="92"/>
                    </a:lnTo>
                    <a:lnTo>
                      <a:pt x="55" y="94"/>
                    </a:lnTo>
                    <a:lnTo>
                      <a:pt x="54" y="96"/>
                    </a:lnTo>
                    <a:lnTo>
                      <a:pt x="52" y="98"/>
                    </a:lnTo>
                    <a:lnTo>
                      <a:pt x="49" y="99"/>
                    </a:lnTo>
                    <a:lnTo>
                      <a:pt x="47" y="100"/>
                    </a:lnTo>
                    <a:lnTo>
                      <a:pt x="43" y="101"/>
                    </a:lnTo>
                    <a:lnTo>
                      <a:pt x="42" y="102"/>
                    </a:lnTo>
                    <a:lnTo>
                      <a:pt x="40" y="102"/>
                    </a:lnTo>
                    <a:lnTo>
                      <a:pt x="38" y="103"/>
                    </a:lnTo>
                    <a:lnTo>
                      <a:pt x="36" y="105"/>
                    </a:lnTo>
                    <a:lnTo>
                      <a:pt x="40" y="104"/>
                    </a:lnTo>
                    <a:lnTo>
                      <a:pt x="42" y="103"/>
                    </a:lnTo>
                    <a:lnTo>
                      <a:pt x="48" y="101"/>
                    </a:lnTo>
                    <a:lnTo>
                      <a:pt x="51" y="99"/>
                    </a:lnTo>
                    <a:lnTo>
                      <a:pt x="54" y="98"/>
                    </a:lnTo>
                    <a:lnTo>
                      <a:pt x="55" y="97"/>
                    </a:lnTo>
                    <a:lnTo>
                      <a:pt x="57" y="95"/>
                    </a:lnTo>
                    <a:lnTo>
                      <a:pt x="58" y="96"/>
                    </a:lnTo>
                    <a:lnTo>
                      <a:pt x="58" y="100"/>
                    </a:lnTo>
                    <a:lnTo>
                      <a:pt x="58" y="103"/>
                    </a:lnTo>
                    <a:lnTo>
                      <a:pt x="60" y="103"/>
                    </a:lnTo>
                    <a:lnTo>
                      <a:pt x="61" y="102"/>
                    </a:lnTo>
                    <a:lnTo>
                      <a:pt x="62" y="105"/>
                    </a:lnTo>
                    <a:lnTo>
                      <a:pt x="63" y="106"/>
                    </a:lnTo>
                    <a:lnTo>
                      <a:pt x="64" y="106"/>
                    </a:lnTo>
                    <a:lnTo>
                      <a:pt x="64" y="107"/>
                    </a:lnTo>
                    <a:lnTo>
                      <a:pt x="62" y="108"/>
                    </a:lnTo>
                    <a:lnTo>
                      <a:pt x="63" y="110"/>
                    </a:lnTo>
                    <a:lnTo>
                      <a:pt x="65" y="108"/>
                    </a:lnTo>
                    <a:lnTo>
                      <a:pt x="66" y="108"/>
                    </a:lnTo>
                    <a:lnTo>
                      <a:pt x="67" y="106"/>
                    </a:lnTo>
                    <a:lnTo>
                      <a:pt x="67" y="105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71" y="105"/>
                    </a:lnTo>
                    <a:lnTo>
                      <a:pt x="72" y="105"/>
                    </a:lnTo>
                    <a:lnTo>
                      <a:pt x="73" y="105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4" y="101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6" y="101"/>
                    </a:lnTo>
                    <a:lnTo>
                      <a:pt x="66" y="100"/>
                    </a:lnTo>
                    <a:lnTo>
                      <a:pt x="65" y="100"/>
                    </a:lnTo>
                    <a:lnTo>
                      <a:pt x="63" y="99"/>
                    </a:lnTo>
                    <a:lnTo>
                      <a:pt x="64" y="98"/>
                    </a:lnTo>
                    <a:lnTo>
                      <a:pt x="66" y="97"/>
                    </a:lnTo>
                    <a:lnTo>
                      <a:pt x="68" y="96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6" y="93"/>
                    </a:lnTo>
                    <a:lnTo>
                      <a:pt x="66" y="91"/>
                    </a:lnTo>
                    <a:lnTo>
                      <a:pt x="68" y="91"/>
                    </a:lnTo>
                    <a:lnTo>
                      <a:pt x="67" y="89"/>
                    </a:lnTo>
                    <a:lnTo>
                      <a:pt x="66" y="90"/>
                    </a:lnTo>
                    <a:lnTo>
                      <a:pt x="63" y="90"/>
                    </a:lnTo>
                    <a:lnTo>
                      <a:pt x="63" y="88"/>
                    </a:lnTo>
                    <a:lnTo>
                      <a:pt x="64" y="87"/>
                    </a:lnTo>
                    <a:lnTo>
                      <a:pt x="65" y="88"/>
                    </a:lnTo>
                    <a:lnTo>
                      <a:pt x="67" y="87"/>
                    </a:lnTo>
                    <a:lnTo>
                      <a:pt x="69" y="87"/>
                    </a:lnTo>
                    <a:lnTo>
                      <a:pt x="70" y="87"/>
                    </a:lnTo>
                    <a:lnTo>
                      <a:pt x="70" y="85"/>
                    </a:lnTo>
                    <a:lnTo>
                      <a:pt x="68" y="86"/>
                    </a:lnTo>
                    <a:lnTo>
                      <a:pt x="66" y="87"/>
                    </a:lnTo>
                    <a:lnTo>
                      <a:pt x="65" y="87"/>
                    </a:lnTo>
                    <a:lnTo>
                      <a:pt x="65" y="86"/>
                    </a:lnTo>
                    <a:lnTo>
                      <a:pt x="66" y="85"/>
                    </a:lnTo>
                    <a:lnTo>
                      <a:pt x="67" y="84"/>
                    </a:lnTo>
                    <a:lnTo>
                      <a:pt x="69" y="84"/>
                    </a:lnTo>
                    <a:lnTo>
                      <a:pt x="68" y="83"/>
                    </a:lnTo>
                    <a:lnTo>
                      <a:pt x="69" y="82"/>
                    </a:lnTo>
                    <a:lnTo>
                      <a:pt x="71" y="82"/>
                    </a:lnTo>
                    <a:lnTo>
                      <a:pt x="72" y="82"/>
                    </a:lnTo>
                    <a:lnTo>
                      <a:pt x="73" y="82"/>
                    </a:lnTo>
                    <a:lnTo>
                      <a:pt x="72" y="81"/>
                    </a:lnTo>
                    <a:lnTo>
                      <a:pt x="72" y="80"/>
                    </a:lnTo>
                    <a:lnTo>
                      <a:pt x="72" y="79"/>
                    </a:lnTo>
                    <a:lnTo>
                      <a:pt x="70" y="81"/>
                    </a:lnTo>
                    <a:lnTo>
                      <a:pt x="69" y="80"/>
                    </a:lnTo>
                    <a:lnTo>
                      <a:pt x="71" y="77"/>
                    </a:lnTo>
                    <a:lnTo>
                      <a:pt x="72" y="76"/>
                    </a:lnTo>
                    <a:lnTo>
                      <a:pt x="73" y="75"/>
                    </a:lnTo>
                    <a:lnTo>
                      <a:pt x="75" y="72"/>
                    </a:lnTo>
                    <a:lnTo>
                      <a:pt x="77" y="71"/>
                    </a:lnTo>
                    <a:lnTo>
                      <a:pt x="79" y="69"/>
                    </a:lnTo>
                    <a:lnTo>
                      <a:pt x="79" y="68"/>
                    </a:lnTo>
                    <a:lnTo>
                      <a:pt x="82" y="65"/>
                    </a:lnTo>
                    <a:lnTo>
                      <a:pt x="84" y="64"/>
                    </a:lnTo>
                    <a:lnTo>
                      <a:pt x="85" y="64"/>
                    </a:lnTo>
                    <a:lnTo>
                      <a:pt x="86" y="63"/>
                    </a:lnTo>
                    <a:lnTo>
                      <a:pt x="91" y="65"/>
                    </a:lnTo>
                    <a:lnTo>
                      <a:pt x="92" y="64"/>
                    </a:lnTo>
                    <a:lnTo>
                      <a:pt x="93" y="65"/>
                    </a:lnTo>
                    <a:lnTo>
                      <a:pt x="94" y="65"/>
                    </a:lnTo>
                    <a:lnTo>
                      <a:pt x="95" y="66"/>
                    </a:lnTo>
                    <a:lnTo>
                      <a:pt x="96" y="67"/>
                    </a:lnTo>
                    <a:lnTo>
                      <a:pt x="96" y="64"/>
                    </a:lnTo>
                    <a:lnTo>
                      <a:pt x="94" y="63"/>
                    </a:lnTo>
                    <a:lnTo>
                      <a:pt x="92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0"/>
                    </a:lnTo>
                    <a:lnTo>
                      <a:pt x="90" y="58"/>
                    </a:lnTo>
                    <a:lnTo>
                      <a:pt x="90" y="57"/>
                    </a:lnTo>
                    <a:lnTo>
                      <a:pt x="91" y="56"/>
                    </a:lnTo>
                    <a:lnTo>
                      <a:pt x="91" y="55"/>
                    </a:lnTo>
                    <a:lnTo>
                      <a:pt x="91" y="54"/>
                    </a:lnTo>
                    <a:lnTo>
                      <a:pt x="91" y="52"/>
                    </a:lnTo>
                    <a:lnTo>
                      <a:pt x="92" y="51"/>
                    </a:lnTo>
                    <a:lnTo>
                      <a:pt x="93" y="50"/>
                    </a:lnTo>
                    <a:lnTo>
                      <a:pt x="94" y="50"/>
                    </a:lnTo>
                    <a:lnTo>
                      <a:pt x="95" y="49"/>
                    </a:lnTo>
                    <a:lnTo>
                      <a:pt x="96" y="50"/>
                    </a:lnTo>
                    <a:lnTo>
                      <a:pt x="97" y="50"/>
                    </a:lnTo>
                    <a:lnTo>
                      <a:pt x="98" y="50"/>
                    </a:lnTo>
                    <a:lnTo>
                      <a:pt x="99" y="51"/>
                    </a:lnTo>
                    <a:lnTo>
                      <a:pt x="102" y="51"/>
                    </a:lnTo>
                    <a:lnTo>
                      <a:pt x="102" y="53"/>
                    </a:lnTo>
                    <a:lnTo>
                      <a:pt x="103" y="54"/>
                    </a:lnTo>
                    <a:lnTo>
                      <a:pt x="105" y="53"/>
                    </a:lnTo>
                    <a:lnTo>
                      <a:pt x="106" y="51"/>
                    </a:lnTo>
                    <a:lnTo>
                      <a:pt x="105" y="51"/>
                    </a:lnTo>
                    <a:lnTo>
                      <a:pt x="102" y="49"/>
                    </a:lnTo>
                    <a:lnTo>
                      <a:pt x="102" y="48"/>
                    </a:lnTo>
                    <a:lnTo>
                      <a:pt x="102" y="46"/>
                    </a:lnTo>
                    <a:lnTo>
                      <a:pt x="100" y="47"/>
                    </a:lnTo>
                    <a:lnTo>
                      <a:pt x="99" y="45"/>
                    </a:lnTo>
                    <a:lnTo>
                      <a:pt x="97" y="45"/>
                    </a:lnTo>
                    <a:lnTo>
                      <a:pt x="95" y="45"/>
                    </a:lnTo>
                    <a:lnTo>
                      <a:pt x="94" y="45"/>
                    </a:lnTo>
                    <a:lnTo>
                      <a:pt x="93" y="44"/>
                    </a:lnTo>
                    <a:lnTo>
                      <a:pt x="92" y="45"/>
                    </a:lnTo>
                    <a:lnTo>
                      <a:pt x="90" y="44"/>
                    </a:lnTo>
                    <a:lnTo>
                      <a:pt x="90" y="43"/>
                    </a:lnTo>
                    <a:lnTo>
                      <a:pt x="90" y="42"/>
                    </a:lnTo>
                    <a:lnTo>
                      <a:pt x="90" y="40"/>
                    </a:lnTo>
                    <a:lnTo>
                      <a:pt x="91" y="38"/>
                    </a:lnTo>
                    <a:lnTo>
                      <a:pt x="92" y="39"/>
                    </a:lnTo>
                    <a:lnTo>
                      <a:pt x="92" y="38"/>
                    </a:lnTo>
                    <a:lnTo>
                      <a:pt x="91" y="37"/>
                    </a:lnTo>
                    <a:lnTo>
                      <a:pt x="93" y="36"/>
                    </a:lnTo>
                    <a:lnTo>
                      <a:pt x="94" y="37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101" y="41"/>
                    </a:lnTo>
                    <a:lnTo>
                      <a:pt x="102" y="41"/>
                    </a:lnTo>
                    <a:lnTo>
                      <a:pt x="102" y="40"/>
                    </a:lnTo>
                    <a:lnTo>
                      <a:pt x="100" y="39"/>
                    </a:lnTo>
                    <a:lnTo>
                      <a:pt x="100" y="38"/>
                    </a:lnTo>
                    <a:lnTo>
                      <a:pt x="99" y="36"/>
                    </a:lnTo>
                    <a:lnTo>
                      <a:pt x="101" y="35"/>
                    </a:lnTo>
                    <a:lnTo>
                      <a:pt x="102" y="35"/>
                    </a:lnTo>
                    <a:lnTo>
                      <a:pt x="102" y="34"/>
                    </a:lnTo>
                    <a:lnTo>
                      <a:pt x="99" y="34"/>
                    </a:lnTo>
                    <a:lnTo>
                      <a:pt x="98" y="34"/>
                    </a:lnTo>
                    <a:lnTo>
                      <a:pt x="99" y="33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8" y="31"/>
                    </a:lnTo>
                    <a:lnTo>
                      <a:pt x="97" y="30"/>
                    </a:lnTo>
                    <a:lnTo>
                      <a:pt x="98" y="29"/>
                    </a:lnTo>
                    <a:lnTo>
                      <a:pt x="99" y="29"/>
                    </a:lnTo>
                    <a:lnTo>
                      <a:pt x="99" y="28"/>
                    </a:lnTo>
                    <a:lnTo>
                      <a:pt x="98" y="28"/>
                    </a:lnTo>
                    <a:lnTo>
                      <a:pt x="97" y="28"/>
                    </a:lnTo>
                    <a:lnTo>
                      <a:pt x="99" y="28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4" y="26"/>
                    </a:lnTo>
                    <a:lnTo>
                      <a:pt x="104" y="27"/>
                    </a:lnTo>
                    <a:lnTo>
                      <a:pt x="105" y="28"/>
                    </a:lnTo>
                    <a:lnTo>
                      <a:pt x="106" y="29"/>
                    </a:lnTo>
                    <a:lnTo>
                      <a:pt x="107" y="29"/>
                    </a:lnTo>
                    <a:lnTo>
                      <a:pt x="107" y="30"/>
                    </a:lnTo>
                    <a:lnTo>
                      <a:pt x="106" y="31"/>
                    </a:lnTo>
                    <a:lnTo>
                      <a:pt x="107" y="31"/>
                    </a:lnTo>
                    <a:lnTo>
                      <a:pt x="108" y="31"/>
                    </a:lnTo>
                    <a:lnTo>
                      <a:pt x="108" y="30"/>
                    </a:lnTo>
                    <a:lnTo>
                      <a:pt x="109" y="30"/>
                    </a:lnTo>
                    <a:lnTo>
                      <a:pt x="109" y="31"/>
                    </a:lnTo>
                    <a:lnTo>
                      <a:pt x="110" y="30"/>
                    </a:lnTo>
                    <a:lnTo>
                      <a:pt x="109" y="29"/>
                    </a:lnTo>
                    <a:lnTo>
                      <a:pt x="110" y="28"/>
                    </a:lnTo>
                    <a:lnTo>
                      <a:pt x="110" y="26"/>
                    </a:lnTo>
                    <a:lnTo>
                      <a:pt x="111" y="26"/>
                    </a:lnTo>
                    <a:lnTo>
                      <a:pt x="113" y="26"/>
                    </a:lnTo>
                    <a:lnTo>
                      <a:pt x="113" y="29"/>
                    </a:lnTo>
                    <a:lnTo>
                      <a:pt x="110" y="33"/>
                    </a:lnTo>
                    <a:lnTo>
                      <a:pt x="113" y="34"/>
                    </a:lnTo>
                    <a:lnTo>
                      <a:pt x="113" y="31"/>
                    </a:lnTo>
                    <a:lnTo>
                      <a:pt x="116" y="28"/>
                    </a:lnTo>
                    <a:lnTo>
                      <a:pt x="118" y="31"/>
                    </a:lnTo>
                    <a:lnTo>
                      <a:pt x="118" y="30"/>
                    </a:lnTo>
                    <a:lnTo>
                      <a:pt x="119" y="33"/>
                    </a:lnTo>
                    <a:lnTo>
                      <a:pt x="120" y="36"/>
                    </a:lnTo>
                    <a:lnTo>
                      <a:pt x="123" y="35"/>
                    </a:lnTo>
                    <a:lnTo>
                      <a:pt x="124" y="35"/>
                    </a:lnTo>
                    <a:lnTo>
                      <a:pt x="124" y="32"/>
                    </a:lnTo>
                    <a:lnTo>
                      <a:pt x="123" y="28"/>
                    </a:lnTo>
                    <a:lnTo>
                      <a:pt x="122" y="27"/>
                    </a:lnTo>
                    <a:lnTo>
                      <a:pt x="121" y="27"/>
                    </a:lnTo>
                    <a:lnTo>
                      <a:pt x="120" y="24"/>
                    </a:lnTo>
                    <a:lnTo>
                      <a:pt x="122" y="24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9" y="28"/>
                    </a:lnTo>
                    <a:lnTo>
                      <a:pt x="126" y="31"/>
                    </a:lnTo>
                    <a:lnTo>
                      <a:pt x="128" y="32"/>
                    </a:lnTo>
                    <a:lnTo>
                      <a:pt x="130" y="28"/>
                    </a:lnTo>
                    <a:lnTo>
                      <a:pt x="131" y="28"/>
                    </a:lnTo>
                    <a:lnTo>
                      <a:pt x="134" y="28"/>
                    </a:lnTo>
                    <a:lnTo>
                      <a:pt x="134" y="29"/>
                    </a:lnTo>
                    <a:lnTo>
                      <a:pt x="136" y="30"/>
                    </a:lnTo>
                    <a:lnTo>
                      <a:pt x="137" y="28"/>
                    </a:lnTo>
                    <a:lnTo>
                      <a:pt x="138" y="27"/>
                    </a:lnTo>
                    <a:lnTo>
                      <a:pt x="139" y="28"/>
                    </a:lnTo>
                    <a:lnTo>
                      <a:pt x="140" y="28"/>
                    </a:lnTo>
                    <a:lnTo>
                      <a:pt x="141" y="29"/>
                    </a:lnTo>
                    <a:lnTo>
                      <a:pt x="140" y="31"/>
                    </a:lnTo>
                    <a:lnTo>
                      <a:pt x="137" y="34"/>
                    </a:lnTo>
                    <a:lnTo>
                      <a:pt x="137" y="36"/>
                    </a:lnTo>
                    <a:lnTo>
                      <a:pt x="133" y="37"/>
                    </a:lnTo>
                    <a:lnTo>
                      <a:pt x="134" y="39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4" y="40"/>
                    </a:lnTo>
                    <a:lnTo>
                      <a:pt x="131" y="42"/>
                    </a:lnTo>
                    <a:lnTo>
                      <a:pt x="129" y="45"/>
                    </a:lnTo>
                    <a:lnTo>
                      <a:pt x="127" y="45"/>
                    </a:lnTo>
                    <a:lnTo>
                      <a:pt x="127" y="47"/>
                    </a:lnTo>
                    <a:lnTo>
                      <a:pt x="125" y="51"/>
                    </a:lnTo>
                    <a:lnTo>
                      <a:pt x="123" y="53"/>
                    </a:lnTo>
                    <a:lnTo>
                      <a:pt x="119" y="57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21" y="62"/>
                    </a:lnTo>
                    <a:lnTo>
                      <a:pt x="123" y="61"/>
                    </a:lnTo>
                    <a:lnTo>
                      <a:pt x="124" y="60"/>
                    </a:lnTo>
                    <a:lnTo>
                      <a:pt x="124" y="63"/>
                    </a:lnTo>
                    <a:lnTo>
                      <a:pt x="125" y="65"/>
                    </a:lnTo>
                    <a:lnTo>
                      <a:pt x="125" y="66"/>
                    </a:lnTo>
                    <a:lnTo>
                      <a:pt x="125" y="67"/>
                    </a:lnTo>
                    <a:lnTo>
                      <a:pt x="123" y="66"/>
                    </a:lnTo>
                    <a:lnTo>
                      <a:pt x="120" y="68"/>
                    </a:lnTo>
                    <a:lnTo>
                      <a:pt x="121" y="70"/>
                    </a:lnTo>
                    <a:lnTo>
                      <a:pt x="121" y="72"/>
                    </a:lnTo>
                    <a:lnTo>
                      <a:pt x="124" y="71"/>
                    </a:lnTo>
                    <a:lnTo>
                      <a:pt x="125" y="71"/>
                    </a:lnTo>
                    <a:lnTo>
                      <a:pt x="124" y="73"/>
                    </a:lnTo>
                    <a:lnTo>
                      <a:pt x="122" y="75"/>
                    </a:lnTo>
                    <a:lnTo>
                      <a:pt x="120" y="77"/>
                    </a:lnTo>
                    <a:lnTo>
                      <a:pt x="119" y="78"/>
                    </a:lnTo>
                    <a:lnTo>
                      <a:pt x="118" y="79"/>
                    </a:lnTo>
                    <a:lnTo>
                      <a:pt x="119" y="81"/>
                    </a:lnTo>
                    <a:lnTo>
                      <a:pt x="118" y="81"/>
                    </a:lnTo>
                    <a:lnTo>
                      <a:pt x="118" y="86"/>
                    </a:lnTo>
                    <a:lnTo>
                      <a:pt x="119" y="87"/>
                    </a:lnTo>
                    <a:lnTo>
                      <a:pt x="120" y="90"/>
                    </a:lnTo>
                    <a:lnTo>
                      <a:pt x="121" y="85"/>
                    </a:lnTo>
                    <a:lnTo>
                      <a:pt x="123" y="85"/>
                    </a:lnTo>
                    <a:lnTo>
                      <a:pt x="124" y="87"/>
                    </a:lnTo>
                    <a:lnTo>
                      <a:pt x="124" y="89"/>
                    </a:lnTo>
                    <a:lnTo>
                      <a:pt x="127" y="90"/>
                    </a:lnTo>
                    <a:lnTo>
                      <a:pt x="129" y="86"/>
                    </a:lnTo>
                    <a:lnTo>
                      <a:pt x="130" y="81"/>
                    </a:lnTo>
                    <a:lnTo>
                      <a:pt x="132" y="79"/>
                    </a:lnTo>
                    <a:lnTo>
                      <a:pt x="132" y="75"/>
                    </a:lnTo>
                    <a:lnTo>
                      <a:pt x="135" y="73"/>
                    </a:lnTo>
                    <a:lnTo>
                      <a:pt x="134" y="71"/>
                    </a:lnTo>
                    <a:lnTo>
                      <a:pt x="131" y="71"/>
                    </a:lnTo>
                    <a:lnTo>
                      <a:pt x="132" y="68"/>
                    </a:lnTo>
                    <a:lnTo>
                      <a:pt x="133" y="66"/>
                    </a:lnTo>
                    <a:lnTo>
                      <a:pt x="135" y="65"/>
                    </a:lnTo>
                    <a:lnTo>
                      <a:pt x="135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8" y="57"/>
                    </a:lnTo>
                    <a:lnTo>
                      <a:pt x="144" y="50"/>
                    </a:lnTo>
                    <a:lnTo>
                      <a:pt x="146" y="45"/>
                    </a:lnTo>
                    <a:lnTo>
                      <a:pt x="146" y="42"/>
                    </a:lnTo>
                    <a:lnTo>
                      <a:pt x="147" y="39"/>
                    </a:lnTo>
                    <a:lnTo>
                      <a:pt x="147" y="38"/>
                    </a:lnTo>
                    <a:lnTo>
                      <a:pt x="149" y="38"/>
                    </a:lnTo>
                    <a:lnTo>
                      <a:pt x="149" y="35"/>
                    </a:lnTo>
                    <a:lnTo>
                      <a:pt x="152" y="34"/>
                    </a:lnTo>
                    <a:lnTo>
                      <a:pt x="155" y="28"/>
                    </a:lnTo>
                    <a:lnTo>
                      <a:pt x="157" y="25"/>
                    </a:lnTo>
                    <a:lnTo>
                      <a:pt x="159" y="22"/>
                    </a:lnTo>
                    <a:lnTo>
                      <a:pt x="162" y="18"/>
                    </a:lnTo>
                    <a:lnTo>
                      <a:pt x="164" y="18"/>
                    </a:lnTo>
                    <a:lnTo>
                      <a:pt x="166" y="21"/>
                    </a:lnTo>
                    <a:lnTo>
                      <a:pt x="165" y="26"/>
                    </a:lnTo>
                    <a:lnTo>
                      <a:pt x="166" y="28"/>
                    </a:lnTo>
                    <a:lnTo>
                      <a:pt x="167" y="27"/>
                    </a:lnTo>
                    <a:lnTo>
                      <a:pt x="167" y="28"/>
                    </a:lnTo>
                    <a:lnTo>
                      <a:pt x="167" y="32"/>
                    </a:lnTo>
                    <a:lnTo>
                      <a:pt x="165" y="35"/>
                    </a:lnTo>
                    <a:lnTo>
                      <a:pt x="161" y="37"/>
                    </a:lnTo>
                    <a:lnTo>
                      <a:pt x="158" y="40"/>
                    </a:lnTo>
                    <a:lnTo>
                      <a:pt x="158" y="42"/>
                    </a:lnTo>
                    <a:lnTo>
                      <a:pt x="161" y="40"/>
                    </a:lnTo>
                    <a:lnTo>
                      <a:pt x="165" y="40"/>
                    </a:lnTo>
                    <a:lnTo>
                      <a:pt x="167" y="41"/>
                    </a:lnTo>
                    <a:lnTo>
                      <a:pt x="166" y="46"/>
                    </a:lnTo>
                    <a:lnTo>
                      <a:pt x="166" y="49"/>
                    </a:lnTo>
                    <a:lnTo>
                      <a:pt x="166" y="53"/>
                    </a:lnTo>
                    <a:lnTo>
                      <a:pt x="166" y="56"/>
                    </a:lnTo>
                    <a:lnTo>
                      <a:pt x="165" y="57"/>
                    </a:lnTo>
                    <a:lnTo>
                      <a:pt x="166" y="60"/>
                    </a:lnTo>
                    <a:lnTo>
                      <a:pt x="165" y="63"/>
                    </a:lnTo>
                    <a:lnTo>
                      <a:pt x="166" y="63"/>
                    </a:lnTo>
                    <a:lnTo>
                      <a:pt x="167" y="59"/>
                    </a:lnTo>
                    <a:lnTo>
                      <a:pt x="168" y="59"/>
                    </a:lnTo>
                    <a:lnTo>
                      <a:pt x="168" y="56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1"/>
                    </a:lnTo>
                    <a:lnTo>
                      <a:pt x="173" y="49"/>
                    </a:lnTo>
                    <a:lnTo>
                      <a:pt x="173" y="51"/>
                    </a:lnTo>
                    <a:lnTo>
                      <a:pt x="175" y="51"/>
                    </a:lnTo>
                    <a:lnTo>
                      <a:pt x="177" y="50"/>
                    </a:lnTo>
                    <a:lnTo>
                      <a:pt x="178" y="53"/>
                    </a:lnTo>
                    <a:lnTo>
                      <a:pt x="180" y="51"/>
                    </a:lnTo>
                    <a:lnTo>
                      <a:pt x="182" y="51"/>
                    </a:lnTo>
                    <a:lnTo>
                      <a:pt x="181" y="49"/>
                    </a:lnTo>
                    <a:lnTo>
                      <a:pt x="179" y="47"/>
                    </a:lnTo>
                    <a:lnTo>
                      <a:pt x="177" y="45"/>
                    </a:lnTo>
                    <a:lnTo>
                      <a:pt x="178" y="45"/>
                    </a:lnTo>
                    <a:lnTo>
                      <a:pt x="178" y="43"/>
                    </a:lnTo>
                    <a:lnTo>
                      <a:pt x="179" y="41"/>
                    </a:lnTo>
                    <a:lnTo>
                      <a:pt x="183" y="42"/>
                    </a:lnTo>
                    <a:lnTo>
                      <a:pt x="185" y="43"/>
                    </a:lnTo>
                    <a:lnTo>
                      <a:pt x="185" y="41"/>
                    </a:lnTo>
                    <a:lnTo>
                      <a:pt x="185" y="40"/>
                    </a:lnTo>
                    <a:lnTo>
                      <a:pt x="184" y="40"/>
                    </a:lnTo>
                    <a:lnTo>
                      <a:pt x="182" y="40"/>
                    </a:lnTo>
                    <a:lnTo>
                      <a:pt x="180" y="39"/>
                    </a:lnTo>
                    <a:lnTo>
                      <a:pt x="180" y="36"/>
                    </a:lnTo>
                    <a:lnTo>
                      <a:pt x="181" y="36"/>
                    </a:lnTo>
                    <a:lnTo>
                      <a:pt x="180" y="34"/>
                    </a:lnTo>
                    <a:lnTo>
                      <a:pt x="179" y="34"/>
                    </a:lnTo>
                    <a:lnTo>
                      <a:pt x="179" y="31"/>
                    </a:lnTo>
                    <a:lnTo>
                      <a:pt x="182" y="31"/>
                    </a:lnTo>
                    <a:lnTo>
                      <a:pt x="183" y="30"/>
                    </a:lnTo>
                    <a:lnTo>
                      <a:pt x="185" y="31"/>
                    </a:lnTo>
                    <a:lnTo>
                      <a:pt x="187" y="31"/>
                    </a:lnTo>
                    <a:lnTo>
                      <a:pt x="187" y="28"/>
                    </a:lnTo>
                    <a:lnTo>
                      <a:pt x="185" y="29"/>
                    </a:lnTo>
                    <a:lnTo>
                      <a:pt x="185" y="23"/>
                    </a:lnTo>
                    <a:lnTo>
                      <a:pt x="190" y="22"/>
                    </a:lnTo>
                    <a:lnTo>
                      <a:pt x="196" y="23"/>
                    </a:lnTo>
                    <a:lnTo>
                      <a:pt x="191" y="22"/>
                    </a:lnTo>
                    <a:lnTo>
                      <a:pt x="191" y="19"/>
                    </a:lnTo>
                    <a:lnTo>
                      <a:pt x="189" y="19"/>
                    </a:lnTo>
                    <a:lnTo>
                      <a:pt x="189" y="18"/>
                    </a:lnTo>
                    <a:lnTo>
                      <a:pt x="186" y="19"/>
                    </a:lnTo>
                    <a:lnTo>
                      <a:pt x="186" y="18"/>
                    </a:lnTo>
                    <a:lnTo>
                      <a:pt x="184" y="19"/>
                    </a:lnTo>
                    <a:lnTo>
                      <a:pt x="179" y="19"/>
                    </a:lnTo>
                    <a:lnTo>
                      <a:pt x="178" y="17"/>
                    </a:lnTo>
                    <a:lnTo>
                      <a:pt x="179" y="14"/>
                    </a:lnTo>
                    <a:lnTo>
                      <a:pt x="182" y="15"/>
                    </a:lnTo>
                    <a:lnTo>
                      <a:pt x="185" y="15"/>
                    </a:lnTo>
                    <a:lnTo>
                      <a:pt x="183" y="12"/>
                    </a:lnTo>
                    <a:lnTo>
                      <a:pt x="179" y="11"/>
                    </a:lnTo>
                    <a:lnTo>
                      <a:pt x="181" y="9"/>
                    </a:lnTo>
                    <a:lnTo>
                      <a:pt x="185" y="9"/>
                    </a:lnTo>
                    <a:lnTo>
                      <a:pt x="185" y="10"/>
                    </a:lnTo>
                    <a:lnTo>
                      <a:pt x="186" y="10"/>
                    </a:lnTo>
                    <a:lnTo>
                      <a:pt x="188" y="10"/>
                    </a:lnTo>
                    <a:lnTo>
                      <a:pt x="189" y="14"/>
                    </a:lnTo>
                    <a:lnTo>
                      <a:pt x="191" y="13"/>
                    </a:lnTo>
                    <a:lnTo>
                      <a:pt x="190" y="11"/>
                    </a:lnTo>
                    <a:lnTo>
                      <a:pt x="190" y="10"/>
                    </a:lnTo>
                    <a:lnTo>
                      <a:pt x="187" y="8"/>
                    </a:lnTo>
                    <a:lnTo>
                      <a:pt x="187" y="5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91" y="1"/>
                    </a:lnTo>
                    <a:lnTo>
                      <a:pt x="193" y="2"/>
                    </a:lnTo>
                    <a:lnTo>
                      <a:pt x="194" y="1"/>
                    </a:lnTo>
                    <a:lnTo>
                      <a:pt x="195" y="2"/>
                    </a:lnTo>
                    <a:lnTo>
                      <a:pt x="193" y="4"/>
                    </a:lnTo>
                    <a:lnTo>
                      <a:pt x="194" y="6"/>
                    </a:lnTo>
                    <a:lnTo>
                      <a:pt x="196" y="4"/>
                    </a:lnTo>
                    <a:lnTo>
                      <a:pt x="197" y="6"/>
                    </a:lnTo>
                    <a:lnTo>
                      <a:pt x="199" y="6"/>
                    </a:lnTo>
                    <a:lnTo>
                      <a:pt x="201" y="3"/>
                    </a:lnTo>
                    <a:lnTo>
                      <a:pt x="202" y="4"/>
                    </a:lnTo>
                    <a:lnTo>
                      <a:pt x="204" y="2"/>
                    </a:lnTo>
                    <a:lnTo>
                      <a:pt x="205" y="4"/>
                    </a:lnTo>
                    <a:lnTo>
                      <a:pt x="206" y="1"/>
                    </a:lnTo>
                    <a:lnTo>
                      <a:pt x="209" y="0"/>
                    </a:lnTo>
                    <a:lnTo>
                      <a:pt x="210" y="2"/>
                    </a:lnTo>
                    <a:lnTo>
                      <a:pt x="209" y="4"/>
                    </a:lnTo>
                    <a:lnTo>
                      <a:pt x="209" y="6"/>
                    </a:lnTo>
                    <a:lnTo>
                      <a:pt x="210" y="9"/>
                    </a:lnTo>
                    <a:lnTo>
                      <a:pt x="213" y="6"/>
                    </a:lnTo>
                    <a:lnTo>
                      <a:pt x="217" y="5"/>
                    </a:lnTo>
                    <a:lnTo>
                      <a:pt x="220" y="7"/>
                    </a:lnTo>
                    <a:lnTo>
                      <a:pt x="220" y="8"/>
                    </a:lnTo>
                    <a:lnTo>
                      <a:pt x="220" y="10"/>
                    </a:lnTo>
                    <a:lnTo>
                      <a:pt x="220" y="12"/>
                    </a:lnTo>
                    <a:lnTo>
                      <a:pt x="216" y="12"/>
                    </a:lnTo>
                    <a:lnTo>
                      <a:pt x="216" y="13"/>
                    </a:lnTo>
                    <a:lnTo>
                      <a:pt x="219" y="13"/>
                    </a:lnTo>
                    <a:lnTo>
                      <a:pt x="219" y="15"/>
                    </a:lnTo>
                    <a:lnTo>
                      <a:pt x="216" y="16"/>
                    </a:lnTo>
                    <a:lnTo>
                      <a:pt x="217" y="16"/>
                    </a:lnTo>
                    <a:lnTo>
                      <a:pt x="217" y="17"/>
                    </a:lnTo>
                    <a:lnTo>
                      <a:pt x="213" y="16"/>
                    </a:lnTo>
                    <a:lnTo>
                      <a:pt x="212" y="17"/>
                    </a:lnTo>
                    <a:lnTo>
                      <a:pt x="215" y="19"/>
                    </a:lnTo>
                    <a:lnTo>
                      <a:pt x="214" y="21"/>
                    </a:lnTo>
                    <a:lnTo>
                      <a:pt x="210" y="21"/>
                    </a:lnTo>
                    <a:lnTo>
                      <a:pt x="209" y="19"/>
                    </a:lnTo>
                    <a:lnTo>
                      <a:pt x="209" y="21"/>
                    </a:lnTo>
                    <a:lnTo>
                      <a:pt x="207" y="21"/>
                    </a:lnTo>
                    <a:lnTo>
                      <a:pt x="207" y="20"/>
                    </a:lnTo>
                    <a:lnTo>
                      <a:pt x="205" y="21"/>
                    </a:lnTo>
                    <a:lnTo>
                      <a:pt x="205" y="22"/>
                    </a:lnTo>
                    <a:lnTo>
                      <a:pt x="200" y="22"/>
                    </a:lnTo>
                    <a:lnTo>
                      <a:pt x="201" y="23"/>
                    </a:lnTo>
                    <a:lnTo>
                      <a:pt x="203" y="25"/>
                    </a:lnTo>
                    <a:lnTo>
                      <a:pt x="204" y="23"/>
                    </a:lnTo>
                    <a:lnTo>
                      <a:pt x="208" y="23"/>
                    </a:lnTo>
                    <a:lnTo>
                      <a:pt x="208" y="25"/>
                    </a:lnTo>
                    <a:lnTo>
                      <a:pt x="209" y="23"/>
                    </a:lnTo>
                    <a:lnTo>
                      <a:pt x="211" y="24"/>
                    </a:lnTo>
                    <a:lnTo>
                      <a:pt x="212" y="25"/>
                    </a:lnTo>
                    <a:lnTo>
                      <a:pt x="209" y="28"/>
                    </a:lnTo>
                    <a:lnTo>
                      <a:pt x="205" y="31"/>
                    </a:lnTo>
                    <a:lnTo>
                      <a:pt x="204" y="32"/>
                    </a:lnTo>
                    <a:lnTo>
                      <a:pt x="205" y="32"/>
                    </a:lnTo>
                    <a:lnTo>
                      <a:pt x="198" y="35"/>
                    </a:lnTo>
                    <a:lnTo>
                      <a:pt x="200" y="36"/>
                    </a:lnTo>
                    <a:lnTo>
                      <a:pt x="207" y="34"/>
                    </a:lnTo>
                    <a:lnTo>
                      <a:pt x="209" y="31"/>
                    </a:lnTo>
                    <a:lnTo>
                      <a:pt x="212" y="29"/>
                    </a:lnTo>
                    <a:lnTo>
                      <a:pt x="214" y="26"/>
                    </a:lnTo>
                    <a:lnTo>
                      <a:pt x="216" y="26"/>
                    </a:lnTo>
                    <a:lnTo>
                      <a:pt x="217" y="27"/>
                    </a:lnTo>
                    <a:lnTo>
                      <a:pt x="218" y="30"/>
                    </a:lnTo>
                    <a:lnTo>
                      <a:pt x="216" y="34"/>
                    </a:lnTo>
                    <a:lnTo>
                      <a:pt x="213" y="37"/>
                    </a:lnTo>
                    <a:lnTo>
                      <a:pt x="209" y="41"/>
                    </a:lnTo>
                    <a:lnTo>
                      <a:pt x="207" y="43"/>
                    </a:lnTo>
                    <a:lnTo>
                      <a:pt x="205" y="45"/>
                    </a:lnTo>
                    <a:lnTo>
                      <a:pt x="207" y="45"/>
                    </a:lnTo>
                    <a:lnTo>
                      <a:pt x="207" y="48"/>
                    </a:lnTo>
                    <a:lnTo>
                      <a:pt x="208" y="48"/>
                    </a:lnTo>
                    <a:lnTo>
                      <a:pt x="209" y="43"/>
                    </a:lnTo>
                    <a:lnTo>
                      <a:pt x="211" y="42"/>
                    </a:lnTo>
                    <a:lnTo>
                      <a:pt x="210" y="44"/>
                    </a:lnTo>
                    <a:lnTo>
                      <a:pt x="213" y="43"/>
                    </a:lnTo>
                    <a:lnTo>
                      <a:pt x="214" y="41"/>
                    </a:lnTo>
                    <a:lnTo>
                      <a:pt x="216" y="40"/>
                    </a:lnTo>
                    <a:lnTo>
                      <a:pt x="217" y="42"/>
                    </a:lnTo>
                    <a:lnTo>
                      <a:pt x="214" y="44"/>
                    </a:lnTo>
                    <a:lnTo>
                      <a:pt x="213" y="46"/>
                    </a:lnTo>
                    <a:lnTo>
                      <a:pt x="214" y="47"/>
                    </a:lnTo>
                    <a:lnTo>
                      <a:pt x="216" y="43"/>
                    </a:lnTo>
                    <a:lnTo>
                      <a:pt x="217" y="43"/>
                    </a:lnTo>
                    <a:lnTo>
                      <a:pt x="218" y="40"/>
                    </a:lnTo>
                    <a:lnTo>
                      <a:pt x="220" y="40"/>
                    </a:lnTo>
                    <a:lnTo>
                      <a:pt x="221" y="40"/>
                    </a:lnTo>
                    <a:lnTo>
                      <a:pt x="219" y="48"/>
                    </a:lnTo>
                    <a:lnTo>
                      <a:pt x="218" y="54"/>
                    </a:lnTo>
                    <a:lnTo>
                      <a:pt x="218" y="57"/>
                    </a:lnTo>
                    <a:lnTo>
                      <a:pt x="220" y="63"/>
                    </a:lnTo>
                    <a:lnTo>
                      <a:pt x="220" y="67"/>
                    </a:lnTo>
                    <a:lnTo>
                      <a:pt x="220" y="71"/>
                    </a:lnTo>
                    <a:lnTo>
                      <a:pt x="217" y="73"/>
                    </a:lnTo>
                    <a:lnTo>
                      <a:pt x="219" y="75"/>
                    </a:lnTo>
                    <a:lnTo>
                      <a:pt x="222" y="69"/>
                    </a:lnTo>
                    <a:lnTo>
                      <a:pt x="222" y="65"/>
                    </a:lnTo>
                    <a:lnTo>
                      <a:pt x="220" y="60"/>
                    </a:lnTo>
                    <a:lnTo>
                      <a:pt x="220" y="56"/>
                    </a:lnTo>
                    <a:lnTo>
                      <a:pt x="220" y="51"/>
                    </a:lnTo>
                    <a:lnTo>
                      <a:pt x="219" y="49"/>
                    </a:lnTo>
                    <a:lnTo>
                      <a:pt x="221" y="46"/>
                    </a:lnTo>
                    <a:lnTo>
                      <a:pt x="221" y="44"/>
                    </a:lnTo>
                    <a:lnTo>
                      <a:pt x="221" y="42"/>
                    </a:lnTo>
                    <a:lnTo>
                      <a:pt x="225" y="41"/>
                    </a:lnTo>
                    <a:lnTo>
                      <a:pt x="226" y="43"/>
                    </a:lnTo>
                    <a:lnTo>
                      <a:pt x="226" y="40"/>
                    </a:lnTo>
                    <a:lnTo>
                      <a:pt x="227" y="40"/>
                    </a:lnTo>
                    <a:lnTo>
                      <a:pt x="227" y="39"/>
                    </a:lnTo>
                    <a:lnTo>
                      <a:pt x="225" y="40"/>
                    </a:lnTo>
                    <a:lnTo>
                      <a:pt x="223" y="37"/>
                    </a:lnTo>
                    <a:lnTo>
                      <a:pt x="222" y="35"/>
                    </a:lnTo>
                    <a:lnTo>
                      <a:pt x="224" y="31"/>
                    </a:lnTo>
                    <a:lnTo>
                      <a:pt x="224" y="27"/>
                    </a:lnTo>
                    <a:lnTo>
                      <a:pt x="227" y="26"/>
                    </a:lnTo>
                    <a:lnTo>
                      <a:pt x="227" y="25"/>
                    </a:lnTo>
                    <a:lnTo>
                      <a:pt x="225" y="25"/>
                    </a:lnTo>
                    <a:lnTo>
                      <a:pt x="224" y="23"/>
                    </a:lnTo>
                    <a:lnTo>
                      <a:pt x="225" y="21"/>
                    </a:lnTo>
                    <a:lnTo>
                      <a:pt x="227" y="19"/>
                    </a:lnTo>
                    <a:lnTo>
                      <a:pt x="227" y="17"/>
                    </a:lnTo>
                    <a:lnTo>
                      <a:pt x="229" y="14"/>
                    </a:lnTo>
                    <a:lnTo>
                      <a:pt x="232" y="11"/>
                    </a:lnTo>
                    <a:lnTo>
                      <a:pt x="235" y="10"/>
                    </a:lnTo>
                    <a:lnTo>
                      <a:pt x="238" y="9"/>
                    </a:lnTo>
                    <a:lnTo>
                      <a:pt x="239" y="10"/>
                    </a:lnTo>
                    <a:lnTo>
                      <a:pt x="242" y="10"/>
                    </a:lnTo>
                    <a:lnTo>
                      <a:pt x="244" y="10"/>
                    </a:lnTo>
                    <a:lnTo>
                      <a:pt x="245" y="12"/>
                    </a:lnTo>
                    <a:lnTo>
                      <a:pt x="246" y="13"/>
                    </a:lnTo>
                    <a:lnTo>
                      <a:pt x="250" y="13"/>
                    </a:lnTo>
                    <a:lnTo>
                      <a:pt x="249" y="15"/>
                    </a:lnTo>
                    <a:lnTo>
                      <a:pt x="248" y="16"/>
                    </a:lnTo>
                    <a:lnTo>
                      <a:pt x="246" y="17"/>
                    </a:lnTo>
                    <a:lnTo>
                      <a:pt x="246" y="18"/>
                    </a:lnTo>
                    <a:lnTo>
                      <a:pt x="250" y="16"/>
                    </a:lnTo>
                    <a:lnTo>
                      <a:pt x="250" y="17"/>
                    </a:lnTo>
                    <a:lnTo>
                      <a:pt x="249" y="19"/>
                    </a:lnTo>
                    <a:lnTo>
                      <a:pt x="250" y="19"/>
                    </a:lnTo>
                    <a:lnTo>
                      <a:pt x="247" y="2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5" name="Freeform 159"/>
              <p:cNvSpPr>
                <a:spLocks/>
              </p:cNvSpPr>
              <p:nvPr/>
            </p:nvSpPr>
            <p:spPr bwMode="auto">
              <a:xfrm>
                <a:off x="7886700" y="1524000"/>
                <a:ext cx="387350" cy="219075"/>
              </a:xfrm>
              <a:custGeom>
                <a:avLst/>
                <a:gdLst>
                  <a:gd name="T0" fmla="*/ 2147483647 w 244"/>
                  <a:gd name="T1" fmla="*/ 2147483647 h 138"/>
                  <a:gd name="T2" fmla="*/ 2147483647 w 244"/>
                  <a:gd name="T3" fmla="*/ 2147483647 h 138"/>
                  <a:gd name="T4" fmla="*/ 2147483647 w 244"/>
                  <a:gd name="T5" fmla="*/ 2147483647 h 138"/>
                  <a:gd name="T6" fmla="*/ 2147483647 w 244"/>
                  <a:gd name="T7" fmla="*/ 2147483647 h 138"/>
                  <a:gd name="T8" fmla="*/ 2147483647 w 244"/>
                  <a:gd name="T9" fmla="*/ 2147483647 h 138"/>
                  <a:gd name="T10" fmla="*/ 2147483647 w 244"/>
                  <a:gd name="T11" fmla="*/ 2147483647 h 138"/>
                  <a:gd name="T12" fmla="*/ 2147483647 w 244"/>
                  <a:gd name="T13" fmla="*/ 2147483647 h 138"/>
                  <a:gd name="T14" fmla="*/ 0 w 244"/>
                  <a:gd name="T15" fmla="*/ 2147483647 h 138"/>
                  <a:gd name="T16" fmla="*/ 2147483647 w 244"/>
                  <a:gd name="T17" fmla="*/ 2147483647 h 138"/>
                  <a:gd name="T18" fmla="*/ 2147483647 w 244"/>
                  <a:gd name="T19" fmla="*/ 2147483647 h 138"/>
                  <a:gd name="T20" fmla="*/ 2147483647 w 244"/>
                  <a:gd name="T21" fmla="*/ 2147483647 h 138"/>
                  <a:gd name="T22" fmla="*/ 2147483647 w 244"/>
                  <a:gd name="T23" fmla="*/ 2147483647 h 138"/>
                  <a:gd name="T24" fmla="*/ 2147483647 w 244"/>
                  <a:gd name="T25" fmla="*/ 2147483647 h 138"/>
                  <a:gd name="T26" fmla="*/ 2147483647 w 244"/>
                  <a:gd name="T27" fmla="*/ 2147483647 h 138"/>
                  <a:gd name="T28" fmla="*/ 2147483647 w 244"/>
                  <a:gd name="T29" fmla="*/ 2147483647 h 138"/>
                  <a:gd name="T30" fmla="*/ 2147483647 w 244"/>
                  <a:gd name="T31" fmla="*/ 2147483647 h 138"/>
                  <a:gd name="T32" fmla="*/ 2147483647 w 244"/>
                  <a:gd name="T33" fmla="*/ 2147483647 h 138"/>
                  <a:gd name="T34" fmla="*/ 2147483647 w 244"/>
                  <a:gd name="T35" fmla="*/ 2147483647 h 138"/>
                  <a:gd name="T36" fmla="*/ 2147483647 w 244"/>
                  <a:gd name="T37" fmla="*/ 2147483647 h 138"/>
                  <a:gd name="T38" fmla="*/ 2147483647 w 244"/>
                  <a:gd name="T39" fmla="*/ 2147483647 h 138"/>
                  <a:gd name="T40" fmla="*/ 2147483647 w 244"/>
                  <a:gd name="T41" fmla="*/ 2147483647 h 138"/>
                  <a:gd name="T42" fmla="*/ 2147483647 w 244"/>
                  <a:gd name="T43" fmla="*/ 2147483647 h 138"/>
                  <a:gd name="T44" fmla="*/ 2147483647 w 244"/>
                  <a:gd name="T45" fmla="*/ 2147483647 h 138"/>
                  <a:gd name="T46" fmla="*/ 2147483647 w 244"/>
                  <a:gd name="T47" fmla="*/ 2147483647 h 138"/>
                  <a:gd name="T48" fmla="*/ 2147483647 w 244"/>
                  <a:gd name="T49" fmla="*/ 2147483647 h 138"/>
                  <a:gd name="T50" fmla="*/ 2147483647 w 244"/>
                  <a:gd name="T51" fmla="*/ 2147483647 h 138"/>
                  <a:gd name="T52" fmla="*/ 2147483647 w 244"/>
                  <a:gd name="T53" fmla="*/ 2147483647 h 138"/>
                  <a:gd name="T54" fmla="*/ 2147483647 w 244"/>
                  <a:gd name="T55" fmla="*/ 2147483647 h 138"/>
                  <a:gd name="T56" fmla="*/ 2147483647 w 244"/>
                  <a:gd name="T57" fmla="*/ 2147483647 h 138"/>
                  <a:gd name="T58" fmla="*/ 2147483647 w 244"/>
                  <a:gd name="T59" fmla="*/ 2147483647 h 138"/>
                  <a:gd name="T60" fmla="*/ 2147483647 w 244"/>
                  <a:gd name="T61" fmla="*/ 2147483647 h 138"/>
                  <a:gd name="T62" fmla="*/ 2147483647 w 244"/>
                  <a:gd name="T63" fmla="*/ 2147483647 h 138"/>
                  <a:gd name="T64" fmla="*/ 2147483647 w 244"/>
                  <a:gd name="T65" fmla="*/ 2147483647 h 138"/>
                  <a:gd name="T66" fmla="*/ 2147483647 w 244"/>
                  <a:gd name="T67" fmla="*/ 2147483647 h 138"/>
                  <a:gd name="T68" fmla="*/ 2147483647 w 244"/>
                  <a:gd name="T69" fmla="*/ 2147483647 h 138"/>
                  <a:gd name="T70" fmla="*/ 2147483647 w 244"/>
                  <a:gd name="T71" fmla="*/ 2147483647 h 138"/>
                  <a:gd name="T72" fmla="*/ 2147483647 w 244"/>
                  <a:gd name="T73" fmla="*/ 2147483647 h 138"/>
                  <a:gd name="T74" fmla="*/ 2147483647 w 244"/>
                  <a:gd name="T75" fmla="*/ 2147483647 h 138"/>
                  <a:gd name="T76" fmla="*/ 2147483647 w 244"/>
                  <a:gd name="T77" fmla="*/ 2147483647 h 138"/>
                  <a:gd name="T78" fmla="*/ 2147483647 w 244"/>
                  <a:gd name="T79" fmla="*/ 2147483647 h 138"/>
                  <a:gd name="T80" fmla="*/ 2147483647 w 244"/>
                  <a:gd name="T81" fmla="*/ 2147483647 h 138"/>
                  <a:gd name="T82" fmla="*/ 2147483647 w 244"/>
                  <a:gd name="T83" fmla="*/ 2147483647 h 138"/>
                  <a:gd name="T84" fmla="*/ 2147483647 w 244"/>
                  <a:gd name="T85" fmla="*/ 2147483647 h 138"/>
                  <a:gd name="T86" fmla="*/ 2147483647 w 244"/>
                  <a:gd name="T87" fmla="*/ 2147483647 h 138"/>
                  <a:gd name="T88" fmla="*/ 2147483647 w 244"/>
                  <a:gd name="T89" fmla="*/ 2147483647 h 138"/>
                  <a:gd name="T90" fmla="*/ 2147483647 w 244"/>
                  <a:gd name="T91" fmla="*/ 2147483647 h 138"/>
                  <a:gd name="T92" fmla="*/ 2147483647 w 244"/>
                  <a:gd name="T93" fmla="*/ 2147483647 h 138"/>
                  <a:gd name="T94" fmla="*/ 2147483647 w 244"/>
                  <a:gd name="T95" fmla="*/ 2147483647 h 138"/>
                  <a:gd name="T96" fmla="*/ 2147483647 w 244"/>
                  <a:gd name="T97" fmla="*/ 2147483647 h 138"/>
                  <a:gd name="T98" fmla="*/ 2147483647 w 244"/>
                  <a:gd name="T99" fmla="*/ 2147483647 h 138"/>
                  <a:gd name="T100" fmla="*/ 2147483647 w 244"/>
                  <a:gd name="T101" fmla="*/ 2147483647 h 138"/>
                  <a:gd name="T102" fmla="*/ 2147483647 w 244"/>
                  <a:gd name="T103" fmla="*/ 2147483647 h 138"/>
                  <a:gd name="T104" fmla="*/ 2147483647 w 244"/>
                  <a:gd name="T105" fmla="*/ 2147483647 h 138"/>
                  <a:gd name="T106" fmla="*/ 2147483647 w 244"/>
                  <a:gd name="T107" fmla="*/ 2147483647 h 138"/>
                  <a:gd name="T108" fmla="*/ 2147483647 w 244"/>
                  <a:gd name="T109" fmla="*/ 2147483647 h 138"/>
                  <a:gd name="T110" fmla="*/ 2147483647 w 244"/>
                  <a:gd name="T111" fmla="*/ 2147483647 h 138"/>
                  <a:gd name="T112" fmla="*/ 2147483647 w 244"/>
                  <a:gd name="T113" fmla="*/ 2147483647 h 138"/>
                  <a:gd name="T114" fmla="*/ 2147483647 w 244"/>
                  <a:gd name="T115" fmla="*/ 2147483647 h 138"/>
                  <a:gd name="T116" fmla="*/ 2147483647 w 244"/>
                  <a:gd name="T117" fmla="*/ 2147483647 h 13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4"/>
                  <a:gd name="T178" fmla="*/ 0 h 138"/>
                  <a:gd name="T179" fmla="*/ 244 w 244"/>
                  <a:gd name="T180" fmla="*/ 138 h 13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4" h="138">
                    <a:moveTo>
                      <a:pt x="29" y="137"/>
                    </a:moveTo>
                    <a:lnTo>
                      <a:pt x="31" y="137"/>
                    </a:lnTo>
                    <a:lnTo>
                      <a:pt x="32" y="137"/>
                    </a:lnTo>
                    <a:lnTo>
                      <a:pt x="32" y="136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7" y="135"/>
                    </a:lnTo>
                    <a:lnTo>
                      <a:pt x="26" y="135"/>
                    </a:lnTo>
                    <a:lnTo>
                      <a:pt x="27" y="134"/>
                    </a:lnTo>
                    <a:lnTo>
                      <a:pt x="27" y="132"/>
                    </a:lnTo>
                    <a:lnTo>
                      <a:pt x="29" y="132"/>
                    </a:lnTo>
                    <a:lnTo>
                      <a:pt x="30" y="132"/>
                    </a:lnTo>
                    <a:lnTo>
                      <a:pt x="30" y="131"/>
                    </a:lnTo>
                    <a:lnTo>
                      <a:pt x="32" y="130"/>
                    </a:lnTo>
                    <a:lnTo>
                      <a:pt x="34" y="129"/>
                    </a:lnTo>
                    <a:lnTo>
                      <a:pt x="35" y="128"/>
                    </a:lnTo>
                    <a:lnTo>
                      <a:pt x="37" y="127"/>
                    </a:lnTo>
                    <a:lnTo>
                      <a:pt x="36" y="126"/>
                    </a:lnTo>
                    <a:lnTo>
                      <a:pt x="35" y="125"/>
                    </a:lnTo>
                    <a:lnTo>
                      <a:pt x="35" y="124"/>
                    </a:lnTo>
                    <a:lnTo>
                      <a:pt x="35" y="123"/>
                    </a:lnTo>
                    <a:lnTo>
                      <a:pt x="33" y="124"/>
                    </a:lnTo>
                    <a:lnTo>
                      <a:pt x="31" y="125"/>
                    </a:lnTo>
                    <a:lnTo>
                      <a:pt x="29" y="127"/>
                    </a:lnTo>
                    <a:lnTo>
                      <a:pt x="28" y="129"/>
                    </a:lnTo>
                    <a:lnTo>
                      <a:pt x="26" y="130"/>
                    </a:lnTo>
                    <a:lnTo>
                      <a:pt x="23" y="131"/>
                    </a:lnTo>
                    <a:lnTo>
                      <a:pt x="22" y="131"/>
                    </a:lnTo>
                    <a:lnTo>
                      <a:pt x="19" y="131"/>
                    </a:lnTo>
                    <a:lnTo>
                      <a:pt x="18" y="133"/>
                    </a:lnTo>
                    <a:lnTo>
                      <a:pt x="19" y="133"/>
                    </a:lnTo>
                    <a:lnTo>
                      <a:pt x="20" y="135"/>
                    </a:lnTo>
                    <a:lnTo>
                      <a:pt x="18" y="136"/>
                    </a:lnTo>
                    <a:lnTo>
                      <a:pt x="16" y="137"/>
                    </a:lnTo>
                    <a:lnTo>
                      <a:pt x="13" y="137"/>
                    </a:lnTo>
                    <a:lnTo>
                      <a:pt x="12" y="137"/>
                    </a:lnTo>
                    <a:lnTo>
                      <a:pt x="9" y="136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10" y="131"/>
                    </a:lnTo>
                    <a:lnTo>
                      <a:pt x="12" y="132"/>
                    </a:lnTo>
                    <a:lnTo>
                      <a:pt x="13" y="132"/>
                    </a:lnTo>
                    <a:lnTo>
                      <a:pt x="15" y="132"/>
                    </a:lnTo>
                    <a:lnTo>
                      <a:pt x="16" y="130"/>
                    </a:lnTo>
                    <a:lnTo>
                      <a:pt x="15" y="129"/>
                    </a:lnTo>
                    <a:lnTo>
                      <a:pt x="14" y="129"/>
                    </a:lnTo>
                    <a:lnTo>
                      <a:pt x="13" y="128"/>
                    </a:lnTo>
                    <a:lnTo>
                      <a:pt x="14" y="126"/>
                    </a:lnTo>
                    <a:lnTo>
                      <a:pt x="17" y="126"/>
                    </a:lnTo>
                    <a:lnTo>
                      <a:pt x="19" y="124"/>
                    </a:lnTo>
                    <a:lnTo>
                      <a:pt x="22" y="124"/>
                    </a:lnTo>
                    <a:lnTo>
                      <a:pt x="23" y="122"/>
                    </a:lnTo>
                    <a:lnTo>
                      <a:pt x="25" y="121"/>
                    </a:lnTo>
                    <a:lnTo>
                      <a:pt x="25" y="119"/>
                    </a:lnTo>
                    <a:lnTo>
                      <a:pt x="25" y="118"/>
                    </a:lnTo>
                    <a:lnTo>
                      <a:pt x="23" y="118"/>
                    </a:lnTo>
                    <a:lnTo>
                      <a:pt x="21" y="118"/>
                    </a:lnTo>
                    <a:lnTo>
                      <a:pt x="22" y="119"/>
                    </a:lnTo>
                    <a:lnTo>
                      <a:pt x="23" y="121"/>
                    </a:lnTo>
                    <a:lnTo>
                      <a:pt x="20" y="123"/>
                    </a:lnTo>
                    <a:lnTo>
                      <a:pt x="19" y="120"/>
                    </a:lnTo>
                    <a:lnTo>
                      <a:pt x="18" y="124"/>
                    </a:lnTo>
                    <a:lnTo>
                      <a:pt x="15" y="125"/>
                    </a:lnTo>
                    <a:lnTo>
                      <a:pt x="14" y="122"/>
                    </a:lnTo>
                    <a:lnTo>
                      <a:pt x="12" y="125"/>
                    </a:lnTo>
                    <a:lnTo>
                      <a:pt x="12" y="126"/>
                    </a:lnTo>
                    <a:lnTo>
                      <a:pt x="10" y="124"/>
                    </a:lnTo>
                    <a:lnTo>
                      <a:pt x="9" y="126"/>
                    </a:lnTo>
                    <a:lnTo>
                      <a:pt x="8" y="127"/>
                    </a:lnTo>
                    <a:lnTo>
                      <a:pt x="8" y="128"/>
                    </a:lnTo>
                    <a:lnTo>
                      <a:pt x="7" y="129"/>
                    </a:lnTo>
                    <a:lnTo>
                      <a:pt x="4" y="130"/>
                    </a:lnTo>
                    <a:lnTo>
                      <a:pt x="2" y="130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0" y="124"/>
                    </a:lnTo>
                    <a:lnTo>
                      <a:pt x="2" y="124"/>
                    </a:lnTo>
                    <a:lnTo>
                      <a:pt x="1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5" y="120"/>
                    </a:lnTo>
                    <a:lnTo>
                      <a:pt x="6" y="119"/>
                    </a:lnTo>
                    <a:lnTo>
                      <a:pt x="3" y="120"/>
                    </a:lnTo>
                    <a:lnTo>
                      <a:pt x="2" y="118"/>
                    </a:lnTo>
                    <a:lnTo>
                      <a:pt x="1" y="118"/>
                    </a:lnTo>
                    <a:lnTo>
                      <a:pt x="3" y="117"/>
                    </a:lnTo>
                    <a:lnTo>
                      <a:pt x="5" y="117"/>
                    </a:lnTo>
                    <a:lnTo>
                      <a:pt x="5" y="115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6" y="118"/>
                    </a:lnTo>
                    <a:lnTo>
                      <a:pt x="7" y="119"/>
                    </a:lnTo>
                    <a:lnTo>
                      <a:pt x="7" y="118"/>
                    </a:lnTo>
                    <a:lnTo>
                      <a:pt x="8" y="117"/>
                    </a:lnTo>
                    <a:lnTo>
                      <a:pt x="7" y="116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10" y="113"/>
                    </a:lnTo>
                    <a:lnTo>
                      <a:pt x="10" y="115"/>
                    </a:lnTo>
                    <a:lnTo>
                      <a:pt x="10" y="117"/>
                    </a:lnTo>
                    <a:lnTo>
                      <a:pt x="10" y="118"/>
                    </a:lnTo>
                    <a:lnTo>
                      <a:pt x="11" y="118"/>
                    </a:lnTo>
                    <a:lnTo>
                      <a:pt x="12" y="118"/>
                    </a:lnTo>
                    <a:lnTo>
                      <a:pt x="13" y="117"/>
                    </a:lnTo>
                    <a:lnTo>
                      <a:pt x="14" y="116"/>
                    </a:lnTo>
                    <a:lnTo>
                      <a:pt x="16" y="116"/>
                    </a:lnTo>
                    <a:lnTo>
                      <a:pt x="16" y="118"/>
                    </a:lnTo>
                    <a:lnTo>
                      <a:pt x="18" y="116"/>
                    </a:lnTo>
                    <a:lnTo>
                      <a:pt x="17" y="115"/>
                    </a:lnTo>
                    <a:lnTo>
                      <a:pt x="18" y="114"/>
                    </a:lnTo>
                    <a:lnTo>
                      <a:pt x="16" y="112"/>
                    </a:lnTo>
                    <a:lnTo>
                      <a:pt x="17" y="112"/>
                    </a:lnTo>
                    <a:lnTo>
                      <a:pt x="18" y="112"/>
                    </a:lnTo>
                    <a:lnTo>
                      <a:pt x="20" y="113"/>
                    </a:lnTo>
                    <a:lnTo>
                      <a:pt x="20" y="115"/>
                    </a:lnTo>
                    <a:lnTo>
                      <a:pt x="21" y="113"/>
                    </a:lnTo>
                    <a:lnTo>
                      <a:pt x="21" y="112"/>
                    </a:lnTo>
                    <a:lnTo>
                      <a:pt x="23" y="112"/>
                    </a:lnTo>
                    <a:lnTo>
                      <a:pt x="23" y="113"/>
                    </a:lnTo>
                    <a:lnTo>
                      <a:pt x="24" y="115"/>
                    </a:lnTo>
                    <a:lnTo>
                      <a:pt x="24" y="113"/>
                    </a:lnTo>
                    <a:lnTo>
                      <a:pt x="23" y="111"/>
                    </a:lnTo>
                    <a:lnTo>
                      <a:pt x="23" y="110"/>
                    </a:lnTo>
                    <a:lnTo>
                      <a:pt x="22" y="108"/>
                    </a:lnTo>
                    <a:lnTo>
                      <a:pt x="21" y="106"/>
                    </a:lnTo>
                    <a:lnTo>
                      <a:pt x="20" y="104"/>
                    </a:lnTo>
                    <a:lnTo>
                      <a:pt x="21" y="100"/>
                    </a:lnTo>
                    <a:lnTo>
                      <a:pt x="23" y="100"/>
                    </a:lnTo>
                    <a:lnTo>
                      <a:pt x="24" y="100"/>
                    </a:lnTo>
                    <a:lnTo>
                      <a:pt x="25" y="102"/>
                    </a:lnTo>
                    <a:lnTo>
                      <a:pt x="24" y="103"/>
                    </a:lnTo>
                    <a:lnTo>
                      <a:pt x="25" y="105"/>
                    </a:lnTo>
                    <a:lnTo>
                      <a:pt x="27" y="106"/>
                    </a:lnTo>
                    <a:lnTo>
                      <a:pt x="29" y="106"/>
                    </a:lnTo>
                    <a:lnTo>
                      <a:pt x="29" y="108"/>
                    </a:lnTo>
                    <a:lnTo>
                      <a:pt x="29" y="111"/>
                    </a:lnTo>
                    <a:lnTo>
                      <a:pt x="28" y="112"/>
                    </a:lnTo>
                    <a:lnTo>
                      <a:pt x="29" y="112"/>
                    </a:lnTo>
                    <a:lnTo>
                      <a:pt x="30" y="110"/>
                    </a:lnTo>
                    <a:lnTo>
                      <a:pt x="32" y="111"/>
                    </a:lnTo>
                    <a:lnTo>
                      <a:pt x="32" y="113"/>
                    </a:lnTo>
                    <a:lnTo>
                      <a:pt x="31" y="115"/>
                    </a:lnTo>
                    <a:lnTo>
                      <a:pt x="29" y="115"/>
                    </a:lnTo>
                    <a:lnTo>
                      <a:pt x="30" y="117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3" y="119"/>
                    </a:lnTo>
                    <a:lnTo>
                      <a:pt x="34" y="121"/>
                    </a:lnTo>
                    <a:lnTo>
                      <a:pt x="35" y="120"/>
                    </a:lnTo>
                    <a:lnTo>
                      <a:pt x="36" y="120"/>
                    </a:lnTo>
                    <a:lnTo>
                      <a:pt x="36" y="119"/>
                    </a:lnTo>
                    <a:lnTo>
                      <a:pt x="35" y="118"/>
                    </a:lnTo>
                    <a:lnTo>
                      <a:pt x="35" y="117"/>
                    </a:lnTo>
                    <a:lnTo>
                      <a:pt x="35" y="114"/>
                    </a:lnTo>
                    <a:lnTo>
                      <a:pt x="36" y="113"/>
                    </a:lnTo>
                    <a:lnTo>
                      <a:pt x="37" y="112"/>
                    </a:lnTo>
                    <a:lnTo>
                      <a:pt x="39" y="112"/>
                    </a:lnTo>
                    <a:lnTo>
                      <a:pt x="41" y="113"/>
                    </a:lnTo>
                    <a:lnTo>
                      <a:pt x="41" y="112"/>
                    </a:lnTo>
                    <a:lnTo>
                      <a:pt x="41" y="111"/>
                    </a:lnTo>
                    <a:lnTo>
                      <a:pt x="40" y="110"/>
                    </a:lnTo>
                    <a:lnTo>
                      <a:pt x="38" y="110"/>
                    </a:lnTo>
                    <a:lnTo>
                      <a:pt x="38" y="108"/>
                    </a:lnTo>
                    <a:lnTo>
                      <a:pt x="39" y="107"/>
                    </a:lnTo>
                    <a:lnTo>
                      <a:pt x="40" y="106"/>
                    </a:lnTo>
                    <a:lnTo>
                      <a:pt x="40" y="105"/>
                    </a:lnTo>
                    <a:lnTo>
                      <a:pt x="41" y="103"/>
                    </a:lnTo>
                    <a:lnTo>
                      <a:pt x="41" y="101"/>
                    </a:lnTo>
                    <a:lnTo>
                      <a:pt x="40" y="100"/>
                    </a:lnTo>
                    <a:lnTo>
                      <a:pt x="37" y="99"/>
                    </a:lnTo>
                    <a:lnTo>
                      <a:pt x="36" y="98"/>
                    </a:lnTo>
                    <a:lnTo>
                      <a:pt x="36" y="97"/>
                    </a:lnTo>
                    <a:lnTo>
                      <a:pt x="37" y="94"/>
                    </a:lnTo>
                    <a:lnTo>
                      <a:pt x="38" y="93"/>
                    </a:lnTo>
                    <a:lnTo>
                      <a:pt x="40" y="90"/>
                    </a:lnTo>
                    <a:lnTo>
                      <a:pt x="41" y="89"/>
                    </a:lnTo>
                    <a:lnTo>
                      <a:pt x="44" y="88"/>
                    </a:lnTo>
                    <a:lnTo>
                      <a:pt x="45" y="87"/>
                    </a:lnTo>
                    <a:lnTo>
                      <a:pt x="46" y="84"/>
                    </a:lnTo>
                    <a:lnTo>
                      <a:pt x="47" y="82"/>
                    </a:lnTo>
                    <a:lnTo>
                      <a:pt x="46" y="82"/>
                    </a:lnTo>
                    <a:lnTo>
                      <a:pt x="53" y="76"/>
                    </a:lnTo>
                    <a:lnTo>
                      <a:pt x="55" y="76"/>
                    </a:lnTo>
                    <a:lnTo>
                      <a:pt x="57" y="76"/>
                    </a:lnTo>
                    <a:lnTo>
                      <a:pt x="58" y="78"/>
                    </a:lnTo>
                    <a:lnTo>
                      <a:pt x="56" y="81"/>
                    </a:lnTo>
                    <a:lnTo>
                      <a:pt x="54" y="84"/>
                    </a:lnTo>
                    <a:lnTo>
                      <a:pt x="53" y="87"/>
                    </a:lnTo>
                    <a:lnTo>
                      <a:pt x="53" y="88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0"/>
                    </a:lnTo>
                    <a:lnTo>
                      <a:pt x="41" y="101"/>
                    </a:lnTo>
                    <a:lnTo>
                      <a:pt x="43" y="102"/>
                    </a:lnTo>
                    <a:lnTo>
                      <a:pt x="46" y="101"/>
                    </a:lnTo>
                    <a:lnTo>
                      <a:pt x="47" y="102"/>
                    </a:lnTo>
                    <a:lnTo>
                      <a:pt x="48" y="103"/>
                    </a:lnTo>
                    <a:lnTo>
                      <a:pt x="50" y="106"/>
                    </a:lnTo>
                    <a:lnTo>
                      <a:pt x="51" y="108"/>
                    </a:lnTo>
                    <a:lnTo>
                      <a:pt x="51" y="110"/>
                    </a:lnTo>
                    <a:lnTo>
                      <a:pt x="50" y="112"/>
                    </a:lnTo>
                    <a:lnTo>
                      <a:pt x="49" y="114"/>
                    </a:lnTo>
                    <a:lnTo>
                      <a:pt x="48" y="117"/>
                    </a:lnTo>
                    <a:lnTo>
                      <a:pt x="50" y="115"/>
                    </a:lnTo>
                    <a:lnTo>
                      <a:pt x="52" y="114"/>
                    </a:lnTo>
                    <a:lnTo>
                      <a:pt x="53" y="115"/>
                    </a:lnTo>
                    <a:lnTo>
                      <a:pt x="53" y="118"/>
                    </a:lnTo>
                    <a:lnTo>
                      <a:pt x="53" y="119"/>
                    </a:lnTo>
                    <a:lnTo>
                      <a:pt x="52" y="122"/>
                    </a:lnTo>
                    <a:lnTo>
                      <a:pt x="51" y="123"/>
                    </a:lnTo>
                    <a:lnTo>
                      <a:pt x="50" y="124"/>
                    </a:lnTo>
                    <a:lnTo>
                      <a:pt x="51" y="125"/>
                    </a:lnTo>
                    <a:lnTo>
                      <a:pt x="53" y="123"/>
                    </a:lnTo>
                    <a:lnTo>
                      <a:pt x="54" y="119"/>
                    </a:lnTo>
                    <a:lnTo>
                      <a:pt x="54" y="118"/>
                    </a:lnTo>
                    <a:lnTo>
                      <a:pt x="57" y="118"/>
                    </a:lnTo>
                    <a:lnTo>
                      <a:pt x="59" y="118"/>
                    </a:lnTo>
                    <a:lnTo>
                      <a:pt x="61" y="117"/>
                    </a:lnTo>
                    <a:lnTo>
                      <a:pt x="59" y="116"/>
                    </a:lnTo>
                    <a:lnTo>
                      <a:pt x="57" y="114"/>
                    </a:lnTo>
                    <a:lnTo>
                      <a:pt x="56" y="114"/>
                    </a:lnTo>
                    <a:lnTo>
                      <a:pt x="55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59" y="110"/>
                    </a:lnTo>
                    <a:lnTo>
                      <a:pt x="61" y="110"/>
                    </a:lnTo>
                    <a:lnTo>
                      <a:pt x="63" y="111"/>
                    </a:lnTo>
                    <a:lnTo>
                      <a:pt x="64" y="108"/>
                    </a:lnTo>
                    <a:lnTo>
                      <a:pt x="61" y="107"/>
                    </a:lnTo>
                    <a:lnTo>
                      <a:pt x="60" y="105"/>
                    </a:lnTo>
                    <a:lnTo>
                      <a:pt x="63" y="106"/>
                    </a:lnTo>
                    <a:lnTo>
                      <a:pt x="65" y="107"/>
                    </a:lnTo>
                    <a:lnTo>
                      <a:pt x="67" y="108"/>
                    </a:lnTo>
                    <a:lnTo>
                      <a:pt x="69" y="108"/>
                    </a:lnTo>
                    <a:lnTo>
                      <a:pt x="70" y="110"/>
                    </a:lnTo>
                    <a:lnTo>
                      <a:pt x="71" y="111"/>
                    </a:lnTo>
                    <a:lnTo>
                      <a:pt x="72" y="112"/>
                    </a:lnTo>
                    <a:lnTo>
                      <a:pt x="72" y="115"/>
                    </a:lnTo>
                    <a:lnTo>
                      <a:pt x="72" y="117"/>
                    </a:lnTo>
                    <a:lnTo>
                      <a:pt x="73" y="118"/>
                    </a:lnTo>
                    <a:lnTo>
                      <a:pt x="72" y="121"/>
                    </a:lnTo>
                    <a:lnTo>
                      <a:pt x="72" y="123"/>
                    </a:lnTo>
                    <a:lnTo>
                      <a:pt x="73" y="124"/>
                    </a:lnTo>
                    <a:lnTo>
                      <a:pt x="77" y="124"/>
                    </a:lnTo>
                    <a:lnTo>
                      <a:pt x="78" y="122"/>
                    </a:lnTo>
                    <a:lnTo>
                      <a:pt x="82" y="121"/>
                    </a:lnTo>
                    <a:lnTo>
                      <a:pt x="83" y="119"/>
                    </a:lnTo>
                    <a:lnTo>
                      <a:pt x="86" y="119"/>
                    </a:lnTo>
                    <a:lnTo>
                      <a:pt x="89" y="119"/>
                    </a:lnTo>
                    <a:lnTo>
                      <a:pt x="90" y="118"/>
                    </a:lnTo>
                    <a:lnTo>
                      <a:pt x="93" y="117"/>
                    </a:lnTo>
                    <a:lnTo>
                      <a:pt x="95" y="116"/>
                    </a:lnTo>
                    <a:lnTo>
                      <a:pt x="96" y="117"/>
                    </a:lnTo>
                    <a:lnTo>
                      <a:pt x="99" y="117"/>
                    </a:lnTo>
                    <a:lnTo>
                      <a:pt x="99" y="118"/>
                    </a:lnTo>
                    <a:lnTo>
                      <a:pt x="100" y="119"/>
                    </a:lnTo>
                    <a:lnTo>
                      <a:pt x="101" y="120"/>
                    </a:lnTo>
                    <a:lnTo>
                      <a:pt x="102" y="121"/>
                    </a:lnTo>
                    <a:lnTo>
                      <a:pt x="103" y="119"/>
                    </a:lnTo>
                    <a:lnTo>
                      <a:pt x="102" y="118"/>
                    </a:lnTo>
                    <a:lnTo>
                      <a:pt x="101" y="117"/>
                    </a:lnTo>
                    <a:lnTo>
                      <a:pt x="101" y="115"/>
                    </a:lnTo>
                    <a:lnTo>
                      <a:pt x="99" y="114"/>
                    </a:lnTo>
                    <a:lnTo>
                      <a:pt x="97" y="115"/>
                    </a:lnTo>
                    <a:lnTo>
                      <a:pt x="95" y="116"/>
                    </a:lnTo>
                    <a:lnTo>
                      <a:pt x="95" y="112"/>
                    </a:lnTo>
                    <a:lnTo>
                      <a:pt x="97" y="112"/>
                    </a:lnTo>
                    <a:lnTo>
                      <a:pt x="99" y="110"/>
                    </a:lnTo>
                    <a:lnTo>
                      <a:pt x="101" y="110"/>
                    </a:lnTo>
                    <a:lnTo>
                      <a:pt x="103" y="112"/>
                    </a:lnTo>
                    <a:lnTo>
                      <a:pt x="106" y="112"/>
                    </a:lnTo>
                    <a:lnTo>
                      <a:pt x="107" y="112"/>
                    </a:lnTo>
                    <a:lnTo>
                      <a:pt x="110" y="114"/>
                    </a:lnTo>
                    <a:lnTo>
                      <a:pt x="111" y="114"/>
                    </a:lnTo>
                    <a:lnTo>
                      <a:pt x="112" y="113"/>
                    </a:lnTo>
                    <a:lnTo>
                      <a:pt x="111" y="112"/>
                    </a:lnTo>
                    <a:lnTo>
                      <a:pt x="109" y="112"/>
                    </a:lnTo>
                    <a:lnTo>
                      <a:pt x="107" y="111"/>
                    </a:lnTo>
                    <a:lnTo>
                      <a:pt x="105" y="111"/>
                    </a:lnTo>
                    <a:lnTo>
                      <a:pt x="104" y="110"/>
                    </a:lnTo>
                    <a:lnTo>
                      <a:pt x="101" y="109"/>
                    </a:lnTo>
                    <a:lnTo>
                      <a:pt x="104" y="106"/>
                    </a:lnTo>
                    <a:lnTo>
                      <a:pt x="106" y="105"/>
                    </a:lnTo>
                    <a:lnTo>
                      <a:pt x="107" y="104"/>
                    </a:lnTo>
                    <a:lnTo>
                      <a:pt x="108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4"/>
                    </a:lnTo>
                    <a:lnTo>
                      <a:pt x="110" y="103"/>
                    </a:lnTo>
                    <a:lnTo>
                      <a:pt x="109" y="103"/>
                    </a:lnTo>
                    <a:lnTo>
                      <a:pt x="108" y="102"/>
                    </a:lnTo>
                    <a:lnTo>
                      <a:pt x="108" y="100"/>
                    </a:lnTo>
                    <a:lnTo>
                      <a:pt x="106" y="102"/>
                    </a:lnTo>
                    <a:lnTo>
                      <a:pt x="103" y="103"/>
                    </a:lnTo>
                    <a:lnTo>
                      <a:pt x="101" y="104"/>
                    </a:lnTo>
                    <a:lnTo>
                      <a:pt x="100" y="103"/>
                    </a:lnTo>
                    <a:lnTo>
                      <a:pt x="101" y="102"/>
                    </a:lnTo>
                    <a:lnTo>
                      <a:pt x="101" y="99"/>
                    </a:lnTo>
                    <a:lnTo>
                      <a:pt x="102" y="100"/>
                    </a:lnTo>
                    <a:lnTo>
                      <a:pt x="102" y="98"/>
                    </a:lnTo>
                    <a:lnTo>
                      <a:pt x="101" y="98"/>
                    </a:lnTo>
                    <a:lnTo>
                      <a:pt x="101" y="97"/>
                    </a:lnTo>
                    <a:lnTo>
                      <a:pt x="102" y="95"/>
                    </a:lnTo>
                    <a:lnTo>
                      <a:pt x="104" y="93"/>
                    </a:lnTo>
                    <a:lnTo>
                      <a:pt x="105" y="91"/>
                    </a:lnTo>
                    <a:lnTo>
                      <a:pt x="106" y="89"/>
                    </a:lnTo>
                    <a:lnTo>
                      <a:pt x="105" y="88"/>
                    </a:lnTo>
                    <a:lnTo>
                      <a:pt x="107" y="88"/>
                    </a:lnTo>
                    <a:lnTo>
                      <a:pt x="108" y="88"/>
                    </a:lnTo>
                    <a:lnTo>
                      <a:pt x="111" y="86"/>
                    </a:lnTo>
                    <a:lnTo>
                      <a:pt x="115" y="84"/>
                    </a:lnTo>
                    <a:lnTo>
                      <a:pt x="118" y="83"/>
                    </a:lnTo>
                    <a:lnTo>
                      <a:pt x="118" y="85"/>
                    </a:lnTo>
                    <a:lnTo>
                      <a:pt x="121" y="83"/>
                    </a:lnTo>
                    <a:lnTo>
                      <a:pt x="119" y="82"/>
                    </a:lnTo>
                    <a:lnTo>
                      <a:pt x="118" y="82"/>
                    </a:lnTo>
                    <a:lnTo>
                      <a:pt x="117" y="81"/>
                    </a:lnTo>
                    <a:lnTo>
                      <a:pt x="118" y="78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4" y="77"/>
                    </a:lnTo>
                    <a:lnTo>
                      <a:pt x="114" y="74"/>
                    </a:lnTo>
                    <a:lnTo>
                      <a:pt x="115" y="73"/>
                    </a:lnTo>
                    <a:lnTo>
                      <a:pt x="117" y="71"/>
                    </a:lnTo>
                    <a:lnTo>
                      <a:pt x="119" y="70"/>
                    </a:lnTo>
                    <a:lnTo>
                      <a:pt x="119" y="69"/>
                    </a:lnTo>
                    <a:lnTo>
                      <a:pt x="118" y="67"/>
                    </a:lnTo>
                    <a:lnTo>
                      <a:pt x="120" y="66"/>
                    </a:lnTo>
                    <a:lnTo>
                      <a:pt x="121" y="65"/>
                    </a:lnTo>
                    <a:lnTo>
                      <a:pt x="120" y="64"/>
                    </a:lnTo>
                    <a:lnTo>
                      <a:pt x="120" y="63"/>
                    </a:lnTo>
                    <a:lnTo>
                      <a:pt x="120" y="61"/>
                    </a:lnTo>
                    <a:lnTo>
                      <a:pt x="122" y="60"/>
                    </a:lnTo>
                    <a:lnTo>
                      <a:pt x="124" y="59"/>
                    </a:lnTo>
                    <a:lnTo>
                      <a:pt x="124" y="61"/>
                    </a:lnTo>
                    <a:lnTo>
                      <a:pt x="127" y="62"/>
                    </a:lnTo>
                    <a:lnTo>
                      <a:pt x="126" y="64"/>
                    </a:lnTo>
                    <a:lnTo>
                      <a:pt x="124" y="67"/>
                    </a:lnTo>
                    <a:lnTo>
                      <a:pt x="124" y="69"/>
                    </a:lnTo>
                    <a:lnTo>
                      <a:pt x="122" y="72"/>
                    </a:lnTo>
                    <a:lnTo>
                      <a:pt x="122" y="75"/>
                    </a:lnTo>
                    <a:lnTo>
                      <a:pt x="124" y="73"/>
                    </a:lnTo>
                    <a:lnTo>
                      <a:pt x="124" y="72"/>
                    </a:lnTo>
                    <a:lnTo>
                      <a:pt x="125" y="70"/>
                    </a:lnTo>
                    <a:lnTo>
                      <a:pt x="126" y="68"/>
                    </a:lnTo>
                    <a:lnTo>
                      <a:pt x="127" y="67"/>
                    </a:lnTo>
                    <a:lnTo>
                      <a:pt x="129" y="66"/>
                    </a:lnTo>
                    <a:lnTo>
                      <a:pt x="130" y="66"/>
                    </a:lnTo>
                    <a:lnTo>
                      <a:pt x="130" y="68"/>
                    </a:lnTo>
                    <a:lnTo>
                      <a:pt x="130" y="70"/>
                    </a:lnTo>
                    <a:lnTo>
                      <a:pt x="131" y="74"/>
                    </a:lnTo>
                    <a:lnTo>
                      <a:pt x="130" y="76"/>
                    </a:lnTo>
                    <a:lnTo>
                      <a:pt x="132" y="79"/>
                    </a:lnTo>
                    <a:lnTo>
                      <a:pt x="134" y="81"/>
                    </a:lnTo>
                    <a:lnTo>
                      <a:pt x="136" y="79"/>
                    </a:lnTo>
                    <a:lnTo>
                      <a:pt x="134" y="77"/>
                    </a:lnTo>
                    <a:lnTo>
                      <a:pt x="134" y="76"/>
                    </a:lnTo>
                    <a:lnTo>
                      <a:pt x="134" y="73"/>
                    </a:lnTo>
                    <a:lnTo>
                      <a:pt x="135" y="72"/>
                    </a:lnTo>
                    <a:lnTo>
                      <a:pt x="135" y="71"/>
                    </a:lnTo>
                    <a:lnTo>
                      <a:pt x="137" y="70"/>
                    </a:lnTo>
                    <a:lnTo>
                      <a:pt x="139" y="70"/>
                    </a:lnTo>
                    <a:lnTo>
                      <a:pt x="141" y="70"/>
                    </a:lnTo>
                    <a:lnTo>
                      <a:pt x="142" y="70"/>
                    </a:lnTo>
                    <a:lnTo>
                      <a:pt x="144" y="70"/>
                    </a:lnTo>
                    <a:lnTo>
                      <a:pt x="146" y="71"/>
                    </a:lnTo>
                    <a:lnTo>
                      <a:pt x="148" y="70"/>
                    </a:lnTo>
                    <a:lnTo>
                      <a:pt x="147" y="70"/>
                    </a:lnTo>
                    <a:lnTo>
                      <a:pt x="146" y="68"/>
                    </a:lnTo>
                    <a:lnTo>
                      <a:pt x="144" y="68"/>
                    </a:lnTo>
                    <a:lnTo>
                      <a:pt x="142" y="67"/>
                    </a:lnTo>
                    <a:lnTo>
                      <a:pt x="138" y="66"/>
                    </a:lnTo>
                    <a:lnTo>
                      <a:pt x="136" y="65"/>
                    </a:lnTo>
                    <a:lnTo>
                      <a:pt x="134" y="63"/>
                    </a:lnTo>
                    <a:lnTo>
                      <a:pt x="131" y="62"/>
                    </a:lnTo>
                    <a:lnTo>
                      <a:pt x="130" y="60"/>
                    </a:lnTo>
                    <a:lnTo>
                      <a:pt x="130" y="58"/>
                    </a:lnTo>
                    <a:lnTo>
                      <a:pt x="130" y="56"/>
                    </a:lnTo>
                    <a:lnTo>
                      <a:pt x="135" y="54"/>
                    </a:lnTo>
                    <a:lnTo>
                      <a:pt x="137" y="53"/>
                    </a:lnTo>
                    <a:lnTo>
                      <a:pt x="141" y="52"/>
                    </a:lnTo>
                    <a:lnTo>
                      <a:pt x="142" y="56"/>
                    </a:lnTo>
                    <a:lnTo>
                      <a:pt x="144" y="59"/>
                    </a:lnTo>
                    <a:lnTo>
                      <a:pt x="145" y="62"/>
                    </a:lnTo>
                    <a:lnTo>
                      <a:pt x="148" y="64"/>
                    </a:lnTo>
                    <a:lnTo>
                      <a:pt x="150" y="67"/>
                    </a:lnTo>
                    <a:lnTo>
                      <a:pt x="154" y="67"/>
                    </a:lnTo>
                    <a:lnTo>
                      <a:pt x="157" y="66"/>
                    </a:lnTo>
                    <a:lnTo>
                      <a:pt x="159" y="68"/>
                    </a:lnTo>
                    <a:lnTo>
                      <a:pt x="158" y="70"/>
                    </a:lnTo>
                    <a:lnTo>
                      <a:pt x="157" y="72"/>
                    </a:lnTo>
                    <a:lnTo>
                      <a:pt x="156" y="74"/>
                    </a:lnTo>
                    <a:lnTo>
                      <a:pt x="157" y="76"/>
                    </a:lnTo>
                    <a:lnTo>
                      <a:pt x="159" y="76"/>
                    </a:lnTo>
                    <a:lnTo>
                      <a:pt x="160" y="74"/>
                    </a:lnTo>
                    <a:lnTo>
                      <a:pt x="165" y="76"/>
                    </a:lnTo>
                    <a:lnTo>
                      <a:pt x="167" y="75"/>
                    </a:lnTo>
                    <a:lnTo>
                      <a:pt x="166" y="74"/>
                    </a:lnTo>
                    <a:lnTo>
                      <a:pt x="165" y="73"/>
                    </a:lnTo>
                    <a:lnTo>
                      <a:pt x="162" y="72"/>
                    </a:lnTo>
                    <a:lnTo>
                      <a:pt x="162" y="70"/>
                    </a:lnTo>
                    <a:lnTo>
                      <a:pt x="162" y="69"/>
                    </a:lnTo>
                    <a:lnTo>
                      <a:pt x="160" y="64"/>
                    </a:lnTo>
                    <a:lnTo>
                      <a:pt x="156" y="64"/>
                    </a:lnTo>
                    <a:lnTo>
                      <a:pt x="154" y="64"/>
                    </a:lnTo>
                    <a:lnTo>
                      <a:pt x="150" y="64"/>
                    </a:lnTo>
                    <a:lnTo>
                      <a:pt x="149" y="63"/>
                    </a:lnTo>
                    <a:lnTo>
                      <a:pt x="148" y="61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7" y="55"/>
                    </a:lnTo>
                    <a:lnTo>
                      <a:pt x="147" y="53"/>
                    </a:lnTo>
                    <a:lnTo>
                      <a:pt x="144" y="52"/>
                    </a:lnTo>
                    <a:lnTo>
                      <a:pt x="144" y="50"/>
                    </a:lnTo>
                    <a:lnTo>
                      <a:pt x="143" y="48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8" y="42"/>
                    </a:lnTo>
                    <a:lnTo>
                      <a:pt x="148" y="41"/>
                    </a:lnTo>
                    <a:lnTo>
                      <a:pt x="149" y="40"/>
                    </a:lnTo>
                    <a:lnTo>
                      <a:pt x="150" y="38"/>
                    </a:lnTo>
                    <a:lnTo>
                      <a:pt x="152" y="35"/>
                    </a:lnTo>
                    <a:lnTo>
                      <a:pt x="155" y="34"/>
                    </a:lnTo>
                    <a:lnTo>
                      <a:pt x="158" y="34"/>
                    </a:lnTo>
                    <a:lnTo>
                      <a:pt x="161" y="32"/>
                    </a:lnTo>
                    <a:lnTo>
                      <a:pt x="165" y="32"/>
                    </a:lnTo>
                    <a:lnTo>
                      <a:pt x="167" y="30"/>
                    </a:lnTo>
                    <a:lnTo>
                      <a:pt x="169" y="32"/>
                    </a:lnTo>
                    <a:lnTo>
                      <a:pt x="167" y="34"/>
                    </a:lnTo>
                    <a:lnTo>
                      <a:pt x="167" y="35"/>
                    </a:lnTo>
                    <a:lnTo>
                      <a:pt x="166" y="39"/>
                    </a:lnTo>
                    <a:lnTo>
                      <a:pt x="166" y="41"/>
                    </a:lnTo>
                    <a:lnTo>
                      <a:pt x="167" y="42"/>
                    </a:lnTo>
                    <a:lnTo>
                      <a:pt x="169" y="43"/>
                    </a:lnTo>
                    <a:lnTo>
                      <a:pt x="169" y="45"/>
                    </a:lnTo>
                    <a:lnTo>
                      <a:pt x="168" y="47"/>
                    </a:lnTo>
                    <a:lnTo>
                      <a:pt x="168" y="49"/>
                    </a:lnTo>
                    <a:lnTo>
                      <a:pt x="167" y="51"/>
                    </a:lnTo>
                    <a:lnTo>
                      <a:pt x="167" y="53"/>
                    </a:lnTo>
                    <a:lnTo>
                      <a:pt x="168" y="55"/>
                    </a:lnTo>
                    <a:lnTo>
                      <a:pt x="171" y="55"/>
                    </a:lnTo>
                    <a:lnTo>
                      <a:pt x="172" y="52"/>
                    </a:lnTo>
                    <a:lnTo>
                      <a:pt x="171" y="50"/>
                    </a:lnTo>
                    <a:lnTo>
                      <a:pt x="171" y="48"/>
                    </a:lnTo>
                    <a:lnTo>
                      <a:pt x="171" y="47"/>
                    </a:lnTo>
                    <a:lnTo>
                      <a:pt x="171" y="46"/>
                    </a:lnTo>
                    <a:lnTo>
                      <a:pt x="174" y="47"/>
                    </a:lnTo>
                    <a:lnTo>
                      <a:pt x="177" y="47"/>
                    </a:lnTo>
                    <a:lnTo>
                      <a:pt x="179" y="47"/>
                    </a:lnTo>
                    <a:lnTo>
                      <a:pt x="181" y="47"/>
                    </a:lnTo>
                    <a:lnTo>
                      <a:pt x="183" y="47"/>
                    </a:lnTo>
                    <a:lnTo>
                      <a:pt x="182" y="46"/>
                    </a:lnTo>
                    <a:lnTo>
                      <a:pt x="179" y="46"/>
                    </a:lnTo>
                    <a:lnTo>
                      <a:pt x="177" y="45"/>
                    </a:lnTo>
                    <a:lnTo>
                      <a:pt x="174" y="44"/>
                    </a:lnTo>
                    <a:lnTo>
                      <a:pt x="172" y="43"/>
                    </a:lnTo>
                    <a:lnTo>
                      <a:pt x="171" y="41"/>
                    </a:lnTo>
                    <a:lnTo>
                      <a:pt x="171" y="38"/>
                    </a:lnTo>
                    <a:lnTo>
                      <a:pt x="173" y="36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4" y="29"/>
                    </a:lnTo>
                    <a:lnTo>
                      <a:pt x="177" y="28"/>
                    </a:lnTo>
                    <a:lnTo>
                      <a:pt x="178" y="30"/>
                    </a:lnTo>
                    <a:lnTo>
                      <a:pt x="177" y="34"/>
                    </a:lnTo>
                    <a:lnTo>
                      <a:pt x="178" y="30"/>
                    </a:lnTo>
                    <a:lnTo>
                      <a:pt x="179" y="27"/>
                    </a:lnTo>
                    <a:lnTo>
                      <a:pt x="181" y="24"/>
                    </a:lnTo>
                    <a:lnTo>
                      <a:pt x="181" y="22"/>
                    </a:lnTo>
                    <a:lnTo>
                      <a:pt x="182" y="20"/>
                    </a:lnTo>
                    <a:lnTo>
                      <a:pt x="183" y="18"/>
                    </a:lnTo>
                    <a:lnTo>
                      <a:pt x="184" y="17"/>
                    </a:lnTo>
                    <a:lnTo>
                      <a:pt x="185" y="19"/>
                    </a:lnTo>
                    <a:lnTo>
                      <a:pt x="188" y="22"/>
                    </a:lnTo>
                    <a:lnTo>
                      <a:pt x="189" y="23"/>
                    </a:lnTo>
                    <a:lnTo>
                      <a:pt x="187" y="29"/>
                    </a:lnTo>
                    <a:lnTo>
                      <a:pt x="186" y="32"/>
                    </a:lnTo>
                    <a:lnTo>
                      <a:pt x="186" y="37"/>
                    </a:lnTo>
                    <a:lnTo>
                      <a:pt x="186" y="40"/>
                    </a:lnTo>
                    <a:lnTo>
                      <a:pt x="190" y="41"/>
                    </a:lnTo>
                    <a:lnTo>
                      <a:pt x="190" y="43"/>
                    </a:lnTo>
                    <a:lnTo>
                      <a:pt x="188" y="46"/>
                    </a:lnTo>
                    <a:lnTo>
                      <a:pt x="187" y="47"/>
                    </a:lnTo>
                    <a:lnTo>
                      <a:pt x="187" y="50"/>
                    </a:lnTo>
                    <a:lnTo>
                      <a:pt x="187" y="52"/>
                    </a:lnTo>
                    <a:lnTo>
                      <a:pt x="186" y="54"/>
                    </a:lnTo>
                    <a:lnTo>
                      <a:pt x="185" y="57"/>
                    </a:lnTo>
                    <a:lnTo>
                      <a:pt x="185" y="59"/>
                    </a:lnTo>
                    <a:lnTo>
                      <a:pt x="181" y="63"/>
                    </a:lnTo>
                    <a:lnTo>
                      <a:pt x="179" y="65"/>
                    </a:lnTo>
                    <a:lnTo>
                      <a:pt x="178" y="70"/>
                    </a:lnTo>
                    <a:lnTo>
                      <a:pt x="179" y="70"/>
                    </a:lnTo>
                    <a:lnTo>
                      <a:pt x="181" y="66"/>
                    </a:lnTo>
                    <a:lnTo>
                      <a:pt x="184" y="63"/>
                    </a:lnTo>
                    <a:lnTo>
                      <a:pt x="187" y="60"/>
                    </a:lnTo>
                    <a:lnTo>
                      <a:pt x="190" y="61"/>
                    </a:lnTo>
                    <a:lnTo>
                      <a:pt x="190" y="53"/>
                    </a:lnTo>
                    <a:lnTo>
                      <a:pt x="190" y="51"/>
                    </a:lnTo>
                    <a:lnTo>
                      <a:pt x="190" y="49"/>
                    </a:lnTo>
                    <a:lnTo>
                      <a:pt x="191" y="45"/>
                    </a:lnTo>
                    <a:lnTo>
                      <a:pt x="193" y="47"/>
                    </a:lnTo>
                    <a:lnTo>
                      <a:pt x="196" y="47"/>
                    </a:lnTo>
                    <a:lnTo>
                      <a:pt x="197" y="49"/>
                    </a:lnTo>
                    <a:lnTo>
                      <a:pt x="199" y="51"/>
                    </a:lnTo>
                    <a:lnTo>
                      <a:pt x="202" y="51"/>
                    </a:lnTo>
                    <a:lnTo>
                      <a:pt x="202" y="52"/>
                    </a:lnTo>
                    <a:lnTo>
                      <a:pt x="206" y="51"/>
                    </a:lnTo>
                    <a:lnTo>
                      <a:pt x="206" y="50"/>
                    </a:lnTo>
                    <a:lnTo>
                      <a:pt x="204" y="48"/>
                    </a:lnTo>
                    <a:lnTo>
                      <a:pt x="203" y="47"/>
                    </a:lnTo>
                    <a:lnTo>
                      <a:pt x="200" y="48"/>
                    </a:lnTo>
                    <a:lnTo>
                      <a:pt x="199" y="46"/>
                    </a:lnTo>
                    <a:lnTo>
                      <a:pt x="198" y="44"/>
                    </a:lnTo>
                    <a:lnTo>
                      <a:pt x="197" y="42"/>
                    </a:lnTo>
                    <a:lnTo>
                      <a:pt x="194" y="41"/>
                    </a:lnTo>
                    <a:lnTo>
                      <a:pt x="195" y="39"/>
                    </a:lnTo>
                    <a:lnTo>
                      <a:pt x="195" y="37"/>
                    </a:lnTo>
                    <a:lnTo>
                      <a:pt x="195" y="35"/>
                    </a:lnTo>
                    <a:lnTo>
                      <a:pt x="194" y="32"/>
                    </a:lnTo>
                    <a:lnTo>
                      <a:pt x="196" y="31"/>
                    </a:lnTo>
                    <a:lnTo>
                      <a:pt x="198" y="30"/>
                    </a:lnTo>
                    <a:lnTo>
                      <a:pt x="200" y="30"/>
                    </a:lnTo>
                    <a:lnTo>
                      <a:pt x="202" y="28"/>
                    </a:lnTo>
                    <a:lnTo>
                      <a:pt x="202" y="27"/>
                    </a:lnTo>
                    <a:lnTo>
                      <a:pt x="202" y="24"/>
                    </a:lnTo>
                    <a:lnTo>
                      <a:pt x="201" y="23"/>
                    </a:lnTo>
                    <a:lnTo>
                      <a:pt x="202" y="22"/>
                    </a:lnTo>
                    <a:lnTo>
                      <a:pt x="204" y="20"/>
                    </a:lnTo>
                    <a:lnTo>
                      <a:pt x="206" y="18"/>
                    </a:lnTo>
                    <a:lnTo>
                      <a:pt x="208" y="17"/>
                    </a:lnTo>
                    <a:lnTo>
                      <a:pt x="209" y="16"/>
                    </a:lnTo>
                    <a:lnTo>
                      <a:pt x="210" y="17"/>
                    </a:lnTo>
                    <a:lnTo>
                      <a:pt x="209" y="17"/>
                    </a:lnTo>
                    <a:lnTo>
                      <a:pt x="208" y="20"/>
                    </a:lnTo>
                    <a:lnTo>
                      <a:pt x="207" y="22"/>
                    </a:lnTo>
                    <a:lnTo>
                      <a:pt x="204" y="24"/>
                    </a:lnTo>
                    <a:lnTo>
                      <a:pt x="207" y="24"/>
                    </a:lnTo>
                    <a:lnTo>
                      <a:pt x="207" y="26"/>
                    </a:lnTo>
                    <a:lnTo>
                      <a:pt x="208" y="28"/>
                    </a:lnTo>
                    <a:lnTo>
                      <a:pt x="210" y="25"/>
                    </a:lnTo>
                    <a:lnTo>
                      <a:pt x="211" y="23"/>
                    </a:lnTo>
                    <a:lnTo>
                      <a:pt x="210" y="22"/>
                    </a:lnTo>
                    <a:lnTo>
                      <a:pt x="213" y="21"/>
                    </a:lnTo>
                    <a:lnTo>
                      <a:pt x="214" y="21"/>
                    </a:lnTo>
                    <a:lnTo>
                      <a:pt x="214" y="23"/>
                    </a:lnTo>
                    <a:lnTo>
                      <a:pt x="213" y="25"/>
                    </a:lnTo>
                    <a:lnTo>
                      <a:pt x="212" y="27"/>
                    </a:lnTo>
                    <a:lnTo>
                      <a:pt x="215" y="26"/>
                    </a:lnTo>
                    <a:lnTo>
                      <a:pt x="216" y="23"/>
                    </a:lnTo>
                    <a:lnTo>
                      <a:pt x="217" y="23"/>
                    </a:lnTo>
                    <a:lnTo>
                      <a:pt x="216" y="20"/>
                    </a:lnTo>
                    <a:lnTo>
                      <a:pt x="218" y="19"/>
                    </a:lnTo>
                    <a:lnTo>
                      <a:pt x="218" y="18"/>
                    </a:lnTo>
                    <a:lnTo>
                      <a:pt x="215" y="17"/>
                    </a:lnTo>
                    <a:lnTo>
                      <a:pt x="215" y="15"/>
                    </a:lnTo>
                    <a:lnTo>
                      <a:pt x="215" y="12"/>
                    </a:lnTo>
                    <a:lnTo>
                      <a:pt x="217" y="10"/>
                    </a:lnTo>
                    <a:lnTo>
                      <a:pt x="219" y="10"/>
                    </a:lnTo>
                    <a:lnTo>
                      <a:pt x="222" y="11"/>
                    </a:lnTo>
                    <a:lnTo>
                      <a:pt x="223" y="11"/>
                    </a:lnTo>
                    <a:lnTo>
                      <a:pt x="227" y="14"/>
                    </a:lnTo>
                    <a:lnTo>
                      <a:pt x="229" y="16"/>
                    </a:lnTo>
                    <a:lnTo>
                      <a:pt x="231" y="19"/>
                    </a:lnTo>
                    <a:lnTo>
                      <a:pt x="234" y="20"/>
                    </a:lnTo>
                    <a:lnTo>
                      <a:pt x="237" y="21"/>
                    </a:lnTo>
                    <a:lnTo>
                      <a:pt x="239" y="21"/>
                    </a:lnTo>
                    <a:lnTo>
                      <a:pt x="242" y="20"/>
                    </a:lnTo>
                    <a:lnTo>
                      <a:pt x="241" y="18"/>
                    </a:lnTo>
                    <a:lnTo>
                      <a:pt x="239" y="17"/>
                    </a:lnTo>
                    <a:lnTo>
                      <a:pt x="238" y="15"/>
                    </a:lnTo>
                    <a:lnTo>
                      <a:pt x="237" y="13"/>
                    </a:lnTo>
                    <a:lnTo>
                      <a:pt x="238" y="11"/>
                    </a:lnTo>
                    <a:lnTo>
                      <a:pt x="241" y="10"/>
                    </a:lnTo>
                    <a:lnTo>
                      <a:pt x="242" y="9"/>
                    </a:lnTo>
                    <a:lnTo>
                      <a:pt x="241" y="7"/>
                    </a:lnTo>
                    <a:lnTo>
                      <a:pt x="237" y="8"/>
                    </a:lnTo>
                    <a:lnTo>
                      <a:pt x="235" y="7"/>
                    </a:lnTo>
                    <a:lnTo>
                      <a:pt x="233" y="7"/>
                    </a:lnTo>
                    <a:lnTo>
                      <a:pt x="236" y="5"/>
                    </a:lnTo>
                    <a:lnTo>
                      <a:pt x="238" y="4"/>
                    </a:lnTo>
                    <a:lnTo>
                      <a:pt x="240" y="3"/>
                    </a:lnTo>
                    <a:lnTo>
                      <a:pt x="242" y="2"/>
                    </a:lnTo>
                    <a:lnTo>
                      <a:pt x="243" y="0"/>
                    </a:lnTo>
                    <a:lnTo>
                      <a:pt x="238" y="3"/>
                    </a:lnTo>
                    <a:lnTo>
                      <a:pt x="236" y="5"/>
                    </a:lnTo>
                    <a:lnTo>
                      <a:pt x="233" y="4"/>
                    </a:lnTo>
                    <a:lnTo>
                      <a:pt x="231" y="6"/>
                    </a:lnTo>
                    <a:lnTo>
                      <a:pt x="230" y="5"/>
                    </a:lnTo>
                    <a:lnTo>
                      <a:pt x="226" y="4"/>
                    </a:lnTo>
                    <a:lnTo>
                      <a:pt x="227" y="3"/>
                    </a:lnTo>
                    <a:lnTo>
                      <a:pt x="224" y="5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6" name="Freeform 160"/>
              <p:cNvSpPr>
                <a:spLocks/>
              </p:cNvSpPr>
              <p:nvPr/>
            </p:nvSpPr>
            <p:spPr bwMode="auto">
              <a:xfrm>
                <a:off x="7813675" y="1730375"/>
                <a:ext cx="249238" cy="301625"/>
              </a:xfrm>
              <a:custGeom>
                <a:avLst/>
                <a:gdLst>
                  <a:gd name="T0" fmla="*/ 2147483647 w 157"/>
                  <a:gd name="T1" fmla="*/ 2147483647 h 190"/>
                  <a:gd name="T2" fmla="*/ 2147483647 w 157"/>
                  <a:gd name="T3" fmla="*/ 2147483647 h 190"/>
                  <a:gd name="T4" fmla="*/ 2147483647 w 157"/>
                  <a:gd name="T5" fmla="*/ 2147483647 h 190"/>
                  <a:gd name="T6" fmla="*/ 2147483647 w 157"/>
                  <a:gd name="T7" fmla="*/ 2147483647 h 190"/>
                  <a:gd name="T8" fmla="*/ 2147483647 w 157"/>
                  <a:gd name="T9" fmla="*/ 2147483647 h 190"/>
                  <a:gd name="T10" fmla="*/ 2147483647 w 157"/>
                  <a:gd name="T11" fmla="*/ 2147483647 h 190"/>
                  <a:gd name="T12" fmla="*/ 2147483647 w 157"/>
                  <a:gd name="T13" fmla="*/ 2147483647 h 190"/>
                  <a:gd name="T14" fmla="*/ 2147483647 w 157"/>
                  <a:gd name="T15" fmla="*/ 2147483647 h 190"/>
                  <a:gd name="T16" fmla="*/ 2147483647 w 157"/>
                  <a:gd name="T17" fmla="*/ 2147483647 h 190"/>
                  <a:gd name="T18" fmla="*/ 2147483647 w 157"/>
                  <a:gd name="T19" fmla="*/ 2147483647 h 190"/>
                  <a:gd name="T20" fmla="*/ 2147483647 w 157"/>
                  <a:gd name="T21" fmla="*/ 2147483647 h 190"/>
                  <a:gd name="T22" fmla="*/ 2147483647 w 157"/>
                  <a:gd name="T23" fmla="*/ 2147483647 h 190"/>
                  <a:gd name="T24" fmla="*/ 2147483647 w 157"/>
                  <a:gd name="T25" fmla="*/ 2147483647 h 190"/>
                  <a:gd name="T26" fmla="*/ 2147483647 w 157"/>
                  <a:gd name="T27" fmla="*/ 2147483647 h 190"/>
                  <a:gd name="T28" fmla="*/ 2147483647 w 157"/>
                  <a:gd name="T29" fmla="*/ 2147483647 h 190"/>
                  <a:gd name="T30" fmla="*/ 2147483647 w 157"/>
                  <a:gd name="T31" fmla="*/ 2147483647 h 190"/>
                  <a:gd name="T32" fmla="*/ 2147483647 w 157"/>
                  <a:gd name="T33" fmla="*/ 2147483647 h 190"/>
                  <a:gd name="T34" fmla="*/ 2147483647 w 157"/>
                  <a:gd name="T35" fmla="*/ 2147483647 h 190"/>
                  <a:gd name="T36" fmla="*/ 2147483647 w 157"/>
                  <a:gd name="T37" fmla="*/ 2147483647 h 190"/>
                  <a:gd name="T38" fmla="*/ 2147483647 w 157"/>
                  <a:gd name="T39" fmla="*/ 2147483647 h 190"/>
                  <a:gd name="T40" fmla="*/ 2147483647 w 157"/>
                  <a:gd name="T41" fmla="*/ 2147483647 h 190"/>
                  <a:gd name="T42" fmla="*/ 2147483647 w 157"/>
                  <a:gd name="T43" fmla="*/ 2147483647 h 190"/>
                  <a:gd name="T44" fmla="*/ 2147483647 w 157"/>
                  <a:gd name="T45" fmla="*/ 2147483647 h 190"/>
                  <a:gd name="T46" fmla="*/ 2147483647 w 157"/>
                  <a:gd name="T47" fmla="*/ 2147483647 h 190"/>
                  <a:gd name="T48" fmla="*/ 2147483647 w 157"/>
                  <a:gd name="T49" fmla="*/ 2147483647 h 190"/>
                  <a:gd name="T50" fmla="*/ 2147483647 w 157"/>
                  <a:gd name="T51" fmla="*/ 2147483647 h 190"/>
                  <a:gd name="T52" fmla="*/ 2147483647 w 157"/>
                  <a:gd name="T53" fmla="*/ 2147483647 h 190"/>
                  <a:gd name="T54" fmla="*/ 2147483647 w 157"/>
                  <a:gd name="T55" fmla="*/ 2147483647 h 190"/>
                  <a:gd name="T56" fmla="*/ 2147483647 w 157"/>
                  <a:gd name="T57" fmla="*/ 2147483647 h 190"/>
                  <a:gd name="T58" fmla="*/ 2147483647 w 157"/>
                  <a:gd name="T59" fmla="*/ 2147483647 h 190"/>
                  <a:gd name="T60" fmla="*/ 2147483647 w 157"/>
                  <a:gd name="T61" fmla="*/ 2147483647 h 190"/>
                  <a:gd name="T62" fmla="*/ 2147483647 w 157"/>
                  <a:gd name="T63" fmla="*/ 2147483647 h 190"/>
                  <a:gd name="T64" fmla="*/ 2147483647 w 157"/>
                  <a:gd name="T65" fmla="*/ 2147483647 h 190"/>
                  <a:gd name="T66" fmla="*/ 2147483647 w 157"/>
                  <a:gd name="T67" fmla="*/ 2147483647 h 190"/>
                  <a:gd name="T68" fmla="*/ 2147483647 w 157"/>
                  <a:gd name="T69" fmla="*/ 2147483647 h 190"/>
                  <a:gd name="T70" fmla="*/ 2147483647 w 157"/>
                  <a:gd name="T71" fmla="*/ 2147483647 h 190"/>
                  <a:gd name="T72" fmla="*/ 2147483647 w 157"/>
                  <a:gd name="T73" fmla="*/ 2147483647 h 190"/>
                  <a:gd name="T74" fmla="*/ 2147483647 w 157"/>
                  <a:gd name="T75" fmla="*/ 2147483647 h 190"/>
                  <a:gd name="T76" fmla="*/ 2147483647 w 157"/>
                  <a:gd name="T77" fmla="*/ 2147483647 h 190"/>
                  <a:gd name="T78" fmla="*/ 2147483647 w 157"/>
                  <a:gd name="T79" fmla="*/ 2147483647 h 190"/>
                  <a:gd name="T80" fmla="*/ 2147483647 w 157"/>
                  <a:gd name="T81" fmla="*/ 2147483647 h 190"/>
                  <a:gd name="T82" fmla="*/ 2147483647 w 157"/>
                  <a:gd name="T83" fmla="*/ 2147483647 h 190"/>
                  <a:gd name="T84" fmla="*/ 2147483647 w 157"/>
                  <a:gd name="T85" fmla="*/ 2147483647 h 190"/>
                  <a:gd name="T86" fmla="*/ 2147483647 w 157"/>
                  <a:gd name="T87" fmla="*/ 2147483647 h 190"/>
                  <a:gd name="T88" fmla="*/ 2147483647 w 157"/>
                  <a:gd name="T89" fmla="*/ 2147483647 h 190"/>
                  <a:gd name="T90" fmla="*/ 2147483647 w 157"/>
                  <a:gd name="T91" fmla="*/ 2147483647 h 190"/>
                  <a:gd name="T92" fmla="*/ 2147483647 w 157"/>
                  <a:gd name="T93" fmla="*/ 2147483647 h 190"/>
                  <a:gd name="T94" fmla="*/ 2147483647 w 157"/>
                  <a:gd name="T95" fmla="*/ 2147483647 h 190"/>
                  <a:gd name="T96" fmla="*/ 2147483647 w 157"/>
                  <a:gd name="T97" fmla="*/ 2147483647 h 190"/>
                  <a:gd name="T98" fmla="*/ 2147483647 w 157"/>
                  <a:gd name="T99" fmla="*/ 2147483647 h 190"/>
                  <a:gd name="T100" fmla="*/ 2147483647 w 157"/>
                  <a:gd name="T101" fmla="*/ 2147483647 h 190"/>
                  <a:gd name="T102" fmla="*/ 2147483647 w 157"/>
                  <a:gd name="T103" fmla="*/ 2147483647 h 190"/>
                  <a:gd name="T104" fmla="*/ 2147483647 w 157"/>
                  <a:gd name="T105" fmla="*/ 2147483647 h 190"/>
                  <a:gd name="T106" fmla="*/ 2147483647 w 157"/>
                  <a:gd name="T107" fmla="*/ 2147483647 h 190"/>
                  <a:gd name="T108" fmla="*/ 2147483647 w 157"/>
                  <a:gd name="T109" fmla="*/ 2147483647 h 190"/>
                  <a:gd name="T110" fmla="*/ 2147483647 w 157"/>
                  <a:gd name="T111" fmla="*/ 2147483647 h 190"/>
                  <a:gd name="T112" fmla="*/ 2147483647 w 157"/>
                  <a:gd name="T113" fmla="*/ 2147483647 h 190"/>
                  <a:gd name="T114" fmla="*/ 2147483647 w 157"/>
                  <a:gd name="T115" fmla="*/ 2147483647 h 190"/>
                  <a:gd name="T116" fmla="*/ 2147483647 w 157"/>
                  <a:gd name="T117" fmla="*/ 2147483647 h 1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57"/>
                  <a:gd name="T178" fmla="*/ 0 h 190"/>
                  <a:gd name="T179" fmla="*/ 157 w 157"/>
                  <a:gd name="T180" fmla="*/ 190 h 1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57" h="190">
                    <a:moveTo>
                      <a:pt x="29" y="188"/>
                    </a:moveTo>
                    <a:lnTo>
                      <a:pt x="26" y="188"/>
                    </a:lnTo>
                    <a:lnTo>
                      <a:pt x="22" y="184"/>
                    </a:lnTo>
                    <a:lnTo>
                      <a:pt x="29" y="183"/>
                    </a:lnTo>
                    <a:lnTo>
                      <a:pt x="29" y="185"/>
                    </a:lnTo>
                    <a:lnTo>
                      <a:pt x="35" y="183"/>
                    </a:lnTo>
                    <a:lnTo>
                      <a:pt x="41" y="178"/>
                    </a:lnTo>
                    <a:lnTo>
                      <a:pt x="40" y="177"/>
                    </a:lnTo>
                    <a:lnTo>
                      <a:pt x="34" y="180"/>
                    </a:lnTo>
                    <a:lnTo>
                      <a:pt x="29" y="180"/>
                    </a:lnTo>
                    <a:lnTo>
                      <a:pt x="23" y="183"/>
                    </a:lnTo>
                    <a:lnTo>
                      <a:pt x="22" y="183"/>
                    </a:lnTo>
                    <a:lnTo>
                      <a:pt x="22" y="180"/>
                    </a:lnTo>
                    <a:lnTo>
                      <a:pt x="18" y="183"/>
                    </a:lnTo>
                    <a:lnTo>
                      <a:pt x="15" y="184"/>
                    </a:lnTo>
                    <a:lnTo>
                      <a:pt x="13" y="183"/>
                    </a:lnTo>
                    <a:lnTo>
                      <a:pt x="6" y="187"/>
                    </a:lnTo>
                    <a:lnTo>
                      <a:pt x="1" y="189"/>
                    </a:lnTo>
                    <a:lnTo>
                      <a:pt x="1" y="187"/>
                    </a:lnTo>
                    <a:lnTo>
                      <a:pt x="9" y="181"/>
                    </a:lnTo>
                    <a:lnTo>
                      <a:pt x="15" y="178"/>
                    </a:lnTo>
                    <a:lnTo>
                      <a:pt x="21" y="179"/>
                    </a:lnTo>
                    <a:lnTo>
                      <a:pt x="17" y="177"/>
                    </a:lnTo>
                    <a:lnTo>
                      <a:pt x="19" y="175"/>
                    </a:lnTo>
                    <a:lnTo>
                      <a:pt x="13" y="178"/>
                    </a:lnTo>
                    <a:lnTo>
                      <a:pt x="8" y="178"/>
                    </a:lnTo>
                    <a:lnTo>
                      <a:pt x="5" y="179"/>
                    </a:lnTo>
                    <a:lnTo>
                      <a:pt x="6" y="177"/>
                    </a:lnTo>
                    <a:lnTo>
                      <a:pt x="4" y="178"/>
                    </a:lnTo>
                    <a:lnTo>
                      <a:pt x="1" y="176"/>
                    </a:lnTo>
                    <a:lnTo>
                      <a:pt x="6" y="172"/>
                    </a:lnTo>
                    <a:lnTo>
                      <a:pt x="9" y="171"/>
                    </a:lnTo>
                    <a:lnTo>
                      <a:pt x="7" y="168"/>
                    </a:lnTo>
                    <a:lnTo>
                      <a:pt x="5" y="167"/>
                    </a:lnTo>
                    <a:lnTo>
                      <a:pt x="7" y="166"/>
                    </a:lnTo>
                    <a:lnTo>
                      <a:pt x="3" y="165"/>
                    </a:lnTo>
                    <a:lnTo>
                      <a:pt x="0" y="161"/>
                    </a:lnTo>
                    <a:lnTo>
                      <a:pt x="6" y="160"/>
                    </a:lnTo>
                    <a:lnTo>
                      <a:pt x="9" y="161"/>
                    </a:lnTo>
                    <a:lnTo>
                      <a:pt x="10" y="164"/>
                    </a:lnTo>
                    <a:lnTo>
                      <a:pt x="11" y="167"/>
                    </a:lnTo>
                    <a:lnTo>
                      <a:pt x="16" y="166"/>
                    </a:lnTo>
                    <a:lnTo>
                      <a:pt x="12" y="166"/>
                    </a:lnTo>
                    <a:lnTo>
                      <a:pt x="13" y="162"/>
                    </a:lnTo>
                    <a:lnTo>
                      <a:pt x="10" y="161"/>
                    </a:lnTo>
                    <a:lnTo>
                      <a:pt x="16" y="160"/>
                    </a:lnTo>
                    <a:lnTo>
                      <a:pt x="20" y="160"/>
                    </a:lnTo>
                    <a:lnTo>
                      <a:pt x="21" y="160"/>
                    </a:lnTo>
                    <a:lnTo>
                      <a:pt x="25" y="162"/>
                    </a:lnTo>
                    <a:lnTo>
                      <a:pt x="24" y="160"/>
                    </a:lnTo>
                    <a:lnTo>
                      <a:pt x="22" y="159"/>
                    </a:lnTo>
                    <a:lnTo>
                      <a:pt x="19" y="159"/>
                    </a:lnTo>
                    <a:lnTo>
                      <a:pt x="21" y="157"/>
                    </a:lnTo>
                    <a:lnTo>
                      <a:pt x="24" y="156"/>
                    </a:lnTo>
                    <a:lnTo>
                      <a:pt x="28" y="155"/>
                    </a:lnTo>
                    <a:lnTo>
                      <a:pt x="25" y="154"/>
                    </a:lnTo>
                    <a:lnTo>
                      <a:pt x="21" y="156"/>
                    </a:lnTo>
                    <a:lnTo>
                      <a:pt x="19" y="157"/>
                    </a:lnTo>
                    <a:lnTo>
                      <a:pt x="17" y="159"/>
                    </a:lnTo>
                    <a:lnTo>
                      <a:pt x="12" y="160"/>
                    </a:lnTo>
                    <a:lnTo>
                      <a:pt x="9" y="159"/>
                    </a:lnTo>
                    <a:lnTo>
                      <a:pt x="10" y="154"/>
                    </a:lnTo>
                    <a:lnTo>
                      <a:pt x="14" y="154"/>
                    </a:lnTo>
                    <a:lnTo>
                      <a:pt x="10" y="153"/>
                    </a:lnTo>
                    <a:lnTo>
                      <a:pt x="8" y="152"/>
                    </a:lnTo>
                    <a:lnTo>
                      <a:pt x="9" y="150"/>
                    </a:lnTo>
                    <a:lnTo>
                      <a:pt x="10" y="151"/>
                    </a:lnTo>
                    <a:lnTo>
                      <a:pt x="13" y="150"/>
                    </a:lnTo>
                    <a:lnTo>
                      <a:pt x="16" y="151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16" y="148"/>
                    </a:lnTo>
                    <a:lnTo>
                      <a:pt x="11" y="148"/>
                    </a:lnTo>
                    <a:lnTo>
                      <a:pt x="10" y="146"/>
                    </a:lnTo>
                    <a:lnTo>
                      <a:pt x="14" y="146"/>
                    </a:lnTo>
                    <a:lnTo>
                      <a:pt x="17" y="147"/>
                    </a:lnTo>
                    <a:lnTo>
                      <a:pt x="21" y="148"/>
                    </a:lnTo>
                    <a:lnTo>
                      <a:pt x="24" y="148"/>
                    </a:lnTo>
                    <a:lnTo>
                      <a:pt x="27" y="148"/>
                    </a:lnTo>
                    <a:lnTo>
                      <a:pt x="26" y="147"/>
                    </a:lnTo>
                    <a:lnTo>
                      <a:pt x="33" y="146"/>
                    </a:lnTo>
                    <a:lnTo>
                      <a:pt x="27" y="146"/>
                    </a:lnTo>
                    <a:lnTo>
                      <a:pt x="23" y="147"/>
                    </a:lnTo>
                    <a:lnTo>
                      <a:pt x="20" y="145"/>
                    </a:lnTo>
                    <a:lnTo>
                      <a:pt x="20" y="142"/>
                    </a:lnTo>
                    <a:lnTo>
                      <a:pt x="19" y="141"/>
                    </a:lnTo>
                    <a:lnTo>
                      <a:pt x="26" y="139"/>
                    </a:lnTo>
                    <a:lnTo>
                      <a:pt x="29" y="141"/>
                    </a:lnTo>
                    <a:lnTo>
                      <a:pt x="36" y="140"/>
                    </a:lnTo>
                    <a:lnTo>
                      <a:pt x="30" y="139"/>
                    </a:lnTo>
                    <a:lnTo>
                      <a:pt x="27" y="137"/>
                    </a:lnTo>
                    <a:lnTo>
                      <a:pt x="25" y="136"/>
                    </a:lnTo>
                    <a:lnTo>
                      <a:pt x="22" y="133"/>
                    </a:lnTo>
                    <a:lnTo>
                      <a:pt x="20" y="132"/>
                    </a:lnTo>
                    <a:lnTo>
                      <a:pt x="20" y="131"/>
                    </a:lnTo>
                    <a:lnTo>
                      <a:pt x="18" y="129"/>
                    </a:lnTo>
                    <a:lnTo>
                      <a:pt x="20" y="129"/>
                    </a:lnTo>
                    <a:lnTo>
                      <a:pt x="22" y="129"/>
                    </a:lnTo>
                    <a:lnTo>
                      <a:pt x="26" y="129"/>
                    </a:lnTo>
                    <a:lnTo>
                      <a:pt x="28" y="128"/>
                    </a:lnTo>
                    <a:lnTo>
                      <a:pt x="27" y="127"/>
                    </a:lnTo>
                    <a:lnTo>
                      <a:pt x="29" y="126"/>
                    </a:lnTo>
                    <a:lnTo>
                      <a:pt x="31" y="126"/>
                    </a:lnTo>
                    <a:lnTo>
                      <a:pt x="32" y="125"/>
                    </a:lnTo>
                    <a:lnTo>
                      <a:pt x="34" y="124"/>
                    </a:lnTo>
                    <a:lnTo>
                      <a:pt x="34" y="126"/>
                    </a:lnTo>
                    <a:lnTo>
                      <a:pt x="33" y="127"/>
                    </a:lnTo>
                    <a:lnTo>
                      <a:pt x="34" y="128"/>
                    </a:lnTo>
                    <a:lnTo>
                      <a:pt x="36" y="126"/>
                    </a:lnTo>
                    <a:lnTo>
                      <a:pt x="37" y="125"/>
                    </a:lnTo>
                    <a:lnTo>
                      <a:pt x="37" y="121"/>
                    </a:lnTo>
                    <a:lnTo>
                      <a:pt x="38" y="119"/>
                    </a:lnTo>
                    <a:lnTo>
                      <a:pt x="40" y="121"/>
                    </a:lnTo>
                    <a:lnTo>
                      <a:pt x="40" y="124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2"/>
                    </a:lnTo>
                    <a:lnTo>
                      <a:pt x="46" y="119"/>
                    </a:lnTo>
                    <a:lnTo>
                      <a:pt x="46" y="115"/>
                    </a:lnTo>
                    <a:lnTo>
                      <a:pt x="47" y="111"/>
                    </a:lnTo>
                    <a:lnTo>
                      <a:pt x="51" y="109"/>
                    </a:lnTo>
                    <a:lnTo>
                      <a:pt x="57" y="108"/>
                    </a:lnTo>
                    <a:lnTo>
                      <a:pt x="57" y="105"/>
                    </a:lnTo>
                    <a:lnTo>
                      <a:pt x="59" y="103"/>
                    </a:lnTo>
                    <a:lnTo>
                      <a:pt x="60" y="101"/>
                    </a:lnTo>
                    <a:lnTo>
                      <a:pt x="54" y="102"/>
                    </a:lnTo>
                    <a:lnTo>
                      <a:pt x="51" y="103"/>
                    </a:lnTo>
                    <a:lnTo>
                      <a:pt x="48" y="106"/>
                    </a:lnTo>
                    <a:lnTo>
                      <a:pt x="46" y="103"/>
                    </a:lnTo>
                    <a:lnTo>
                      <a:pt x="48" y="101"/>
                    </a:lnTo>
                    <a:lnTo>
                      <a:pt x="49" y="100"/>
                    </a:lnTo>
                    <a:lnTo>
                      <a:pt x="52" y="99"/>
                    </a:lnTo>
                    <a:lnTo>
                      <a:pt x="54" y="95"/>
                    </a:lnTo>
                    <a:lnTo>
                      <a:pt x="57" y="93"/>
                    </a:lnTo>
                    <a:lnTo>
                      <a:pt x="57" y="90"/>
                    </a:lnTo>
                    <a:lnTo>
                      <a:pt x="57" y="89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4" y="91"/>
                    </a:lnTo>
                    <a:lnTo>
                      <a:pt x="64" y="92"/>
                    </a:lnTo>
                    <a:lnTo>
                      <a:pt x="64" y="93"/>
                    </a:lnTo>
                    <a:lnTo>
                      <a:pt x="65" y="92"/>
                    </a:lnTo>
                    <a:lnTo>
                      <a:pt x="66" y="90"/>
                    </a:lnTo>
                    <a:lnTo>
                      <a:pt x="67" y="90"/>
                    </a:lnTo>
                    <a:lnTo>
                      <a:pt x="70" y="89"/>
                    </a:lnTo>
                    <a:lnTo>
                      <a:pt x="70" y="88"/>
                    </a:lnTo>
                    <a:lnTo>
                      <a:pt x="66" y="88"/>
                    </a:lnTo>
                    <a:lnTo>
                      <a:pt x="64" y="88"/>
                    </a:lnTo>
                    <a:lnTo>
                      <a:pt x="60" y="89"/>
                    </a:lnTo>
                    <a:lnTo>
                      <a:pt x="58" y="87"/>
                    </a:lnTo>
                    <a:lnTo>
                      <a:pt x="60" y="84"/>
                    </a:lnTo>
                    <a:lnTo>
                      <a:pt x="64" y="79"/>
                    </a:lnTo>
                    <a:lnTo>
                      <a:pt x="69" y="76"/>
                    </a:lnTo>
                    <a:lnTo>
                      <a:pt x="72" y="77"/>
                    </a:lnTo>
                    <a:lnTo>
                      <a:pt x="73" y="78"/>
                    </a:lnTo>
                    <a:lnTo>
                      <a:pt x="73" y="80"/>
                    </a:lnTo>
                    <a:lnTo>
                      <a:pt x="70" y="82"/>
                    </a:lnTo>
                    <a:lnTo>
                      <a:pt x="68" y="84"/>
                    </a:lnTo>
                    <a:lnTo>
                      <a:pt x="70" y="83"/>
                    </a:lnTo>
                    <a:lnTo>
                      <a:pt x="74" y="81"/>
                    </a:lnTo>
                    <a:lnTo>
                      <a:pt x="75" y="82"/>
                    </a:lnTo>
                    <a:lnTo>
                      <a:pt x="76" y="82"/>
                    </a:lnTo>
                    <a:lnTo>
                      <a:pt x="74" y="85"/>
                    </a:lnTo>
                    <a:lnTo>
                      <a:pt x="73" y="87"/>
                    </a:lnTo>
                    <a:lnTo>
                      <a:pt x="73" y="88"/>
                    </a:lnTo>
                    <a:lnTo>
                      <a:pt x="77" y="83"/>
                    </a:lnTo>
                    <a:lnTo>
                      <a:pt x="80" y="83"/>
                    </a:lnTo>
                    <a:lnTo>
                      <a:pt x="82" y="83"/>
                    </a:lnTo>
                    <a:lnTo>
                      <a:pt x="84" y="84"/>
                    </a:lnTo>
                    <a:lnTo>
                      <a:pt x="85" y="87"/>
                    </a:lnTo>
                    <a:lnTo>
                      <a:pt x="87" y="89"/>
                    </a:lnTo>
                    <a:lnTo>
                      <a:pt x="87" y="92"/>
                    </a:lnTo>
                    <a:lnTo>
                      <a:pt x="87" y="94"/>
                    </a:lnTo>
                    <a:lnTo>
                      <a:pt x="89" y="96"/>
                    </a:lnTo>
                    <a:lnTo>
                      <a:pt x="90" y="98"/>
                    </a:lnTo>
                    <a:lnTo>
                      <a:pt x="92" y="98"/>
                    </a:lnTo>
                    <a:lnTo>
                      <a:pt x="93" y="96"/>
                    </a:lnTo>
                    <a:lnTo>
                      <a:pt x="92" y="93"/>
                    </a:lnTo>
                    <a:lnTo>
                      <a:pt x="91" y="90"/>
                    </a:lnTo>
                    <a:lnTo>
                      <a:pt x="90" y="87"/>
                    </a:lnTo>
                    <a:lnTo>
                      <a:pt x="89" y="84"/>
                    </a:lnTo>
                    <a:lnTo>
                      <a:pt x="89" y="82"/>
                    </a:lnTo>
                    <a:lnTo>
                      <a:pt x="91" y="79"/>
                    </a:lnTo>
                    <a:lnTo>
                      <a:pt x="94" y="77"/>
                    </a:lnTo>
                    <a:lnTo>
                      <a:pt x="97" y="77"/>
                    </a:lnTo>
                    <a:lnTo>
                      <a:pt x="100" y="75"/>
                    </a:lnTo>
                    <a:lnTo>
                      <a:pt x="99" y="75"/>
                    </a:lnTo>
                    <a:lnTo>
                      <a:pt x="97" y="76"/>
                    </a:lnTo>
                    <a:lnTo>
                      <a:pt x="94" y="77"/>
                    </a:lnTo>
                    <a:lnTo>
                      <a:pt x="90" y="78"/>
                    </a:lnTo>
                    <a:lnTo>
                      <a:pt x="87" y="81"/>
                    </a:lnTo>
                    <a:lnTo>
                      <a:pt x="85" y="82"/>
                    </a:lnTo>
                    <a:lnTo>
                      <a:pt x="84" y="80"/>
                    </a:lnTo>
                    <a:lnTo>
                      <a:pt x="81" y="80"/>
                    </a:lnTo>
                    <a:lnTo>
                      <a:pt x="79" y="81"/>
                    </a:lnTo>
                    <a:lnTo>
                      <a:pt x="77" y="80"/>
                    </a:lnTo>
                    <a:lnTo>
                      <a:pt x="76" y="79"/>
                    </a:lnTo>
                    <a:lnTo>
                      <a:pt x="76" y="76"/>
                    </a:lnTo>
                    <a:lnTo>
                      <a:pt x="77" y="74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75"/>
                    </a:lnTo>
                    <a:lnTo>
                      <a:pt x="82" y="74"/>
                    </a:lnTo>
                    <a:lnTo>
                      <a:pt x="80" y="73"/>
                    </a:lnTo>
                    <a:lnTo>
                      <a:pt x="78" y="71"/>
                    </a:lnTo>
                    <a:lnTo>
                      <a:pt x="75" y="74"/>
                    </a:lnTo>
                    <a:lnTo>
                      <a:pt x="74" y="72"/>
                    </a:lnTo>
                    <a:lnTo>
                      <a:pt x="79" y="65"/>
                    </a:lnTo>
                    <a:lnTo>
                      <a:pt x="81" y="67"/>
                    </a:lnTo>
                    <a:lnTo>
                      <a:pt x="85" y="68"/>
                    </a:lnTo>
                    <a:lnTo>
                      <a:pt x="87" y="67"/>
                    </a:lnTo>
                    <a:lnTo>
                      <a:pt x="86" y="65"/>
                    </a:lnTo>
                    <a:lnTo>
                      <a:pt x="82" y="65"/>
                    </a:lnTo>
                    <a:lnTo>
                      <a:pt x="85" y="63"/>
                    </a:lnTo>
                    <a:lnTo>
                      <a:pt x="87" y="63"/>
                    </a:lnTo>
                    <a:lnTo>
                      <a:pt x="90" y="64"/>
                    </a:lnTo>
                    <a:lnTo>
                      <a:pt x="93" y="65"/>
                    </a:lnTo>
                    <a:lnTo>
                      <a:pt x="94" y="66"/>
                    </a:lnTo>
                    <a:lnTo>
                      <a:pt x="96" y="67"/>
                    </a:lnTo>
                    <a:lnTo>
                      <a:pt x="96" y="65"/>
                    </a:lnTo>
                    <a:lnTo>
                      <a:pt x="95" y="65"/>
                    </a:lnTo>
                    <a:lnTo>
                      <a:pt x="93" y="63"/>
                    </a:lnTo>
                    <a:lnTo>
                      <a:pt x="91" y="61"/>
                    </a:lnTo>
                    <a:lnTo>
                      <a:pt x="89" y="59"/>
                    </a:lnTo>
                    <a:lnTo>
                      <a:pt x="87" y="60"/>
                    </a:lnTo>
                    <a:lnTo>
                      <a:pt x="84" y="59"/>
                    </a:lnTo>
                    <a:lnTo>
                      <a:pt x="82" y="59"/>
                    </a:lnTo>
                    <a:lnTo>
                      <a:pt x="82" y="58"/>
                    </a:lnTo>
                    <a:lnTo>
                      <a:pt x="83" y="57"/>
                    </a:lnTo>
                    <a:lnTo>
                      <a:pt x="83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79" y="58"/>
                    </a:lnTo>
                    <a:lnTo>
                      <a:pt x="78" y="60"/>
                    </a:lnTo>
                    <a:lnTo>
                      <a:pt x="77" y="62"/>
                    </a:lnTo>
                    <a:lnTo>
                      <a:pt x="75" y="64"/>
                    </a:lnTo>
                    <a:lnTo>
                      <a:pt x="75" y="65"/>
                    </a:lnTo>
                    <a:lnTo>
                      <a:pt x="72" y="67"/>
                    </a:lnTo>
                    <a:lnTo>
                      <a:pt x="69" y="68"/>
                    </a:lnTo>
                    <a:lnTo>
                      <a:pt x="66" y="71"/>
                    </a:lnTo>
                    <a:lnTo>
                      <a:pt x="64" y="71"/>
                    </a:lnTo>
                    <a:lnTo>
                      <a:pt x="62" y="71"/>
                    </a:lnTo>
                    <a:lnTo>
                      <a:pt x="59" y="71"/>
                    </a:lnTo>
                    <a:lnTo>
                      <a:pt x="61" y="69"/>
                    </a:lnTo>
                    <a:lnTo>
                      <a:pt x="64" y="67"/>
                    </a:lnTo>
                    <a:lnTo>
                      <a:pt x="63" y="67"/>
                    </a:lnTo>
                    <a:lnTo>
                      <a:pt x="61" y="67"/>
                    </a:lnTo>
                    <a:lnTo>
                      <a:pt x="61" y="66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5" y="65"/>
                    </a:lnTo>
                    <a:lnTo>
                      <a:pt x="67" y="65"/>
                    </a:lnTo>
                    <a:lnTo>
                      <a:pt x="69" y="65"/>
                    </a:lnTo>
                    <a:lnTo>
                      <a:pt x="72" y="63"/>
                    </a:lnTo>
                    <a:lnTo>
                      <a:pt x="69" y="63"/>
                    </a:lnTo>
                    <a:lnTo>
                      <a:pt x="68" y="63"/>
                    </a:lnTo>
                    <a:lnTo>
                      <a:pt x="69" y="61"/>
                    </a:lnTo>
                    <a:lnTo>
                      <a:pt x="66" y="61"/>
                    </a:lnTo>
                    <a:lnTo>
                      <a:pt x="64" y="62"/>
                    </a:lnTo>
                    <a:lnTo>
                      <a:pt x="63" y="62"/>
                    </a:lnTo>
                    <a:lnTo>
                      <a:pt x="63" y="60"/>
                    </a:lnTo>
                    <a:lnTo>
                      <a:pt x="60" y="61"/>
                    </a:lnTo>
                    <a:lnTo>
                      <a:pt x="61" y="58"/>
                    </a:lnTo>
                    <a:lnTo>
                      <a:pt x="63" y="59"/>
                    </a:lnTo>
                    <a:lnTo>
                      <a:pt x="65" y="57"/>
                    </a:lnTo>
                    <a:lnTo>
                      <a:pt x="69" y="56"/>
                    </a:lnTo>
                    <a:lnTo>
                      <a:pt x="70" y="56"/>
                    </a:lnTo>
                    <a:lnTo>
                      <a:pt x="71" y="54"/>
                    </a:lnTo>
                    <a:lnTo>
                      <a:pt x="69" y="55"/>
                    </a:lnTo>
                    <a:lnTo>
                      <a:pt x="65" y="56"/>
                    </a:lnTo>
                    <a:lnTo>
                      <a:pt x="63" y="57"/>
                    </a:lnTo>
                    <a:lnTo>
                      <a:pt x="64" y="54"/>
                    </a:lnTo>
                    <a:lnTo>
                      <a:pt x="65" y="53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1" y="53"/>
                    </a:lnTo>
                    <a:lnTo>
                      <a:pt x="76" y="53"/>
                    </a:lnTo>
                    <a:lnTo>
                      <a:pt x="78" y="52"/>
                    </a:lnTo>
                    <a:lnTo>
                      <a:pt x="80" y="51"/>
                    </a:lnTo>
                    <a:lnTo>
                      <a:pt x="83" y="50"/>
                    </a:lnTo>
                    <a:lnTo>
                      <a:pt x="85" y="48"/>
                    </a:lnTo>
                    <a:lnTo>
                      <a:pt x="86" y="50"/>
                    </a:lnTo>
                    <a:lnTo>
                      <a:pt x="87" y="49"/>
                    </a:lnTo>
                    <a:lnTo>
                      <a:pt x="89" y="48"/>
                    </a:lnTo>
                    <a:lnTo>
                      <a:pt x="91" y="47"/>
                    </a:lnTo>
                    <a:lnTo>
                      <a:pt x="93" y="47"/>
                    </a:lnTo>
                    <a:lnTo>
                      <a:pt x="94" y="48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6" y="53"/>
                    </a:lnTo>
                    <a:lnTo>
                      <a:pt x="96" y="55"/>
                    </a:lnTo>
                    <a:lnTo>
                      <a:pt x="99" y="55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1" y="53"/>
                    </a:lnTo>
                    <a:lnTo>
                      <a:pt x="99" y="53"/>
                    </a:lnTo>
                    <a:lnTo>
                      <a:pt x="97" y="52"/>
                    </a:lnTo>
                    <a:lnTo>
                      <a:pt x="97" y="48"/>
                    </a:lnTo>
                    <a:lnTo>
                      <a:pt x="98" y="47"/>
                    </a:lnTo>
                    <a:lnTo>
                      <a:pt x="99" y="45"/>
                    </a:lnTo>
                    <a:lnTo>
                      <a:pt x="100" y="42"/>
                    </a:lnTo>
                    <a:lnTo>
                      <a:pt x="99" y="41"/>
                    </a:lnTo>
                    <a:lnTo>
                      <a:pt x="96" y="41"/>
                    </a:lnTo>
                    <a:lnTo>
                      <a:pt x="94" y="40"/>
                    </a:lnTo>
                    <a:lnTo>
                      <a:pt x="93" y="40"/>
                    </a:lnTo>
                    <a:lnTo>
                      <a:pt x="90" y="41"/>
                    </a:lnTo>
                    <a:lnTo>
                      <a:pt x="88" y="41"/>
                    </a:lnTo>
                    <a:lnTo>
                      <a:pt x="87" y="41"/>
                    </a:lnTo>
                    <a:lnTo>
                      <a:pt x="87" y="39"/>
                    </a:lnTo>
                    <a:lnTo>
                      <a:pt x="85" y="39"/>
                    </a:lnTo>
                    <a:lnTo>
                      <a:pt x="84" y="41"/>
                    </a:lnTo>
                    <a:lnTo>
                      <a:pt x="81" y="42"/>
                    </a:lnTo>
                    <a:lnTo>
                      <a:pt x="79" y="43"/>
                    </a:lnTo>
                    <a:lnTo>
                      <a:pt x="78" y="42"/>
                    </a:lnTo>
                    <a:lnTo>
                      <a:pt x="77" y="41"/>
                    </a:lnTo>
                    <a:lnTo>
                      <a:pt x="79" y="37"/>
                    </a:lnTo>
                    <a:lnTo>
                      <a:pt x="80" y="35"/>
                    </a:lnTo>
                    <a:lnTo>
                      <a:pt x="81" y="34"/>
                    </a:lnTo>
                    <a:lnTo>
                      <a:pt x="83" y="33"/>
                    </a:lnTo>
                    <a:lnTo>
                      <a:pt x="84" y="33"/>
                    </a:lnTo>
                    <a:lnTo>
                      <a:pt x="83" y="35"/>
                    </a:lnTo>
                    <a:lnTo>
                      <a:pt x="84" y="35"/>
                    </a:lnTo>
                    <a:lnTo>
                      <a:pt x="86" y="34"/>
                    </a:lnTo>
                    <a:lnTo>
                      <a:pt x="87" y="33"/>
                    </a:lnTo>
                    <a:lnTo>
                      <a:pt x="88" y="32"/>
                    </a:lnTo>
                    <a:lnTo>
                      <a:pt x="87" y="31"/>
                    </a:lnTo>
                    <a:lnTo>
                      <a:pt x="88" y="30"/>
                    </a:lnTo>
                    <a:lnTo>
                      <a:pt x="90" y="31"/>
                    </a:lnTo>
                    <a:lnTo>
                      <a:pt x="91" y="31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3" y="35"/>
                    </a:lnTo>
                    <a:lnTo>
                      <a:pt x="96" y="34"/>
                    </a:lnTo>
                    <a:lnTo>
                      <a:pt x="97" y="31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8" y="29"/>
                    </a:lnTo>
                    <a:lnTo>
                      <a:pt x="99" y="28"/>
                    </a:lnTo>
                    <a:lnTo>
                      <a:pt x="99" y="27"/>
                    </a:lnTo>
                    <a:lnTo>
                      <a:pt x="98" y="25"/>
                    </a:lnTo>
                    <a:lnTo>
                      <a:pt x="99" y="24"/>
                    </a:lnTo>
                    <a:lnTo>
                      <a:pt x="101" y="24"/>
                    </a:lnTo>
                    <a:lnTo>
                      <a:pt x="102" y="26"/>
                    </a:lnTo>
                    <a:lnTo>
                      <a:pt x="103" y="29"/>
                    </a:lnTo>
                    <a:lnTo>
                      <a:pt x="104" y="29"/>
                    </a:lnTo>
                    <a:lnTo>
                      <a:pt x="104" y="31"/>
                    </a:lnTo>
                    <a:lnTo>
                      <a:pt x="104" y="33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3" y="38"/>
                    </a:lnTo>
                    <a:lnTo>
                      <a:pt x="102" y="40"/>
                    </a:lnTo>
                    <a:lnTo>
                      <a:pt x="102" y="41"/>
                    </a:lnTo>
                    <a:lnTo>
                      <a:pt x="106" y="42"/>
                    </a:lnTo>
                    <a:lnTo>
                      <a:pt x="107" y="46"/>
                    </a:lnTo>
                    <a:lnTo>
                      <a:pt x="108" y="47"/>
                    </a:lnTo>
                    <a:lnTo>
                      <a:pt x="108" y="49"/>
                    </a:lnTo>
                    <a:lnTo>
                      <a:pt x="108" y="52"/>
                    </a:lnTo>
                    <a:lnTo>
                      <a:pt x="110" y="53"/>
                    </a:lnTo>
                    <a:lnTo>
                      <a:pt x="113" y="55"/>
                    </a:lnTo>
                    <a:lnTo>
                      <a:pt x="116" y="57"/>
                    </a:lnTo>
                    <a:lnTo>
                      <a:pt x="119" y="58"/>
                    </a:lnTo>
                    <a:lnTo>
                      <a:pt x="120" y="57"/>
                    </a:lnTo>
                    <a:lnTo>
                      <a:pt x="119" y="55"/>
                    </a:lnTo>
                    <a:lnTo>
                      <a:pt x="117" y="54"/>
                    </a:lnTo>
                    <a:lnTo>
                      <a:pt x="115" y="53"/>
                    </a:lnTo>
                    <a:lnTo>
                      <a:pt x="113" y="52"/>
                    </a:lnTo>
                    <a:lnTo>
                      <a:pt x="111" y="51"/>
                    </a:lnTo>
                    <a:lnTo>
                      <a:pt x="109" y="51"/>
                    </a:lnTo>
                    <a:lnTo>
                      <a:pt x="111" y="47"/>
                    </a:lnTo>
                    <a:lnTo>
                      <a:pt x="111" y="44"/>
                    </a:lnTo>
                    <a:lnTo>
                      <a:pt x="110" y="44"/>
                    </a:lnTo>
                    <a:lnTo>
                      <a:pt x="109" y="43"/>
                    </a:lnTo>
                    <a:lnTo>
                      <a:pt x="110" y="41"/>
                    </a:lnTo>
                    <a:lnTo>
                      <a:pt x="111" y="41"/>
                    </a:lnTo>
                    <a:lnTo>
                      <a:pt x="112" y="43"/>
                    </a:lnTo>
                    <a:lnTo>
                      <a:pt x="114" y="46"/>
                    </a:lnTo>
                    <a:lnTo>
                      <a:pt x="115" y="48"/>
                    </a:lnTo>
                    <a:lnTo>
                      <a:pt x="117" y="49"/>
                    </a:lnTo>
                    <a:lnTo>
                      <a:pt x="117" y="47"/>
                    </a:lnTo>
                    <a:lnTo>
                      <a:pt x="115" y="45"/>
                    </a:lnTo>
                    <a:lnTo>
                      <a:pt x="114" y="44"/>
                    </a:lnTo>
                    <a:lnTo>
                      <a:pt x="113" y="42"/>
                    </a:lnTo>
                    <a:lnTo>
                      <a:pt x="114" y="41"/>
                    </a:lnTo>
                    <a:lnTo>
                      <a:pt x="116" y="43"/>
                    </a:lnTo>
                    <a:lnTo>
                      <a:pt x="117" y="45"/>
                    </a:lnTo>
                    <a:lnTo>
                      <a:pt x="118" y="47"/>
                    </a:lnTo>
                    <a:lnTo>
                      <a:pt x="119" y="44"/>
                    </a:lnTo>
                    <a:lnTo>
                      <a:pt x="117" y="43"/>
                    </a:lnTo>
                    <a:lnTo>
                      <a:pt x="118" y="41"/>
                    </a:lnTo>
                    <a:lnTo>
                      <a:pt x="119" y="40"/>
                    </a:lnTo>
                    <a:lnTo>
                      <a:pt x="117" y="41"/>
                    </a:lnTo>
                    <a:lnTo>
                      <a:pt x="116" y="41"/>
                    </a:lnTo>
                    <a:lnTo>
                      <a:pt x="114" y="41"/>
                    </a:lnTo>
                    <a:lnTo>
                      <a:pt x="115" y="38"/>
                    </a:lnTo>
                    <a:lnTo>
                      <a:pt x="116" y="36"/>
                    </a:lnTo>
                    <a:lnTo>
                      <a:pt x="117" y="35"/>
                    </a:lnTo>
                    <a:lnTo>
                      <a:pt x="119" y="38"/>
                    </a:lnTo>
                    <a:lnTo>
                      <a:pt x="123" y="37"/>
                    </a:lnTo>
                    <a:lnTo>
                      <a:pt x="124" y="36"/>
                    </a:lnTo>
                    <a:lnTo>
                      <a:pt x="121" y="35"/>
                    </a:lnTo>
                    <a:lnTo>
                      <a:pt x="120" y="34"/>
                    </a:lnTo>
                    <a:lnTo>
                      <a:pt x="117" y="33"/>
                    </a:lnTo>
                    <a:lnTo>
                      <a:pt x="114" y="35"/>
                    </a:lnTo>
                    <a:lnTo>
                      <a:pt x="112" y="35"/>
                    </a:lnTo>
                    <a:lnTo>
                      <a:pt x="111" y="34"/>
                    </a:lnTo>
                    <a:lnTo>
                      <a:pt x="111" y="32"/>
                    </a:lnTo>
                    <a:lnTo>
                      <a:pt x="111" y="31"/>
                    </a:lnTo>
                    <a:lnTo>
                      <a:pt x="114" y="30"/>
                    </a:lnTo>
                    <a:lnTo>
                      <a:pt x="117" y="30"/>
                    </a:lnTo>
                    <a:lnTo>
                      <a:pt x="118" y="29"/>
                    </a:lnTo>
                    <a:lnTo>
                      <a:pt x="119" y="29"/>
                    </a:lnTo>
                    <a:lnTo>
                      <a:pt x="117" y="29"/>
                    </a:lnTo>
                    <a:lnTo>
                      <a:pt x="116" y="27"/>
                    </a:lnTo>
                    <a:lnTo>
                      <a:pt x="117" y="25"/>
                    </a:lnTo>
                    <a:lnTo>
                      <a:pt x="114" y="27"/>
                    </a:lnTo>
                    <a:lnTo>
                      <a:pt x="111" y="28"/>
                    </a:lnTo>
                    <a:lnTo>
                      <a:pt x="108" y="28"/>
                    </a:lnTo>
                    <a:lnTo>
                      <a:pt x="106" y="27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10" y="24"/>
                    </a:lnTo>
                    <a:lnTo>
                      <a:pt x="108" y="24"/>
                    </a:lnTo>
                    <a:lnTo>
                      <a:pt x="106" y="24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11" y="21"/>
                    </a:lnTo>
                    <a:lnTo>
                      <a:pt x="113" y="21"/>
                    </a:lnTo>
                    <a:lnTo>
                      <a:pt x="116" y="22"/>
                    </a:lnTo>
                    <a:lnTo>
                      <a:pt x="117" y="23"/>
                    </a:lnTo>
                    <a:lnTo>
                      <a:pt x="119" y="24"/>
                    </a:lnTo>
                    <a:lnTo>
                      <a:pt x="121" y="26"/>
                    </a:lnTo>
                    <a:lnTo>
                      <a:pt x="121" y="27"/>
                    </a:lnTo>
                    <a:lnTo>
                      <a:pt x="123" y="29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9" y="30"/>
                    </a:lnTo>
                    <a:lnTo>
                      <a:pt x="127" y="29"/>
                    </a:lnTo>
                    <a:lnTo>
                      <a:pt x="124" y="28"/>
                    </a:lnTo>
                    <a:lnTo>
                      <a:pt x="123" y="27"/>
                    </a:lnTo>
                    <a:lnTo>
                      <a:pt x="122" y="25"/>
                    </a:lnTo>
                    <a:lnTo>
                      <a:pt x="121" y="24"/>
                    </a:lnTo>
                    <a:lnTo>
                      <a:pt x="121" y="22"/>
                    </a:lnTo>
                    <a:lnTo>
                      <a:pt x="119" y="21"/>
                    </a:lnTo>
                    <a:lnTo>
                      <a:pt x="117" y="20"/>
                    </a:lnTo>
                    <a:lnTo>
                      <a:pt x="116" y="19"/>
                    </a:lnTo>
                    <a:lnTo>
                      <a:pt x="113" y="19"/>
                    </a:lnTo>
                    <a:lnTo>
                      <a:pt x="112" y="18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10" y="16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9" y="12"/>
                    </a:lnTo>
                    <a:lnTo>
                      <a:pt x="122" y="12"/>
                    </a:lnTo>
                    <a:lnTo>
                      <a:pt x="124" y="12"/>
                    </a:lnTo>
                    <a:lnTo>
                      <a:pt x="126" y="12"/>
                    </a:lnTo>
                    <a:lnTo>
                      <a:pt x="129" y="14"/>
                    </a:lnTo>
                    <a:lnTo>
                      <a:pt x="130" y="16"/>
                    </a:lnTo>
                    <a:lnTo>
                      <a:pt x="128" y="18"/>
                    </a:lnTo>
                    <a:lnTo>
                      <a:pt x="130" y="17"/>
                    </a:lnTo>
                    <a:lnTo>
                      <a:pt x="133" y="16"/>
                    </a:lnTo>
                    <a:lnTo>
                      <a:pt x="135" y="14"/>
                    </a:lnTo>
                    <a:lnTo>
                      <a:pt x="135" y="13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0" y="13"/>
                    </a:lnTo>
                    <a:lnTo>
                      <a:pt x="141" y="14"/>
                    </a:lnTo>
                    <a:lnTo>
                      <a:pt x="142" y="12"/>
                    </a:lnTo>
                    <a:lnTo>
                      <a:pt x="143" y="11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7" y="10"/>
                    </a:lnTo>
                    <a:lnTo>
                      <a:pt x="147" y="8"/>
                    </a:lnTo>
                    <a:lnTo>
                      <a:pt x="148" y="7"/>
                    </a:lnTo>
                    <a:lnTo>
                      <a:pt x="154" y="8"/>
                    </a:lnTo>
                    <a:lnTo>
                      <a:pt x="155" y="9"/>
                    </a:lnTo>
                    <a:lnTo>
                      <a:pt x="156" y="7"/>
                    </a:lnTo>
                    <a:lnTo>
                      <a:pt x="154" y="6"/>
                    </a:lnTo>
                    <a:lnTo>
                      <a:pt x="152" y="6"/>
                    </a:lnTo>
                    <a:lnTo>
                      <a:pt x="149" y="6"/>
                    </a:lnTo>
                    <a:lnTo>
                      <a:pt x="151" y="4"/>
                    </a:lnTo>
                    <a:lnTo>
                      <a:pt x="151" y="2"/>
                    </a:lnTo>
                    <a:lnTo>
                      <a:pt x="151" y="1"/>
                    </a:lnTo>
                    <a:lnTo>
                      <a:pt x="148" y="2"/>
                    </a:lnTo>
                    <a:lnTo>
                      <a:pt x="147" y="3"/>
                    </a:lnTo>
                    <a:lnTo>
                      <a:pt x="144" y="5"/>
                    </a:lnTo>
                    <a:lnTo>
                      <a:pt x="141" y="6"/>
                    </a:lnTo>
                    <a:lnTo>
                      <a:pt x="135" y="8"/>
                    </a:lnTo>
                    <a:lnTo>
                      <a:pt x="133" y="8"/>
                    </a:lnTo>
                    <a:lnTo>
                      <a:pt x="134" y="7"/>
                    </a:lnTo>
                    <a:lnTo>
                      <a:pt x="135" y="6"/>
                    </a:lnTo>
                    <a:lnTo>
                      <a:pt x="135" y="5"/>
                    </a:lnTo>
                    <a:lnTo>
                      <a:pt x="134" y="3"/>
                    </a:lnTo>
                    <a:lnTo>
                      <a:pt x="132" y="3"/>
                    </a:lnTo>
                    <a:lnTo>
                      <a:pt x="130" y="5"/>
                    </a:lnTo>
                    <a:lnTo>
                      <a:pt x="130" y="6"/>
                    </a:lnTo>
                    <a:lnTo>
                      <a:pt x="129" y="7"/>
                    </a:lnTo>
                    <a:lnTo>
                      <a:pt x="126" y="8"/>
                    </a:lnTo>
                    <a:lnTo>
                      <a:pt x="124" y="9"/>
                    </a:lnTo>
                    <a:lnTo>
                      <a:pt x="121" y="9"/>
                    </a:lnTo>
                    <a:lnTo>
                      <a:pt x="117" y="11"/>
                    </a:lnTo>
                    <a:lnTo>
                      <a:pt x="117" y="9"/>
                    </a:lnTo>
                    <a:lnTo>
                      <a:pt x="117" y="8"/>
                    </a:lnTo>
                    <a:lnTo>
                      <a:pt x="117" y="7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6" y="4"/>
                    </a:lnTo>
                    <a:lnTo>
                      <a:pt x="117" y="2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3"/>
                    </a:lnTo>
                    <a:lnTo>
                      <a:pt x="104" y="2"/>
                    </a:lnTo>
                    <a:lnTo>
                      <a:pt x="103" y="2"/>
                    </a:lnTo>
                    <a:lnTo>
                      <a:pt x="101" y="3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101" y="7"/>
                    </a:lnTo>
                    <a:lnTo>
                      <a:pt x="100" y="9"/>
                    </a:lnTo>
                    <a:lnTo>
                      <a:pt x="99" y="11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97" y="15"/>
                    </a:lnTo>
                    <a:lnTo>
                      <a:pt x="96" y="15"/>
                    </a:lnTo>
                    <a:lnTo>
                      <a:pt x="95" y="13"/>
                    </a:lnTo>
                    <a:lnTo>
                      <a:pt x="96" y="12"/>
                    </a:lnTo>
                    <a:lnTo>
                      <a:pt x="96" y="10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12"/>
                    </a:lnTo>
                    <a:lnTo>
                      <a:pt x="93" y="11"/>
                    </a:lnTo>
                    <a:lnTo>
                      <a:pt x="92" y="12"/>
                    </a:lnTo>
                    <a:lnTo>
                      <a:pt x="93" y="12"/>
                    </a:lnTo>
                    <a:lnTo>
                      <a:pt x="93" y="13"/>
                    </a:lnTo>
                    <a:lnTo>
                      <a:pt x="93" y="15"/>
                    </a:lnTo>
                    <a:lnTo>
                      <a:pt x="92" y="15"/>
                    </a:lnTo>
                    <a:lnTo>
                      <a:pt x="91" y="15"/>
                    </a:lnTo>
                    <a:lnTo>
                      <a:pt x="90" y="16"/>
                    </a:lnTo>
                    <a:lnTo>
                      <a:pt x="89" y="17"/>
                    </a:lnTo>
                    <a:lnTo>
                      <a:pt x="90" y="18"/>
                    </a:lnTo>
                    <a:lnTo>
                      <a:pt x="89" y="19"/>
                    </a:lnTo>
                    <a:lnTo>
                      <a:pt x="88" y="20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4" y="20"/>
                    </a:lnTo>
                    <a:lnTo>
                      <a:pt x="83" y="18"/>
                    </a:lnTo>
                    <a:lnTo>
                      <a:pt x="82" y="19"/>
                    </a:lnTo>
                    <a:lnTo>
                      <a:pt x="80" y="18"/>
                    </a:lnTo>
                    <a:lnTo>
                      <a:pt x="78" y="19"/>
                    </a:lnTo>
                    <a:lnTo>
                      <a:pt x="77" y="18"/>
                    </a:lnTo>
                    <a:lnTo>
                      <a:pt x="79" y="17"/>
                    </a:lnTo>
                    <a:lnTo>
                      <a:pt x="81" y="14"/>
                    </a:lnTo>
                    <a:lnTo>
                      <a:pt x="82" y="12"/>
                    </a:lnTo>
                    <a:lnTo>
                      <a:pt x="85" y="10"/>
                    </a:lnTo>
                    <a:lnTo>
                      <a:pt x="87" y="7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8"/>
                    </a:lnTo>
                    <a:lnTo>
                      <a:pt x="83" y="9"/>
                    </a:lnTo>
                    <a:lnTo>
                      <a:pt x="81" y="12"/>
                    </a:lnTo>
                    <a:lnTo>
                      <a:pt x="80" y="13"/>
                    </a:lnTo>
                    <a:lnTo>
                      <a:pt x="78" y="15"/>
                    </a:lnTo>
                    <a:lnTo>
                      <a:pt x="77" y="16"/>
                    </a:lnTo>
                    <a:lnTo>
                      <a:pt x="75" y="17"/>
                    </a:lnTo>
                    <a:lnTo>
                      <a:pt x="75" y="18"/>
                    </a:lnTo>
                    <a:lnTo>
                      <a:pt x="74" y="19"/>
                    </a:lnTo>
                    <a:lnTo>
                      <a:pt x="73" y="20"/>
                    </a:lnTo>
                    <a:lnTo>
                      <a:pt x="72" y="21"/>
                    </a:lnTo>
                    <a:lnTo>
                      <a:pt x="70" y="22"/>
                    </a:lnTo>
                    <a:lnTo>
                      <a:pt x="69" y="23"/>
                    </a:lnTo>
                    <a:lnTo>
                      <a:pt x="67" y="22"/>
                    </a:lnTo>
                    <a:lnTo>
                      <a:pt x="69" y="19"/>
                    </a:lnTo>
                    <a:lnTo>
                      <a:pt x="70" y="16"/>
                    </a:lnTo>
                    <a:lnTo>
                      <a:pt x="71" y="15"/>
                    </a:lnTo>
                    <a:lnTo>
                      <a:pt x="73" y="12"/>
                    </a:lnTo>
                    <a:lnTo>
                      <a:pt x="74" y="11"/>
                    </a:lnTo>
                    <a:lnTo>
                      <a:pt x="75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77" y="9"/>
                    </a:lnTo>
                    <a:lnTo>
                      <a:pt x="75" y="9"/>
                    </a:lnTo>
                    <a:lnTo>
                      <a:pt x="75" y="8"/>
                    </a:lnTo>
                    <a:lnTo>
                      <a:pt x="74" y="7"/>
                    </a:lnTo>
                    <a:lnTo>
                      <a:pt x="75" y="6"/>
                    </a:lnTo>
                    <a:lnTo>
                      <a:pt x="75" y="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7" name="Freeform 161"/>
              <p:cNvSpPr>
                <a:spLocks/>
              </p:cNvSpPr>
              <p:nvPr/>
            </p:nvSpPr>
            <p:spPr bwMode="auto">
              <a:xfrm>
                <a:off x="7323138" y="2022475"/>
                <a:ext cx="541337" cy="527050"/>
              </a:xfrm>
              <a:custGeom>
                <a:avLst/>
                <a:gdLst>
                  <a:gd name="T0" fmla="*/ 2147483647 w 341"/>
                  <a:gd name="T1" fmla="*/ 2147483647 h 332"/>
                  <a:gd name="T2" fmla="*/ 2147483647 w 341"/>
                  <a:gd name="T3" fmla="*/ 2147483647 h 332"/>
                  <a:gd name="T4" fmla="*/ 2147483647 w 341"/>
                  <a:gd name="T5" fmla="*/ 2147483647 h 332"/>
                  <a:gd name="T6" fmla="*/ 2147483647 w 341"/>
                  <a:gd name="T7" fmla="*/ 2147483647 h 332"/>
                  <a:gd name="T8" fmla="*/ 2147483647 w 341"/>
                  <a:gd name="T9" fmla="*/ 2147483647 h 332"/>
                  <a:gd name="T10" fmla="*/ 2147483647 w 341"/>
                  <a:gd name="T11" fmla="*/ 2147483647 h 332"/>
                  <a:gd name="T12" fmla="*/ 2147483647 w 341"/>
                  <a:gd name="T13" fmla="*/ 2147483647 h 332"/>
                  <a:gd name="T14" fmla="*/ 2147483647 w 341"/>
                  <a:gd name="T15" fmla="*/ 2147483647 h 332"/>
                  <a:gd name="T16" fmla="*/ 2147483647 w 341"/>
                  <a:gd name="T17" fmla="*/ 2147483647 h 332"/>
                  <a:gd name="T18" fmla="*/ 2147483647 w 341"/>
                  <a:gd name="T19" fmla="*/ 2147483647 h 332"/>
                  <a:gd name="T20" fmla="*/ 2147483647 w 341"/>
                  <a:gd name="T21" fmla="*/ 2147483647 h 332"/>
                  <a:gd name="T22" fmla="*/ 2147483647 w 341"/>
                  <a:gd name="T23" fmla="*/ 2147483647 h 332"/>
                  <a:gd name="T24" fmla="*/ 2147483647 w 341"/>
                  <a:gd name="T25" fmla="*/ 2147483647 h 332"/>
                  <a:gd name="T26" fmla="*/ 2147483647 w 341"/>
                  <a:gd name="T27" fmla="*/ 2147483647 h 332"/>
                  <a:gd name="T28" fmla="*/ 2147483647 w 341"/>
                  <a:gd name="T29" fmla="*/ 2147483647 h 332"/>
                  <a:gd name="T30" fmla="*/ 2147483647 w 341"/>
                  <a:gd name="T31" fmla="*/ 2147483647 h 332"/>
                  <a:gd name="T32" fmla="*/ 2147483647 w 341"/>
                  <a:gd name="T33" fmla="*/ 2147483647 h 332"/>
                  <a:gd name="T34" fmla="*/ 2147483647 w 341"/>
                  <a:gd name="T35" fmla="*/ 2147483647 h 332"/>
                  <a:gd name="T36" fmla="*/ 2147483647 w 341"/>
                  <a:gd name="T37" fmla="*/ 2147483647 h 332"/>
                  <a:gd name="T38" fmla="*/ 2147483647 w 341"/>
                  <a:gd name="T39" fmla="*/ 2147483647 h 332"/>
                  <a:gd name="T40" fmla="*/ 2147483647 w 341"/>
                  <a:gd name="T41" fmla="*/ 2147483647 h 332"/>
                  <a:gd name="T42" fmla="*/ 2147483647 w 341"/>
                  <a:gd name="T43" fmla="*/ 2147483647 h 332"/>
                  <a:gd name="T44" fmla="*/ 2147483647 w 341"/>
                  <a:gd name="T45" fmla="*/ 2147483647 h 332"/>
                  <a:gd name="T46" fmla="*/ 2147483647 w 341"/>
                  <a:gd name="T47" fmla="*/ 2147483647 h 332"/>
                  <a:gd name="T48" fmla="*/ 2147483647 w 341"/>
                  <a:gd name="T49" fmla="*/ 2147483647 h 332"/>
                  <a:gd name="T50" fmla="*/ 2147483647 w 341"/>
                  <a:gd name="T51" fmla="*/ 2147483647 h 332"/>
                  <a:gd name="T52" fmla="*/ 2147483647 w 341"/>
                  <a:gd name="T53" fmla="*/ 2147483647 h 332"/>
                  <a:gd name="T54" fmla="*/ 2147483647 w 341"/>
                  <a:gd name="T55" fmla="*/ 2147483647 h 332"/>
                  <a:gd name="T56" fmla="*/ 2147483647 w 341"/>
                  <a:gd name="T57" fmla="*/ 2147483647 h 332"/>
                  <a:gd name="T58" fmla="*/ 2147483647 w 341"/>
                  <a:gd name="T59" fmla="*/ 2147483647 h 332"/>
                  <a:gd name="T60" fmla="*/ 2147483647 w 341"/>
                  <a:gd name="T61" fmla="*/ 2147483647 h 332"/>
                  <a:gd name="T62" fmla="*/ 2147483647 w 341"/>
                  <a:gd name="T63" fmla="*/ 2147483647 h 332"/>
                  <a:gd name="T64" fmla="*/ 2147483647 w 341"/>
                  <a:gd name="T65" fmla="*/ 2147483647 h 332"/>
                  <a:gd name="T66" fmla="*/ 2147483647 w 341"/>
                  <a:gd name="T67" fmla="*/ 2147483647 h 332"/>
                  <a:gd name="T68" fmla="*/ 2147483647 w 341"/>
                  <a:gd name="T69" fmla="*/ 2147483647 h 332"/>
                  <a:gd name="T70" fmla="*/ 2147483647 w 341"/>
                  <a:gd name="T71" fmla="*/ 2147483647 h 332"/>
                  <a:gd name="T72" fmla="*/ 2147483647 w 341"/>
                  <a:gd name="T73" fmla="*/ 2147483647 h 332"/>
                  <a:gd name="T74" fmla="*/ 2147483647 w 341"/>
                  <a:gd name="T75" fmla="*/ 2147483647 h 332"/>
                  <a:gd name="T76" fmla="*/ 2147483647 w 341"/>
                  <a:gd name="T77" fmla="*/ 2147483647 h 332"/>
                  <a:gd name="T78" fmla="*/ 2147483647 w 341"/>
                  <a:gd name="T79" fmla="*/ 2147483647 h 332"/>
                  <a:gd name="T80" fmla="*/ 2147483647 w 341"/>
                  <a:gd name="T81" fmla="*/ 2147483647 h 332"/>
                  <a:gd name="T82" fmla="*/ 2147483647 w 341"/>
                  <a:gd name="T83" fmla="*/ 2147483647 h 332"/>
                  <a:gd name="T84" fmla="*/ 2147483647 w 341"/>
                  <a:gd name="T85" fmla="*/ 2147483647 h 332"/>
                  <a:gd name="T86" fmla="*/ 2147483647 w 341"/>
                  <a:gd name="T87" fmla="*/ 2147483647 h 332"/>
                  <a:gd name="T88" fmla="*/ 2147483647 w 341"/>
                  <a:gd name="T89" fmla="*/ 2147483647 h 332"/>
                  <a:gd name="T90" fmla="*/ 2147483647 w 341"/>
                  <a:gd name="T91" fmla="*/ 2147483647 h 332"/>
                  <a:gd name="T92" fmla="*/ 2147483647 w 341"/>
                  <a:gd name="T93" fmla="*/ 2147483647 h 332"/>
                  <a:gd name="T94" fmla="*/ 2147483647 w 341"/>
                  <a:gd name="T95" fmla="*/ 2147483647 h 332"/>
                  <a:gd name="T96" fmla="*/ 2147483647 w 341"/>
                  <a:gd name="T97" fmla="*/ 2147483647 h 332"/>
                  <a:gd name="T98" fmla="*/ 2147483647 w 341"/>
                  <a:gd name="T99" fmla="*/ 2147483647 h 332"/>
                  <a:gd name="T100" fmla="*/ 2147483647 w 341"/>
                  <a:gd name="T101" fmla="*/ 2147483647 h 332"/>
                  <a:gd name="T102" fmla="*/ 2147483647 w 341"/>
                  <a:gd name="T103" fmla="*/ 2147483647 h 332"/>
                  <a:gd name="T104" fmla="*/ 2147483647 w 341"/>
                  <a:gd name="T105" fmla="*/ 2147483647 h 332"/>
                  <a:gd name="T106" fmla="*/ 2147483647 w 341"/>
                  <a:gd name="T107" fmla="*/ 2147483647 h 332"/>
                  <a:gd name="T108" fmla="*/ 2147483647 w 341"/>
                  <a:gd name="T109" fmla="*/ 2147483647 h 332"/>
                  <a:gd name="T110" fmla="*/ 2147483647 w 341"/>
                  <a:gd name="T111" fmla="*/ 2147483647 h 332"/>
                  <a:gd name="T112" fmla="*/ 2147483647 w 341"/>
                  <a:gd name="T113" fmla="*/ 2147483647 h 332"/>
                  <a:gd name="T114" fmla="*/ 2147483647 w 341"/>
                  <a:gd name="T115" fmla="*/ 2147483647 h 332"/>
                  <a:gd name="T116" fmla="*/ 2147483647 w 341"/>
                  <a:gd name="T117" fmla="*/ 0 h 33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41"/>
                  <a:gd name="T178" fmla="*/ 0 h 332"/>
                  <a:gd name="T179" fmla="*/ 341 w 341"/>
                  <a:gd name="T180" fmla="*/ 332 h 33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41" h="332">
                    <a:moveTo>
                      <a:pt x="0" y="325"/>
                    </a:moveTo>
                    <a:lnTo>
                      <a:pt x="1" y="327"/>
                    </a:lnTo>
                    <a:lnTo>
                      <a:pt x="4" y="325"/>
                    </a:lnTo>
                    <a:lnTo>
                      <a:pt x="6" y="331"/>
                    </a:lnTo>
                    <a:lnTo>
                      <a:pt x="11" y="330"/>
                    </a:lnTo>
                    <a:lnTo>
                      <a:pt x="12" y="327"/>
                    </a:lnTo>
                    <a:lnTo>
                      <a:pt x="16" y="326"/>
                    </a:lnTo>
                    <a:lnTo>
                      <a:pt x="13" y="325"/>
                    </a:lnTo>
                    <a:lnTo>
                      <a:pt x="12" y="322"/>
                    </a:lnTo>
                    <a:lnTo>
                      <a:pt x="9" y="320"/>
                    </a:lnTo>
                    <a:lnTo>
                      <a:pt x="4" y="319"/>
                    </a:lnTo>
                    <a:lnTo>
                      <a:pt x="4" y="317"/>
                    </a:lnTo>
                    <a:lnTo>
                      <a:pt x="6" y="317"/>
                    </a:lnTo>
                    <a:lnTo>
                      <a:pt x="6" y="315"/>
                    </a:lnTo>
                    <a:lnTo>
                      <a:pt x="4" y="315"/>
                    </a:lnTo>
                    <a:lnTo>
                      <a:pt x="4" y="313"/>
                    </a:lnTo>
                    <a:lnTo>
                      <a:pt x="7" y="310"/>
                    </a:lnTo>
                    <a:lnTo>
                      <a:pt x="12" y="315"/>
                    </a:lnTo>
                    <a:lnTo>
                      <a:pt x="12" y="318"/>
                    </a:lnTo>
                    <a:lnTo>
                      <a:pt x="19" y="326"/>
                    </a:lnTo>
                    <a:lnTo>
                      <a:pt x="21" y="323"/>
                    </a:lnTo>
                    <a:lnTo>
                      <a:pt x="23" y="324"/>
                    </a:lnTo>
                    <a:lnTo>
                      <a:pt x="22" y="321"/>
                    </a:lnTo>
                    <a:lnTo>
                      <a:pt x="19" y="320"/>
                    </a:lnTo>
                    <a:lnTo>
                      <a:pt x="16" y="321"/>
                    </a:lnTo>
                    <a:lnTo>
                      <a:pt x="15" y="318"/>
                    </a:lnTo>
                    <a:lnTo>
                      <a:pt x="18" y="315"/>
                    </a:lnTo>
                    <a:lnTo>
                      <a:pt x="20" y="313"/>
                    </a:lnTo>
                    <a:lnTo>
                      <a:pt x="22" y="315"/>
                    </a:lnTo>
                    <a:lnTo>
                      <a:pt x="25" y="315"/>
                    </a:lnTo>
                    <a:lnTo>
                      <a:pt x="26" y="319"/>
                    </a:lnTo>
                    <a:lnTo>
                      <a:pt x="27" y="321"/>
                    </a:lnTo>
                    <a:lnTo>
                      <a:pt x="28" y="321"/>
                    </a:lnTo>
                    <a:lnTo>
                      <a:pt x="27" y="316"/>
                    </a:lnTo>
                    <a:lnTo>
                      <a:pt x="32" y="315"/>
                    </a:lnTo>
                    <a:lnTo>
                      <a:pt x="34" y="314"/>
                    </a:lnTo>
                    <a:lnTo>
                      <a:pt x="37" y="318"/>
                    </a:lnTo>
                    <a:lnTo>
                      <a:pt x="35" y="321"/>
                    </a:lnTo>
                    <a:lnTo>
                      <a:pt x="32" y="327"/>
                    </a:lnTo>
                    <a:lnTo>
                      <a:pt x="31" y="329"/>
                    </a:lnTo>
                    <a:lnTo>
                      <a:pt x="35" y="326"/>
                    </a:lnTo>
                    <a:lnTo>
                      <a:pt x="38" y="322"/>
                    </a:lnTo>
                    <a:lnTo>
                      <a:pt x="39" y="320"/>
                    </a:lnTo>
                    <a:lnTo>
                      <a:pt x="40" y="322"/>
                    </a:lnTo>
                    <a:lnTo>
                      <a:pt x="40" y="326"/>
                    </a:lnTo>
                    <a:lnTo>
                      <a:pt x="44" y="324"/>
                    </a:lnTo>
                    <a:lnTo>
                      <a:pt x="50" y="325"/>
                    </a:lnTo>
                    <a:lnTo>
                      <a:pt x="51" y="324"/>
                    </a:lnTo>
                    <a:lnTo>
                      <a:pt x="45" y="322"/>
                    </a:lnTo>
                    <a:lnTo>
                      <a:pt x="41" y="320"/>
                    </a:lnTo>
                    <a:lnTo>
                      <a:pt x="36" y="313"/>
                    </a:lnTo>
                    <a:lnTo>
                      <a:pt x="39" y="312"/>
                    </a:lnTo>
                    <a:lnTo>
                      <a:pt x="38" y="309"/>
                    </a:lnTo>
                    <a:lnTo>
                      <a:pt x="46" y="304"/>
                    </a:lnTo>
                    <a:lnTo>
                      <a:pt x="52" y="300"/>
                    </a:lnTo>
                    <a:lnTo>
                      <a:pt x="54" y="303"/>
                    </a:lnTo>
                    <a:lnTo>
                      <a:pt x="56" y="307"/>
                    </a:lnTo>
                    <a:lnTo>
                      <a:pt x="58" y="311"/>
                    </a:lnTo>
                    <a:lnTo>
                      <a:pt x="59" y="315"/>
                    </a:lnTo>
                    <a:lnTo>
                      <a:pt x="62" y="320"/>
                    </a:lnTo>
                    <a:lnTo>
                      <a:pt x="64" y="320"/>
                    </a:lnTo>
                    <a:lnTo>
                      <a:pt x="60" y="311"/>
                    </a:lnTo>
                    <a:lnTo>
                      <a:pt x="58" y="306"/>
                    </a:lnTo>
                    <a:lnTo>
                      <a:pt x="56" y="302"/>
                    </a:lnTo>
                    <a:lnTo>
                      <a:pt x="57" y="299"/>
                    </a:lnTo>
                    <a:lnTo>
                      <a:pt x="61" y="299"/>
                    </a:lnTo>
                    <a:lnTo>
                      <a:pt x="64" y="305"/>
                    </a:lnTo>
                    <a:lnTo>
                      <a:pt x="63" y="298"/>
                    </a:lnTo>
                    <a:lnTo>
                      <a:pt x="61" y="296"/>
                    </a:lnTo>
                    <a:lnTo>
                      <a:pt x="55" y="296"/>
                    </a:lnTo>
                    <a:lnTo>
                      <a:pt x="49" y="297"/>
                    </a:lnTo>
                    <a:lnTo>
                      <a:pt x="46" y="298"/>
                    </a:lnTo>
                    <a:lnTo>
                      <a:pt x="42" y="296"/>
                    </a:lnTo>
                    <a:lnTo>
                      <a:pt x="46" y="294"/>
                    </a:lnTo>
                    <a:lnTo>
                      <a:pt x="50" y="295"/>
                    </a:lnTo>
                    <a:lnTo>
                      <a:pt x="53" y="295"/>
                    </a:lnTo>
                    <a:lnTo>
                      <a:pt x="54" y="293"/>
                    </a:lnTo>
                    <a:lnTo>
                      <a:pt x="49" y="292"/>
                    </a:lnTo>
                    <a:lnTo>
                      <a:pt x="46" y="291"/>
                    </a:lnTo>
                    <a:lnTo>
                      <a:pt x="52" y="289"/>
                    </a:lnTo>
                    <a:lnTo>
                      <a:pt x="58" y="289"/>
                    </a:lnTo>
                    <a:lnTo>
                      <a:pt x="64" y="289"/>
                    </a:lnTo>
                    <a:lnTo>
                      <a:pt x="64" y="287"/>
                    </a:lnTo>
                    <a:lnTo>
                      <a:pt x="53" y="287"/>
                    </a:lnTo>
                    <a:lnTo>
                      <a:pt x="52" y="284"/>
                    </a:lnTo>
                    <a:lnTo>
                      <a:pt x="58" y="281"/>
                    </a:lnTo>
                    <a:lnTo>
                      <a:pt x="59" y="283"/>
                    </a:lnTo>
                    <a:lnTo>
                      <a:pt x="60" y="281"/>
                    </a:lnTo>
                    <a:lnTo>
                      <a:pt x="64" y="281"/>
                    </a:lnTo>
                    <a:lnTo>
                      <a:pt x="65" y="284"/>
                    </a:lnTo>
                    <a:lnTo>
                      <a:pt x="66" y="281"/>
                    </a:lnTo>
                    <a:lnTo>
                      <a:pt x="73" y="279"/>
                    </a:lnTo>
                    <a:lnTo>
                      <a:pt x="75" y="282"/>
                    </a:lnTo>
                    <a:lnTo>
                      <a:pt x="77" y="285"/>
                    </a:lnTo>
                    <a:lnTo>
                      <a:pt x="80" y="281"/>
                    </a:lnTo>
                    <a:lnTo>
                      <a:pt x="84" y="280"/>
                    </a:lnTo>
                    <a:lnTo>
                      <a:pt x="84" y="289"/>
                    </a:lnTo>
                    <a:lnTo>
                      <a:pt x="86" y="289"/>
                    </a:lnTo>
                    <a:lnTo>
                      <a:pt x="86" y="283"/>
                    </a:lnTo>
                    <a:lnTo>
                      <a:pt x="93" y="285"/>
                    </a:lnTo>
                    <a:lnTo>
                      <a:pt x="94" y="285"/>
                    </a:lnTo>
                    <a:lnTo>
                      <a:pt x="96" y="287"/>
                    </a:lnTo>
                    <a:lnTo>
                      <a:pt x="97" y="290"/>
                    </a:lnTo>
                    <a:lnTo>
                      <a:pt x="99" y="290"/>
                    </a:lnTo>
                    <a:lnTo>
                      <a:pt x="100" y="293"/>
                    </a:lnTo>
                    <a:lnTo>
                      <a:pt x="103" y="293"/>
                    </a:lnTo>
                    <a:lnTo>
                      <a:pt x="105" y="290"/>
                    </a:lnTo>
                    <a:lnTo>
                      <a:pt x="110" y="287"/>
                    </a:lnTo>
                    <a:lnTo>
                      <a:pt x="110" y="285"/>
                    </a:lnTo>
                    <a:lnTo>
                      <a:pt x="107" y="285"/>
                    </a:lnTo>
                    <a:lnTo>
                      <a:pt x="105" y="286"/>
                    </a:lnTo>
                    <a:lnTo>
                      <a:pt x="102" y="285"/>
                    </a:lnTo>
                    <a:lnTo>
                      <a:pt x="102" y="283"/>
                    </a:lnTo>
                    <a:lnTo>
                      <a:pt x="100" y="280"/>
                    </a:lnTo>
                    <a:lnTo>
                      <a:pt x="99" y="276"/>
                    </a:lnTo>
                    <a:lnTo>
                      <a:pt x="99" y="274"/>
                    </a:lnTo>
                    <a:lnTo>
                      <a:pt x="95" y="274"/>
                    </a:lnTo>
                    <a:lnTo>
                      <a:pt x="87" y="274"/>
                    </a:lnTo>
                    <a:lnTo>
                      <a:pt x="81" y="274"/>
                    </a:lnTo>
                    <a:lnTo>
                      <a:pt x="80" y="268"/>
                    </a:lnTo>
                    <a:lnTo>
                      <a:pt x="84" y="266"/>
                    </a:lnTo>
                    <a:lnTo>
                      <a:pt x="90" y="268"/>
                    </a:lnTo>
                    <a:lnTo>
                      <a:pt x="87" y="263"/>
                    </a:lnTo>
                    <a:lnTo>
                      <a:pt x="81" y="264"/>
                    </a:lnTo>
                    <a:lnTo>
                      <a:pt x="81" y="262"/>
                    </a:lnTo>
                    <a:lnTo>
                      <a:pt x="79" y="259"/>
                    </a:lnTo>
                    <a:lnTo>
                      <a:pt x="85" y="254"/>
                    </a:lnTo>
                    <a:lnTo>
                      <a:pt x="94" y="251"/>
                    </a:lnTo>
                    <a:lnTo>
                      <a:pt x="99" y="256"/>
                    </a:lnTo>
                    <a:lnTo>
                      <a:pt x="100" y="259"/>
                    </a:lnTo>
                    <a:lnTo>
                      <a:pt x="107" y="257"/>
                    </a:lnTo>
                    <a:lnTo>
                      <a:pt x="111" y="256"/>
                    </a:lnTo>
                    <a:lnTo>
                      <a:pt x="112" y="253"/>
                    </a:lnTo>
                    <a:lnTo>
                      <a:pt x="109" y="254"/>
                    </a:lnTo>
                    <a:lnTo>
                      <a:pt x="103" y="256"/>
                    </a:lnTo>
                    <a:lnTo>
                      <a:pt x="99" y="255"/>
                    </a:lnTo>
                    <a:lnTo>
                      <a:pt x="98" y="252"/>
                    </a:lnTo>
                    <a:lnTo>
                      <a:pt x="100" y="250"/>
                    </a:lnTo>
                    <a:lnTo>
                      <a:pt x="96" y="250"/>
                    </a:lnTo>
                    <a:lnTo>
                      <a:pt x="104" y="249"/>
                    </a:lnTo>
                    <a:lnTo>
                      <a:pt x="105" y="251"/>
                    </a:lnTo>
                    <a:lnTo>
                      <a:pt x="105" y="247"/>
                    </a:lnTo>
                    <a:lnTo>
                      <a:pt x="108" y="244"/>
                    </a:lnTo>
                    <a:lnTo>
                      <a:pt x="110" y="250"/>
                    </a:lnTo>
                    <a:lnTo>
                      <a:pt x="110" y="246"/>
                    </a:lnTo>
                    <a:lnTo>
                      <a:pt x="117" y="244"/>
                    </a:lnTo>
                    <a:lnTo>
                      <a:pt x="116" y="250"/>
                    </a:lnTo>
                    <a:lnTo>
                      <a:pt x="113" y="250"/>
                    </a:lnTo>
                    <a:lnTo>
                      <a:pt x="114" y="254"/>
                    </a:lnTo>
                    <a:lnTo>
                      <a:pt x="120" y="250"/>
                    </a:lnTo>
                    <a:lnTo>
                      <a:pt x="120" y="247"/>
                    </a:lnTo>
                    <a:lnTo>
                      <a:pt x="123" y="244"/>
                    </a:lnTo>
                    <a:lnTo>
                      <a:pt x="124" y="244"/>
                    </a:lnTo>
                    <a:lnTo>
                      <a:pt x="125" y="249"/>
                    </a:lnTo>
                    <a:lnTo>
                      <a:pt x="129" y="253"/>
                    </a:lnTo>
                    <a:lnTo>
                      <a:pt x="132" y="256"/>
                    </a:lnTo>
                    <a:lnTo>
                      <a:pt x="131" y="259"/>
                    </a:lnTo>
                    <a:lnTo>
                      <a:pt x="133" y="262"/>
                    </a:lnTo>
                    <a:lnTo>
                      <a:pt x="140" y="267"/>
                    </a:lnTo>
                    <a:lnTo>
                      <a:pt x="143" y="263"/>
                    </a:lnTo>
                    <a:lnTo>
                      <a:pt x="138" y="260"/>
                    </a:lnTo>
                    <a:lnTo>
                      <a:pt x="136" y="258"/>
                    </a:lnTo>
                    <a:lnTo>
                      <a:pt x="133" y="254"/>
                    </a:lnTo>
                    <a:lnTo>
                      <a:pt x="129" y="250"/>
                    </a:lnTo>
                    <a:lnTo>
                      <a:pt x="127" y="249"/>
                    </a:lnTo>
                    <a:lnTo>
                      <a:pt x="127" y="243"/>
                    </a:lnTo>
                    <a:lnTo>
                      <a:pt x="130" y="243"/>
                    </a:lnTo>
                    <a:lnTo>
                      <a:pt x="137" y="243"/>
                    </a:lnTo>
                    <a:lnTo>
                      <a:pt x="142" y="244"/>
                    </a:lnTo>
                    <a:lnTo>
                      <a:pt x="144" y="246"/>
                    </a:lnTo>
                    <a:lnTo>
                      <a:pt x="146" y="245"/>
                    </a:lnTo>
                    <a:lnTo>
                      <a:pt x="145" y="239"/>
                    </a:lnTo>
                    <a:lnTo>
                      <a:pt x="139" y="242"/>
                    </a:lnTo>
                    <a:lnTo>
                      <a:pt x="135" y="241"/>
                    </a:lnTo>
                    <a:lnTo>
                      <a:pt x="132" y="237"/>
                    </a:lnTo>
                    <a:lnTo>
                      <a:pt x="131" y="232"/>
                    </a:lnTo>
                    <a:lnTo>
                      <a:pt x="134" y="233"/>
                    </a:lnTo>
                    <a:lnTo>
                      <a:pt x="139" y="232"/>
                    </a:lnTo>
                    <a:lnTo>
                      <a:pt x="141" y="235"/>
                    </a:lnTo>
                    <a:lnTo>
                      <a:pt x="143" y="239"/>
                    </a:lnTo>
                    <a:lnTo>
                      <a:pt x="145" y="238"/>
                    </a:lnTo>
                    <a:lnTo>
                      <a:pt x="141" y="233"/>
                    </a:lnTo>
                    <a:lnTo>
                      <a:pt x="141" y="230"/>
                    </a:lnTo>
                    <a:lnTo>
                      <a:pt x="152" y="227"/>
                    </a:lnTo>
                    <a:lnTo>
                      <a:pt x="148" y="222"/>
                    </a:lnTo>
                    <a:lnTo>
                      <a:pt x="151" y="221"/>
                    </a:lnTo>
                    <a:lnTo>
                      <a:pt x="155" y="220"/>
                    </a:lnTo>
                    <a:lnTo>
                      <a:pt x="156" y="222"/>
                    </a:lnTo>
                    <a:lnTo>
                      <a:pt x="158" y="221"/>
                    </a:lnTo>
                    <a:lnTo>
                      <a:pt x="160" y="222"/>
                    </a:lnTo>
                    <a:lnTo>
                      <a:pt x="159" y="219"/>
                    </a:lnTo>
                    <a:lnTo>
                      <a:pt x="161" y="218"/>
                    </a:lnTo>
                    <a:lnTo>
                      <a:pt x="162" y="219"/>
                    </a:lnTo>
                    <a:lnTo>
                      <a:pt x="166" y="225"/>
                    </a:lnTo>
                    <a:lnTo>
                      <a:pt x="163" y="231"/>
                    </a:lnTo>
                    <a:lnTo>
                      <a:pt x="160" y="232"/>
                    </a:lnTo>
                    <a:lnTo>
                      <a:pt x="162" y="236"/>
                    </a:lnTo>
                    <a:lnTo>
                      <a:pt x="163" y="232"/>
                    </a:lnTo>
                    <a:lnTo>
                      <a:pt x="167" y="230"/>
                    </a:lnTo>
                    <a:lnTo>
                      <a:pt x="171" y="229"/>
                    </a:lnTo>
                    <a:lnTo>
                      <a:pt x="173" y="226"/>
                    </a:lnTo>
                    <a:lnTo>
                      <a:pt x="179" y="225"/>
                    </a:lnTo>
                    <a:lnTo>
                      <a:pt x="179" y="224"/>
                    </a:lnTo>
                    <a:lnTo>
                      <a:pt x="176" y="225"/>
                    </a:lnTo>
                    <a:lnTo>
                      <a:pt x="171" y="226"/>
                    </a:lnTo>
                    <a:lnTo>
                      <a:pt x="170" y="226"/>
                    </a:lnTo>
                    <a:lnTo>
                      <a:pt x="167" y="224"/>
                    </a:lnTo>
                    <a:lnTo>
                      <a:pt x="167" y="221"/>
                    </a:lnTo>
                    <a:lnTo>
                      <a:pt x="171" y="220"/>
                    </a:lnTo>
                    <a:lnTo>
                      <a:pt x="176" y="219"/>
                    </a:lnTo>
                    <a:lnTo>
                      <a:pt x="178" y="219"/>
                    </a:lnTo>
                    <a:lnTo>
                      <a:pt x="179" y="216"/>
                    </a:lnTo>
                    <a:lnTo>
                      <a:pt x="175" y="218"/>
                    </a:lnTo>
                    <a:lnTo>
                      <a:pt x="171" y="215"/>
                    </a:lnTo>
                    <a:lnTo>
                      <a:pt x="172" y="219"/>
                    </a:lnTo>
                    <a:lnTo>
                      <a:pt x="169" y="219"/>
                    </a:lnTo>
                    <a:lnTo>
                      <a:pt x="166" y="216"/>
                    </a:lnTo>
                    <a:lnTo>
                      <a:pt x="169" y="214"/>
                    </a:lnTo>
                    <a:lnTo>
                      <a:pt x="175" y="211"/>
                    </a:lnTo>
                    <a:lnTo>
                      <a:pt x="176" y="211"/>
                    </a:lnTo>
                    <a:lnTo>
                      <a:pt x="176" y="214"/>
                    </a:lnTo>
                    <a:lnTo>
                      <a:pt x="176" y="213"/>
                    </a:lnTo>
                    <a:lnTo>
                      <a:pt x="179" y="210"/>
                    </a:lnTo>
                    <a:lnTo>
                      <a:pt x="181" y="210"/>
                    </a:lnTo>
                    <a:lnTo>
                      <a:pt x="182" y="213"/>
                    </a:lnTo>
                    <a:lnTo>
                      <a:pt x="182" y="208"/>
                    </a:lnTo>
                    <a:lnTo>
                      <a:pt x="181" y="208"/>
                    </a:lnTo>
                    <a:lnTo>
                      <a:pt x="188" y="204"/>
                    </a:lnTo>
                    <a:lnTo>
                      <a:pt x="189" y="208"/>
                    </a:lnTo>
                    <a:lnTo>
                      <a:pt x="190" y="211"/>
                    </a:lnTo>
                    <a:lnTo>
                      <a:pt x="192" y="212"/>
                    </a:lnTo>
                    <a:lnTo>
                      <a:pt x="192" y="214"/>
                    </a:lnTo>
                    <a:lnTo>
                      <a:pt x="194" y="216"/>
                    </a:lnTo>
                    <a:lnTo>
                      <a:pt x="195" y="219"/>
                    </a:lnTo>
                    <a:lnTo>
                      <a:pt x="197" y="220"/>
                    </a:lnTo>
                    <a:lnTo>
                      <a:pt x="196" y="226"/>
                    </a:lnTo>
                    <a:lnTo>
                      <a:pt x="194" y="228"/>
                    </a:lnTo>
                    <a:lnTo>
                      <a:pt x="192" y="230"/>
                    </a:lnTo>
                    <a:lnTo>
                      <a:pt x="191" y="230"/>
                    </a:lnTo>
                    <a:lnTo>
                      <a:pt x="191" y="232"/>
                    </a:lnTo>
                    <a:lnTo>
                      <a:pt x="193" y="232"/>
                    </a:lnTo>
                    <a:lnTo>
                      <a:pt x="196" y="229"/>
                    </a:lnTo>
                    <a:lnTo>
                      <a:pt x="200" y="228"/>
                    </a:lnTo>
                    <a:lnTo>
                      <a:pt x="203" y="230"/>
                    </a:lnTo>
                    <a:lnTo>
                      <a:pt x="206" y="231"/>
                    </a:lnTo>
                    <a:lnTo>
                      <a:pt x="207" y="230"/>
                    </a:lnTo>
                    <a:lnTo>
                      <a:pt x="207" y="228"/>
                    </a:lnTo>
                    <a:lnTo>
                      <a:pt x="203" y="228"/>
                    </a:lnTo>
                    <a:lnTo>
                      <a:pt x="200" y="226"/>
                    </a:lnTo>
                    <a:lnTo>
                      <a:pt x="201" y="223"/>
                    </a:lnTo>
                    <a:lnTo>
                      <a:pt x="204" y="222"/>
                    </a:lnTo>
                    <a:lnTo>
                      <a:pt x="207" y="220"/>
                    </a:lnTo>
                    <a:lnTo>
                      <a:pt x="211" y="221"/>
                    </a:lnTo>
                    <a:lnTo>
                      <a:pt x="213" y="221"/>
                    </a:lnTo>
                    <a:lnTo>
                      <a:pt x="215" y="220"/>
                    </a:lnTo>
                    <a:lnTo>
                      <a:pt x="217" y="220"/>
                    </a:lnTo>
                    <a:lnTo>
                      <a:pt x="218" y="221"/>
                    </a:lnTo>
                    <a:lnTo>
                      <a:pt x="222" y="221"/>
                    </a:lnTo>
                    <a:lnTo>
                      <a:pt x="227" y="222"/>
                    </a:lnTo>
                    <a:lnTo>
                      <a:pt x="230" y="222"/>
                    </a:lnTo>
                    <a:lnTo>
                      <a:pt x="231" y="221"/>
                    </a:lnTo>
                    <a:lnTo>
                      <a:pt x="233" y="219"/>
                    </a:lnTo>
                    <a:lnTo>
                      <a:pt x="230" y="218"/>
                    </a:lnTo>
                    <a:lnTo>
                      <a:pt x="227" y="215"/>
                    </a:lnTo>
                    <a:lnTo>
                      <a:pt x="228" y="214"/>
                    </a:lnTo>
                    <a:lnTo>
                      <a:pt x="230" y="213"/>
                    </a:lnTo>
                    <a:lnTo>
                      <a:pt x="232" y="211"/>
                    </a:lnTo>
                    <a:lnTo>
                      <a:pt x="234" y="208"/>
                    </a:lnTo>
                    <a:lnTo>
                      <a:pt x="233" y="207"/>
                    </a:lnTo>
                    <a:lnTo>
                      <a:pt x="224" y="213"/>
                    </a:lnTo>
                    <a:lnTo>
                      <a:pt x="225" y="208"/>
                    </a:lnTo>
                    <a:lnTo>
                      <a:pt x="228" y="206"/>
                    </a:lnTo>
                    <a:lnTo>
                      <a:pt x="232" y="204"/>
                    </a:lnTo>
                    <a:lnTo>
                      <a:pt x="233" y="202"/>
                    </a:lnTo>
                    <a:lnTo>
                      <a:pt x="237" y="200"/>
                    </a:lnTo>
                    <a:lnTo>
                      <a:pt x="238" y="201"/>
                    </a:lnTo>
                    <a:lnTo>
                      <a:pt x="243" y="198"/>
                    </a:lnTo>
                    <a:lnTo>
                      <a:pt x="245" y="196"/>
                    </a:lnTo>
                    <a:lnTo>
                      <a:pt x="248" y="196"/>
                    </a:lnTo>
                    <a:lnTo>
                      <a:pt x="251" y="195"/>
                    </a:lnTo>
                    <a:lnTo>
                      <a:pt x="253" y="194"/>
                    </a:lnTo>
                    <a:lnTo>
                      <a:pt x="252" y="190"/>
                    </a:lnTo>
                    <a:lnTo>
                      <a:pt x="250" y="190"/>
                    </a:lnTo>
                    <a:lnTo>
                      <a:pt x="248" y="190"/>
                    </a:lnTo>
                    <a:lnTo>
                      <a:pt x="247" y="187"/>
                    </a:lnTo>
                    <a:lnTo>
                      <a:pt x="243" y="189"/>
                    </a:lnTo>
                    <a:lnTo>
                      <a:pt x="240" y="188"/>
                    </a:lnTo>
                    <a:lnTo>
                      <a:pt x="240" y="184"/>
                    </a:lnTo>
                    <a:lnTo>
                      <a:pt x="244" y="183"/>
                    </a:lnTo>
                    <a:lnTo>
                      <a:pt x="244" y="182"/>
                    </a:lnTo>
                    <a:lnTo>
                      <a:pt x="247" y="178"/>
                    </a:lnTo>
                    <a:lnTo>
                      <a:pt x="251" y="179"/>
                    </a:lnTo>
                    <a:lnTo>
                      <a:pt x="254" y="178"/>
                    </a:lnTo>
                    <a:lnTo>
                      <a:pt x="254" y="175"/>
                    </a:lnTo>
                    <a:lnTo>
                      <a:pt x="252" y="175"/>
                    </a:lnTo>
                    <a:lnTo>
                      <a:pt x="247" y="173"/>
                    </a:lnTo>
                    <a:lnTo>
                      <a:pt x="247" y="172"/>
                    </a:lnTo>
                    <a:lnTo>
                      <a:pt x="250" y="169"/>
                    </a:lnTo>
                    <a:lnTo>
                      <a:pt x="249" y="168"/>
                    </a:lnTo>
                    <a:lnTo>
                      <a:pt x="244" y="171"/>
                    </a:lnTo>
                    <a:lnTo>
                      <a:pt x="244" y="175"/>
                    </a:lnTo>
                    <a:lnTo>
                      <a:pt x="243" y="176"/>
                    </a:lnTo>
                    <a:lnTo>
                      <a:pt x="236" y="179"/>
                    </a:lnTo>
                    <a:lnTo>
                      <a:pt x="231" y="185"/>
                    </a:lnTo>
                    <a:lnTo>
                      <a:pt x="223" y="189"/>
                    </a:lnTo>
                    <a:lnTo>
                      <a:pt x="221" y="192"/>
                    </a:lnTo>
                    <a:lnTo>
                      <a:pt x="223" y="191"/>
                    </a:lnTo>
                    <a:lnTo>
                      <a:pt x="225" y="189"/>
                    </a:lnTo>
                    <a:lnTo>
                      <a:pt x="230" y="188"/>
                    </a:lnTo>
                    <a:lnTo>
                      <a:pt x="234" y="185"/>
                    </a:lnTo>
                    <a:lnTo>
                      <a:pt x="238" y="186"/>
                    </a:lnTo>
                    <a:lnTo>
                      <a:pt x="239" y="190"/>
                    </a:lnTo>
                    <a:lnTo>
                      <a:pt x="236" y="192"/>
                    </a:lnTo>
                    <a:lnTo>
                      <a:pt x="234" y="197"/>
                    </a:lnTo>
                    <a:lnTo>
                      <a:pt x="227" y="200"/>
                    </a:lnTo>
                    <a:lnTo>
                      <a:pt x="224" y="202"/>
                    </a:lnTo>
                    <a:lnTo>
                      <a:pt x="214" y="211"/>
                    </a:lnTo>
                    <a:lnTo>
                      <a:pt x="206" y="213"/>
                    </a:lnTo>
                    <a:lnTo>
                      <a:pt x="202" y="216"/>
                    </a:lnTo>
                    <a:lnTo>
                      <a:pt x="197" y="216"/>
                    </a:lnTo>
                    <a:lnTo>
                      <a:pt x="195" y="213"/>
                    </a:lnTo>
                    <a:lnTo>
                      <a:pt x="194" y="210"/>
                    </a:lnTo>
                    <a:lnTo>
                      <a:pt x="195" y="208"/>
                    </a:lnTo>
                    <a:lnTo>
                      <a:pt x="193" y="208"/>
                    </a:lnTo>
                    <a:lnTo>
                      <a:pt x="192" y="203"/>
                    </a:lnTo>
                    <a:lnTo>
                      <a:pt x="193" y="202"/>
                    </a:lnTo>
                    <a:lnTo>
                      <a:pt x="197" y="200"/>
                    </a:lnTo>
                    <a:lnTo>
                      <a:pt x="200" y="198"/>
                    </a:lnTo>
                    <a:lnTo>
                      <a:pt x="206" y="194"/>
                    </a:lnTo>
                    <a:lnTo>
                      <a:pt x="198" y="196"/>
                    </a:lnTo>
                    <a:lnTo>
                      <a:pt x="193" y="198"/>
                    </a:lnTo>
                    <a:lnTo>
                      <a:pt x="187" y="199"/>
                    </a:lnTo>
                    <a:lnTo>
                      <a:pt x="182" y="202"/>
                    </a:lnTo>
                    <a:lnTo>
                      <a:pt x="182" y="197"/>
                    </a:lnTo>
                    <a:lnTo>
                      <a:pt x="190" y="195"/>
                    </a:lnTo>
                    <a:lnTo>
                      <a:pt x="182" y="195"/>
                    </a:lnTo>
                    <a:lnTo>
                      <a:pt x="183" y="192"/>
                    </a:lnTo>
                    <a:lnTo>
                      <a:pt x="188" y="190"/>
                    </a:lnTo>
                    <a:lnTo>
                      <a:pt x="193" y="188"/>
                    </a:lnTo>
                    <a:lnTo>
                      <a:pt x="194" y="186"/>
                    </a:lnTo>
                    <a:lnTo>
                      <a:pt x="193" y="186"/>
                    </a:lnTo>
                    <a:lnTo>
                      <a:pt x="196" y="184"/>
                    </a:lnTo>
                    <a:lnTo>
                      <a:pt x="197" y="185"/>
                    </a:lnTo>
                    <a:lnTo>
                      <a:pt x="204" y="182"/>
                    </a:lnTo>
                    <a:lnTo>
                      <a:pt x="205" y="182"/>
                    </a:lnTo>
                    <a:lnTo>
                      <a:pt x="208" y="184"/>
                    </a:lnTo>
                    <a:lnTo>
                      <a:pt x="206" y="180"/>
                    </a:lnTo>
                    <a:lnTo>
                      <a:pt x="206" y="179"/>
                    </a:lnTo>
                    <a:lnTo>
                      <a:pt x="203" y="181"/>
                    </a:lnTo>
                    <a:lnTo>
                      <a:pt x="203" y="180"/>
                    </a:lnTo>
                    <a:lnTo>
                      <a:pt x="206" y="177"/>
                    </a:lnTo>
                    <a:lnTo>
                      <a:pt x="201" y="178"/>
                    </a:lnTo>
                    <a:lnTo>
                      <a:pt x="200" y="178"/>
                    </a:lnTo>
                    <a:lnTo>
                      <a:pt x="200" y="174"/>
                    </a:lnTo>
                    <a:lnTo>
                      <a:pt x="202" y="172"/>
                    </a:lnTo>
                    <a:lnTo>
                      <a:pt x="201" y="172"/>
                    </a:lnTo>
                    <a:lnTo>
                      <a:pt x="199" y="172"/>
                    </a:lnTo>
                    <a:lnTo>
                      <a:pt x="197" y="170"/>
                    </a:lnTo>
                    <a:lnTo>
                      <a:pt x="199" y="169"/>
                    </a:lnTo>
                    <a:lnTo>
                      <a:pt x="200" y="170"/>
                    </a:lnTo>
                    <a:lnTo>
                      <a:pt x="200" y="168"/>
                    </a:lnTo>
                    <a:lnTo>
                      <a:pt x="202" y="167"/>
                    </a:lnTo>
                    <a:lnTo>
                      <a:pt x="205" y="170"/>
                    </a:lnTo>
                    <a:lnTo>
                      <a:pt x="209" y="167"/>
                    </a:lnTo>
                    <a:lnTo>
                      <a:pt x="207" y="167"/>
                    </a:lnTo>
                    <a:lnTo>
                      <a:pt x="205" y="167"/>
                    </a:lnTo>
                    <a:lnTo>
                      <a:pt x="205" y="165"/>
                    </a:lnTo>
                    <a:lnTo>
                      <a:pt x="208" y="163"/>
                    </a:lnTo>
                    <a:lnTo>
                      <a:pt x="206" y="161"/>
                    </a:lnTo>
                    <a:lnTo>
                      <a:pt x="207" y="160"/>
                    </a:lnTo>
                    <a:lnTo>
                      <a:pt x="212" y="160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3" y="160"/>
                    </a:lnTo>
                    <a:lnTo>
                      <a:pt x="211" y="157"/>
                    </a:lnTo>
                    <a:lnTo>
                      <a:pt x="212" y="156"/>
                    </a:lnTo>
                    <a:lnTo>
                      <a:pt x="213" y="155"/>
                    </a:lnTo>
                    <a:lnTo>
                      <a:pt x="212" y="153"/>
                    </a:lnTo>
                    <a:lnTo>
                      <a:pt x="216" y="152"/>
                    </a:lnTo>
                    <a:lnTo>
                      <a:pt x="219" y="152"/>
                    </a:lnTo>
                    <a:lnTo>
                      <a:pt x="219" y="151"/>
                    </a:lnTo>
                    <a:lnTo>
                      <a:pt x="218" y="151"/>
                    </a:lnTo>
                    <a:lnTo>
                      <a:pt x="217" y="148"/>
                    </a:lnTo>
                    <a:lnTo>
                      <a:pt x="219" y="146"/>
                    </a:lnTo>
                    <a:lnTo>
                      <a:pt x="220" y="146"/>
                    </a:lnTo>
                    <a:lnTo>
                      <a:pt x="221" y="143"/>
                    </a:lnTo>
                    <a:lnTo>
                      <a:pt x="222" y="139"/>
                    </a:lnTo>
                    <a:lnTo>
                      <a:pt x="228" y="137"/>
                    </a:lnTo>
                    <a:lnTo>
                      <a:pt x="230" y="135"/>
                    </a:lnTo>
                    <a:lnTo>
                      <a:pt x="235" y="134"/>
                    </a:lnTo>
                    <a:lnTo>
                      <a:pt x="236" y="132"/>
                    </a:lnTo>
                    <a:lnTo>
                      <a:pt x="234" y="129"/>
                    </a:lnTo>
                    <a:lnTo>
                      <a:pt x="236" y="126"/>
                    </a:lnTo>
                    <a:lnTo>
                      <a:pt x="239" y="130"/>
                    </a:lnTo>
                    <a:lnTo>
                      <a:pt x="240" y="134"/>
                    </a:lnTo>
                    <a:lnTo>
                      <a:pt x="244" y="140"/>
                    </a:lnTo>
                    <a:lnTo>
                      <a:pt x="249" y="141"/>
                    </a:lnTo>
                    <a:lnTo>
                      <a:pt x="248" y="145"/>
                    </a:lnTo>
                    <a:lnTo>
                      <a:pt x="246" y="148"/>
                    </a:lnTo>
                    <a:lnTo>
                      <a:pt x="247" y="149"/>
                    </a:lnTo>
                    <a:lnTo>
                      <a:pt x="252" y="141"/>
                    </a:lnTo>
                    <a:lnTo>
                      <a:pt x="255" y="141"/>
                    </a:lnTo>
                    <a:lnTo>
                      <a:pt x="258" y="138"/>
                    </a:lnTo>
                    <a:lnTo>
                      <a:pt x="264" y="140"/>
                    </a:lnTo>
                    <a:lnTo>
                      <a:pt x="272" y="140"/>
                    </a:lnTo>
                    <a:lnTo>
                      <a:pt x="272" y="138"/>
                    </a:lnTo>
                    <a:lnTo>
                      <a:pt x="274" y="135"/>
                    </a:lnTo>
                    <a:lnTo>
                      <a:pt x="271" y="137"/>
                    </a:lnTo>
                    <a:lnTo>
                      <a:pt x="270" y="139"/>
                    </a:lnTo>
                    <a:lnTo>
                      <a:pt x="260" y="137"/>
                    </a:lnTo>
                    <a:lnTo>
                      <a:pt x="254" y="139"/>
                    </a:lnTo>
                    <a:lnTo>
                      <a:pt x="248" y="136"/>
                    </a:lnTo>
                    <a:lnTo>
                      <a:pt x="242" y="131"/>
                    </a:lnTo>
                    <a:lnTo>
                      <a:pt x="239" y="124"/>
                    </a:lnTo>
                    <a:lnTo>
                      <a:pt x="241" y="123"/>
                    </a:lnTo>
                    <a:lnTo>
                      <a:pt x="245" y="121"/>
                    </a:lnTo>
                    <a:lnTo>
                      <a:pt x="250" y="120"/>
                    </a:lnTo>
                    <a:lnTo>
                      <a:pt x="252" y="121"/>
                    </a:lnTo>
                    <a:lnTo>
                      <a:pt x="254" y="119"/>
                    </a:lnTo>
                    <a:lnTo>
                      <a:pt x="258" y="115"/>
                    </a:lnTo>
                    <a:lnTo>
                      <a:pt x="265" y="113"/>
                    </a:lnTo>
                    <a:lnTo>
                      <a:pt x="268" y="112"/>
                    </a:lnTo>
                    <a:lnTo>
                      <a:pt x="267" y="110"/>
                    </a:lnTo>
                    <a:lnTo>
                      <a:pt x="264" y="111"/>
                    </a:lnTo>
                    <a:lnTo>
                      <a:pt x="258" y="110"/>
                    </a:lnTo>
                    <a:lnTo>
                      <a:pt x="254" y="111"/>
                    </a:lnTo>
                    <a:lnTo>
                      <a:pt x="252" y="114"/>
                    </a:lnTo>
                    <a:lnTo>
                      <a:pt x="246" y="117"/>
                    </a:lnTo>
                    <a:lnTo>
                      <a:pt x="245" y="116"/>
                    </a:lnTo>
                    <a:lnTo>
                      <a:pt x="253" y="110"/>
                    </a:lnTo>
                    <a:lnTo>
                      <a:pt x="247" y="109"/>
                    </a:lnTo>
                    <a:lnTo>
                      <a:pt x="247" y="107"/>
                    </a:lnTo>
                    <a:lnTo>
                      <a:pt x="250" y="103"/>
                    </a:lnTo>
                    <a:lnTo>
                      <a:pt x="255" y="100"/>
                    </a:lnTo>
                    <a:lnTo>
                      <a:pt x="260" y="97"/>
                    </a:lnTo>
                    <a:lnTo>
                      <a:pt x="264" y="98"/>
                    </a:lnTo>
                    <a:lnTo>
                      <a:pt x="265" y="97"/>
                    </a:lnTo>
                    <a:lnTo>
                      <a:pt x="260" y="96"/>
                    </a:lnTo>
                    <a:lnTo>
                      <a:pt x="263" y="94"/>
                    </a:lnTo>
                    <a:lnTo>
                      <a:pt x="265" y="95"/>
                    </a:lnTo>
                    <a:lnTo>
                      <a:pt x="266" y="94"/>
                    </a:lnTo>
                    <a:lnTo>
                      <a:pt x="265" y="92"/>
                    </a:lnTo>
                    <a:lnTo>
                      <a:pt x="269" y="86"/>
                    </a:lnTo>
                    <a:lnTo>
                      <a:pt x="272" y="83"/>
                    </a:lnTo>
                    <a:lnTo>
                      <a:pt x="275" y="84"/>
                    </a:lnTo>
                    <a:lnTo>
                      <a:pt x="276" y="85"/>
                    </a:lnTo>
                    <a:lnTo>
                      <a:pt x="274" y="89"/>
                    </a:lnTo>
                    <a:lnTo>
                      <a:pt x="276" y="90"/>
                    </a:lnTo>
                    <a:lnTo>
                      <a:pt x="277" y="88"/>
                    </a:lnTo>
                    <a:lnTo>
                      <a:pt x="280" y="87"/>
                    </a:lnTo>
                    <a:lnTo>
                      <a:pt x="279" y="85"/>
                    </a:lnTo>
                    <a:lnTo>
                      <a:pt x="279" y="83"/>
                    </a:lnTo>
                    <a:lnTo>
                      <a:pt x="283" y="80"/>
                    </a:lnTo>
                    <a:lnTo>
                      <a:pt x="285" y="84"/>
                    </a:lnTo>
                    <a:lnTo>
                      <a:pt x="284" y="88"/>
                    </a:lnTo>
                    <a:lnTo>
                      <a:pt x="287" y="88"/>
                    </a:lnTo>
                    <a:lnTo>
                      <a:pt x="287" y="89"/>
                    </a:lnTo>
                    <a:lnTo>
                      <a:pt x="283" y="92"/>
                    </a:lnTo>
                    <a:lnTo>
                      <a:pt x="284" y="93"/>
                    </a:lnTo>
                    <a:lnTo>
                      <a:pt x="289" y="89"/>
                    </a:lnTo>
                    <a:lnTo>
                      <a:pt x="299" y="85"/>
                    </a:lnTo>
                    <a:lnTo>
                      <a:pt x="304" y="78"/>
                    </a:lnTo>
                    <a:lnTo>
                      <a:pt x="306" y="76"/>
                    </a:lnTo>
                    <a:lnTo>
                      <a:pt x="310" y="72"/>
                    </a:lnTo>
                    <a:lnTo>
                      <a:pt x="309" y="71"/>
                    </a:lnTo>
                    <a:lnTo>
                      <a:pt x="303" y="77"/>
                    </a:lnTo>
                    <a:lnTo>
                      <a:pt x="298" y="83"/>
                    </a:lnTo>
                    <a:lnTo>
                      <a:pt x="293" y="86"/>
                    </a:lnTo>
                    <a:lnTo>
                      <a:pt x="289" y="84"/>
                    </a:lnTo>
                    <a:lnTo>
                      <a:pt x="289" y="83"/>
                    </a:lnTo>
                    <a:lnTo>
                      <a:pt x="294" y="82"/>
                    </a:lnTo>
                    <a:lnTo>
                      <a:pt x="291" y="81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9" y="78"/>
                    </a:lnTo>
                    <a:lnTo>
                      <a:pt x="294" y="78"/>
                    </a:lnTo>
                    <a:lnTo>
                      <a:pt x="294" y="77"/>
                    </a:lnTo>
                    <a:lnTo>
                      <a:pt x="289" y="76"/>
                    </a:lnTo>
                    <a:lnTo>
                      <a:pt x="285" y="78"/>
                    </a:lnTo>
                    <a:lnTo>
                      <a:pt x="287" y="73"/>
                    </a:lnTo>
                    <a:lnTo>
                      <a:pt x="291" y="72"/>
                    </a:lnTo>
                    <a:lnTo>
                      <a:pt x="291" y="71"/>
                    </a:lnTo>
                    <a:lnTo>
                      <a:pt x="290" y="71"/>
                    </a:lnTo>
                    <a:lnTo>
                      <a:pt x="291" y="70"/>
                    </a:lnTo>
                    <a:lnTo>
                      <a:pt x="295" y="68"/>
                    </a:lnTo>
                    <a:lnTo>
                      <a:pt x="294" y="68"/>
                    </a:lnTo>
                    <a:lnTo>
                      <a:pt x="290" y="68"/>
                    </a:lnTo>
                    <a:lnTo>
                      <a:pt x="287" y="71"/>
                    </a:lnTo>
                    <a:lnTo>
                      <a:pt x="283" y="72"/>
                    </a:lnTo>
                    <a:lnTo>
                      <a:pt x="283" y="74"/>
                    </a:lnTo>
                    <a:lnTo>
                      <a:pt x="285" y="74"/>
                    </a:lnTo>
                    <a:lnTo>
                      <a:pt x="283" y="77"/>
                    </a:lnTo>
                    <a:lnTo>
                      <a:pt x="277" y="81"/>
                    </a:lnTo>
                    <a:lnTo>
                      <a:pt x="279" y="75"/>
                    </a:lnTo>
                    <a:lnTo>
                      <a:pt x="280" y="73"/>
                    </a:lnTo>
                    <a:lnTo>
                      <a:pt x="278" y="73"/>
                    </a:lnTo>
                    <a:lnTo>
                      <a:pt x="280" y="68"/>
                    </a:lnTo>
                    <a:lnTo>
                      <a:pt x="283" y="69"/>
                    </a:lnTo>
                    <a:lnTo>
                      <a:pt x="283" y="67"/>
                    </a:lnTo>
                    <a:lnTo>
                      <a:pt x="281" y="66"/>
                    </a:lnTo>
                    <a:lnTo>
                      <a:pt x="283" y="64"/>
                    </a:lnTo>
                    <a:lnTo>
                      <a:pt x="287" y="61"/>
                    </a:lnTo>
                    <a:lnTo>
                      <a:pt x="288" y="59"/>
                    </a:lnTo>
                    <a:lnTo>
                      <a:pt x="286" y="59"/>
                    </a:lnTo>
                    <a:lnTo>
                      <a:pt x="283" y="61"/>
                    </a:lnTo>
                    <a:lnTo>
                      <a:pt x="283" y="60"/>
                    </a:lnTo>
                    <a:lnTo>
                      <a:pt x="284" y="52"/>
                    </a:lnTo>
                    <a:lnTo>
                      <a:pt x="286" y="52"/>
                    </a:lnTo>
                    <a:lnTo>
                      <a:pt x="287" y="55"/>
                    </a:lnTo>
                    <a:lnTo>
                      <a:pt x="290" y="59"/>
                    </a:lnTo>
                    <a:lnTo>
                      <a:pt x="291" y="63"/>
                    </a:lnTo>
                    <a:lnTo>
                      <a:pt x="295" y="62"/>
                    </a:lnTo>
                    <a:lnTo>
                      <a:pt x="298" y="63"/>
                    </a:lnTo>
                    <a:lnTo>
                      <a:pt x="299" y="61"/>
                    </a:lnTo>
                    <a:lnTo>
                      <a:pt x="295" y="57"/>
                    </a:lnTo>
                    <a:lnTo>
                      <a:pt x="295" y="51"/>
                    </a:lnTo>
                    <a:lnTo>
                      <a:pt x="295" y="56"/>
                    </a:lnTo>
                    <a:lnTo>
                      <a:pt x="293" y="58"/>
                    </a:lnTo>
                    <a:lnTo>
                      <a:pt x="292" y="57"/>
                    </a:lnTo>
                    <a:lnTo>
                      <a:pt x="293" y="54"/>
                    </a:lnTo>
                    <a:lnTo>
                      <a:pt x="294" y="52"/>
                    </a:lnTo>
                    <a:lnTo>
                      <a:pt x="291" y="56"/>
                    </a:lnTo>
                    <a:lnTo>
                      <a:pt x="289" y="53"/>
                    </a:lnTo>
                    <a:lnTo>
                      <a:pt x="290" y="51"/>
                    </a:lnTo>
                    <a:lnTo>
                      <a:pt x="289" y="52"/>
                    </a:lnTo>
                    <a:lnTo>
                      <a:pt x="288" y="48"/>
                    </a:lnTo>
                    <a:lnTo>
                      <a:pt x="292" y="40"/>
                    </a:lnTo>
                    <a:lnTo>
                      <a:pt x="295" y="41"/>
                    </a:lnTo>
                    <a:lnTo>
                      <a:pt x="297" y="44"/>
                    </a:lnTo>
                    <a:lnTo>
                      <a:pt x="296" y="47"/>
                    </a:lnTo>
                    <a:lnTo>
                      <a:pt x="302" y="48"/>
                    </a:lnTo>
                    <a:lnTo>
                      <a:pt x="302" y="50"/>
                    </a:lnTo>
                    <a:lnTo>
                      <a:pt x="305" y="49"/>
                    </a:lnTo>
                    <a:lnTo>
                      <a:pt x="303" y="47"/>
                    </a:lnTo>
                    <a:lnTo>
                      <a:pt x="299" y="46"/>
                    </a:lnTo>
                    <a:lnTo>
                      <a:pt x="299" y="43"/>
                    </a:lnTo>
                    <a:lnTo>
                      <a:pt x="296" y="42"/>
                    </a:lnTo>
                    <a:lnTo>
                      <a:pt x="296" y="40"/>
                    </a:lnTo>
                    <a:lnTo>
                      <a:pt x="295" y="39"/>
                    </a:lnTo>
                    <a:lnTo>
                      <a:pt x="296" y="35"/>
                    </a:lnTo>
                    <a:lnTo>
                      <a:pt x="298" y="35"/>
                    </a:lnTo>
                    <a:lnTo>
                      <a:pt x="299" y="36"/>
                    </a:lnTo>
                    <a:lnTo>
                      <a:pt x="301" y="35"/>
                    </a:lnTo>
                    <a:lnTo>
                      <a:pt x="299" y="30"/>
                    </a:lnTo>
                    <a:lnTo>
                      <a:pt x="296" y="33"/>
                    </a:lnTo>
                    <a:lnTo>
                      <a:pt x="297" y="30"/>
                    </a:lnTo>
                    <a:lnTo>
                      <a:pt x="297" y="26"/>
                    </a:lnTo>
                    <a:lnTo>
                      <a:pt x="305" y="21"/>
                    </a:lnTo>
                    <a:lnTo>
                      <a:pt x="307" y="23"/>
                    </a:lnTo>
                    <a:lnTo>
                      <a:pt x="309" y="24"/>
                    </a:lnTo>
                    <a:lnTo>
                      <a:pt x="312" y="25"/>
                    </a:lnTo>
                    <a:lnTo>
                      <a:pt x="312" y="27"/>
                    </a:lnTo>
                    <a:lnTo>
                      <a:pt x="314" y="28"/>
                    </a:lnTo>
                    <a:lnTo>
                      <a:pt x="316" y="30"/>
                    </a:lnTo>
                    <a:lnTo>
                      <a:pt x="317" y="34"/>
                    </a:lnTo>
                    <a:lnTo>
                      <a:pt x="319" y="36"/>
                    </a:lnTo>
                    <a:lnTo>
                      <a:pt x="319" y="32"/>
                    </a:lnTo>
                    <a:lnTo>
                      <a:pt x="316" y="27"/>
                    </a:lnTo>
                    <a:lnTo>
                      <a:pt x="315" y="24"/>
                    </a:lnTo>
                    <a:lnTo>
                      <a:pt x="312" y="24"/>
                    </a:lnTo>
                    <a:lnTo>
                      <a:pt x="307" y="21"/>
                    </a:lnTo>
                    <a:lnTo>
                      <a:pt x="308" y="16"/>
                    </a:lnTo>
                    <a:lnTo>
                      <a:pt x="311" y="14"/>
                    </a:lnTo>
                    <a:lnTo>
                      <a:pt x="305" y="14"/>
                    </a:lnTo>
                    <a:lnTo>
                      <a:pt x="300" y="15"/>
                    </a:lnTo>
                    <a:lnTo>
                      <a:pt x="297" y="20"/>
                    </a:lnTo>
                    <a:lnTo>
                      <a:pt x="307" y="16"/>
                    </a:lnTo>
                    <a:lnTo>
                      <a:pt x="307" y="19"/>
                    </a:lnTo>
                    <a:lnTo>
                      <a:pt x="301" y="21"/>
                    </a:lnTo>
                    <a:lnTo>
                      <a:pt x="294" y="27"/>
                    </a:lnTo>
                    <a:lnTo>
                      <a:pt x="293" y="30"/>
                    </a:lnTo>
                    <a:lnTo>
                      <a:pt x="290" y="30"/>
                    </a:lnTo>
                    <a:lnTo>
                      <a:pt x="292" y="27"/>
                    </a:lnTo>
                    <a:lnTo>
                      <a:pt x="289" y="28"/>
                    </a:lnTo>
                    <a:lnTo>
                      <a:pt x="289" y="25"/>
                    </a:lnTo>
                    <a:lnTo>
                      <a:pt x="291" y="24"/>
                    </a:lnTo>
                    <a:lnTo>
                      <a:pt x="292" y="21"/>
                    </a:lnTo>
                    <a:lnTo>
                      <a:pt x="295" y="18"/>
                    </a:lnTo>
                    <a:lnTo>
                      <a:pt x="299" y="12"/>
                    </a:lnTo>
                    <a:lnTo>
                      <a:pt x="304" y="8"/>
                    </a:lnTo>
                    <a:lnTo>
                      <a:pt x="313" y="6"/>
                    </a:lnTo>
                    <a:lnTo>
                      <a:pt x="318" y="5"/>
                    </a:lnTo>
                    <a:lnTo>
                      <a:pt x="319" y="3"/>
                    </a:lnTo>
                    <a:lnTo>
                      <a:pt x="322" y="1"/>
                    </a:lnTo>
                    <a:lnTo>
                      <a:pt x="323" y="1"/>
                    </a:lnTo>
                    <a:lnTo>
                      <a:pt x="330" y="0"/>
                    </a:lnTo>
                    <a:lnTo>
                      <a:pt x="330" y="1"/>
                    </a:lnTo>
                    <a:lnTo>
                      <a:pt x="328" y="3"/>
                    </a:lnTo>
                    <a:lnTo>
                      <a:pt x="331" y="3"/>
                    </a:lnTo>
                    <a:lnTo>
                      <a:pt x="330" y="9"/>
                    </a:lnTo>
                    <a:lnTo>
                      <a:pt x="332" y="6"/>
                    </a:lnTo>
                    <a:lnTo>
                      <a:pt x="337" y="5"/>
                    </a:lnTo>
                    <a:lnTo>
                      <a:pt x="339" y="7"/>
                    </a:lnTo>
                    <a:lnTo>
                      <a:pt x="340" y="7"/>
                    </a:lnTo>
                    <a:lnTo>
                      <a:pt x="338" y="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8" name="Freeform 162"/>
              <p:cNvSpPr>
                <a:spLocks/>
              </p:cNvSpPr>
              <p:nvPr/>
            </p:nvSpPr>
            <p:spPr bwMode="auto">
              <a:xfrm>
                <a:off x="7300913" y="2538413"/>
                <a:ext cx="155575" cy="498475"/>
              </a:xfrm>
              <a:custGeom>
                <a:avLst/>
                <a:gdLst>
                  <a:gd name="T0" fmla="*/ 2147483647 w 98"/>
                  <a:gd name="T1" fmla="*/ 2147483647 h 314"/>
                  <a:gd name="T2" fmla="*/ 2147483647 w 98"/>
                  <a:gd name="T3" fmla="*/ 2147483647 h 314"/>
                  <a:gd name="T4" fmla="*/ 2147483647 w 98"/>
                  <a:gd name="T5" fmla="*/ 2147483647 h 314"/>
                  <a:gd name="T6" fmla="*/ 2147483647 w 98"/>
                  <a:gd name="T7" fmla="*/ 2147483647 h 314"/>
                  <a:gd name="T8" fmla="*/ 2147483647 w 98"/>
                  <a:gd name="T9" fmla="*/ 2147483647 h 314"/>
                  <a:gd name="T10" fmla="*/ 2147483647 w 98"/>
                  <a:gd name="T11" fmla="*/ 2147483647 h 314"/>
                  <a:gd name="T12" fmla="*/ 2147483647 w 98"/>
                  <a:gd name="T13" fmla="*/ 2147483647 h 314"/>
                  <a:gd name="T14" fmla="*/ 2147483647 w 98"/>
                  <a:gd name="T15" fmla="*/ 2147483647 h 314"/>
                  <a:gd name="T16" fmla="*/ 2147483647 w 98"/>
                  <a:gd name="T17" fmla="*/ 2147483647 h 314"/>
                  <a:gd name="T18" fmla="*/ 2147483647 w 98"/>
                  <a:gd name="T19" fmla="*/ 2147483647 h 314"/>
                  <a:gd name="T20" fmla="*/ 2147483647 w 98"/>
                  <a:gd name="T21" fmla="*/ 2147483647 h 314"/>
                  <a:gd name="T22" fmla="*/ 2147483647 w 98"/>
                  <a:gd name="T23" fmla="*/ 2147483647 h 314"/>
                  <a:gd name="T24" fmla="*/ 2147483647 w 98"/>
                  <a:gd name="T25" fmla="*/ 2147483647 h 314"/>
                  <a:gd name="T26" fmla="*/ 2147483647 w 98"/>
                  <a:gd name="T27" fmla="*/ 2147483647 h 314"/>
                  <a:gd name="T28" fmla="*/ 2147483647 w 98"/>
                  <a:gd name="T29" fmla="*/ 2147483647 h 314"/>
                  <a:gd name="T30" fmla="*/ 2147483647 w 98"/>
                  <a:gd name="T31" fmla="*/ 2147483647 h 314"/>
                  <a:gd name="T32" fmla="*/ 2147483647 w 98"/>
                  <a:gd name="T33" fmla="*/ 2147483647 h 314"/>
                  <a:gd name="T34" fmla="*/ 2147483647 w 98"/>
                  <a:gd name="T35" fmla="*/ 2147483647 h 314"/>
                  <a:gd name="T36" fmla="*/ 2147483647 w 98"/>
                  <a:gd name="T37" fmla="*/ 2147483647 h 314"/>
                  <a:gd name="T38" fmla="*/ 2147483647 w 98"/>
                  <a:gd name="T39" fmla="*/ 2147483647 h 314"/>
                  <a:gd name="T40" fmla="*/ 2147483647 w 98"/>
                  <a:gd name="T41" fmla="*/ 2147483647 h 314"/>
                  <a:gd name="T42" fmla="*/ 2147483647 w 98"/>
                  <a:gd name="T43" fmla="*/ 2147483647 h 314"/>
                  <a:gd name="T44" fmla="*/ 2147483647 w 98"/>
                  <a:gd name="T45" fmla="*/ 2147483647 h 314"/>
                  <a:gd name="T46" fmla="*/ 2147483647 w 98"/>
                  <a:gd name="T47" fmla="*/ 2147483647 h 314"/>
                  <a:gd name="T48" fmla="*/ 2147483647 w 98"/>
                  <a:gd name="T49" fmla="*/ 2147483647 h 314"/>
                  <a:gd name="T50" fmla="*/ 2147483647 w 98"/>
                  <a:gd name="T51" fmla="*/ 2147483647 h 314"/>
                  <a:gd name="T52" fmla="*/ 2147483647 w 98"/>
                  <a:gd name="T53" fmla="*/ 2147483647 h 314"/>
                  <a:gd name="T54" fmla="*/ 2147483647 w 98"/>
                  <a:gd name="T55" fmla="*/ 2147483647 h 314"/>
                  <a:gd name="T56" fmla="*/ 2147483647 w 98"/>
                  <a:gd name="T57" fmla="*/ 2147483647 h 314"/>
                  <a:gd name="T58" fmla="*/ 0 w 98"/>
                  <a:gd name="T59" fmla="*/ 2147483647 h 314"/>
                  <a:gd name="T60" fmla="*/ 2147483647 w 98"/>
                  <a:gd name="T61" fmla="*/ 2147483647 h 314"/>
                  <a:gd name="T62" fmla="*/ 2147483647 w 98"/>
                  <a:gd name="T63" fmla="*/ 2147483647 h 314"/>
                  <a:gd name="T64" fmla="*/ 2147483647 w 98"/>
                  <a:gd name="T65" fmla="*/ 2147483647 h 314"/>
                  <a:gd name="T66" fmla="*/ 2147483647 w 98"/>
                  <a:gd name="T67" fmla="*/ 2147483647 h 314"/>
                  <a:gd name="T68" fmla="*/ 2147483647 w 98"/>
                  <a:gd name="T69" fmla="*/ 2147483647 h 314"/>
                  <a:gd name="T70" fmla="*/ 2147483647 w 98"/>
                  <a:gd name="T71" fmla="*/ 2147483647 h 314"/>
                  <a:gd name="T72" fmla="*/ 2147483647 w 98"/>
                  <a:gd name="T73" fmla="*/ 2147483647 h 314"/>
                  <a:gd name="T74" fmla="*/ 2147483647 w 98"/>
                  <a:gd name="T75" fmla="*/ 2147483647 h 314"/>
                  <a:gd name="T76" fmla="*/ 2147483647 w 98"/>
                  <a:gd name="T77" fmla="*/ 2147483647 h 314"/>
                  <a:gd name="T78" fmla="*/ 2147483647 w 98"/>
                  <a:gd name="T79" fmla="*/ 2147483647 h 314"/>
                  <a:gd name="T80" fmla="*/ 2147483647 w 98"/>
                  <a:gd name="T81" fmla="*/ 2147483647 h 314"/>
                  <a:gd name="T82" fmla="*/ 2147483647 w 98"/>
                  <a:gd name="T83" fmla="*/ 2147483647 h 314"/>
                  <a:gd name="T84" fmla="*/ 2147483647 w 98"/>
                  <a:gd name="T85" fmla="*/ 2147483647 h 314"/>
                  <a:gd name="T86" fmla="*/ 2147483647 w 98"/>
                  <a:gd name="T87" fmla="*/ 2147483647 h 314"/>
                  <a:gd name="T88" fmla="*/ 2147483647 w 98"/>
                  <a:gd name="T89" fmla="*/ 2147483647 h 314"/>
                  <a:gd name="T90" fmla="*/ 2147483647 w 98"/>
                  <a:gd name="T91" fmla="*/ 2147483647 h 314"/>
                  <a:gd name="T92" fmla="*/ 2147483647 w 98"/>
                  <a:gd name="T93" fmla="*/ 2147483647 h 314"/>
                  <a:gd name="T94" fmla="*/ 2147483647 w 98"/>
                  <a:gd name="T95" fmla="*/ 2147483647 h 314"/>
                  <a:gd name="T96" fmla="*/ 2147483647 w 98"/>
                  <a:gd name="T97" fmla="*/ 2147483647 h 314"/>
                  <a:gd name="T98" fmla="*/ 2147483647 w 98"/>
                  <a:gd name="T99" fmla="*/ 2147483647 h 314"/>
                  <a:gd name="T100" fmla="*/ 2147483647 w 98"/>
                  <a:gd name="T101" fmla="*/ 2147483647 h 314"/>
                  <a:gd name="T102" fmla="*/ 2147483647 w 98"/>
                  <a:gd name="T103" fmla="*/ 2147483647 h 314"/>
                  <a:gd name="T104" fmla="*/ 2147483647 w 98"/>
                  <a:gd name="T105" fmla="*/ 2147483647 h 314"/>
                  <a:gd name="T106" fmla="*/ 2147483647 w 98"/>
                  <a:gd name="T107" fmla="*/ 2147483647 h 314"/>
                  <a:gd name="T108" fmla="*/ 2147483647 w 98"/>
                  <a:gd name="T109" fmla="*/ 2147483647 h 314"/>
                  <a:gd name="T110" fmla="*/ 2147483647 w 98"/>
                  <a:gd name="T111" fmla="*/ 2147483647 h 314"/>
                  <a:gd name="T112" fmla="*/ 2147483647 w 98"/>
                  <a:gd name="T113" fmla="*/ 2147483647 h 314"/>
                  <a:gd name="T114" fmla="*/ 2147483647 w 98"/>
                  <a:gd name="T115" fmla="*/ 2147483647 h 314"/>
                  <a:gd name="T116" fmla="*/ 2147483647 w 98"/>
                  <a:gd name="T117" fmla="*/ 2147483647 h 3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8"/>
                  <a:gd name="T178" fmla="*/ 0 h 314"/>
                  <a:gd name="T179" fmla="*/ 98 w 98"/>
                  <a:gd name="T180" fmla="*/ 314 h 3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8" h="314">
                    <a:moveTo>
                      <a:pt x="48" y="313"/>
                    </a:moveTo>
                    <a:lnTo>
                      <a:pt x="45" y="311"/>
                    </a:lnTo>
                    <a:lnTo>
                      <a:pt x="45" y="310"/>
                    </a:lnTo>
                    <a:lnTo>
                      <a:pt x="38" y="307"/>
                    </a:lnTo>
                    <a:lnTo>
                      <a:pt x="34" y="304"/>
                    </a:lnTo>
                    <a:lnTo>
                      <a:pt x="33" y="305"/>
                    </a:lnTo>
                    <a:lnTo>
                      <a:pt x="31" y="299"/>
                    </a:lnTo>
                    <a:lnTo>
                      <a:pt x="27" y="296"/>
                    </a:lnTo>
                    <a:lnTo>
                      <a:pt x="24" y="294"/>
                    </a:lnTo>
                    <a:lnTo>
                      <a:pt x="17" y="287"/>
                    </a:lnTo>
                    <a:lnTo>
                      <a:pt x="14" y="281"/>
                    </a:lnTo>
                    <a:lnTo>
                      <a:pt x="12" y="279"/>
                    </a:lnTo>
                    <a:lnTo>
                      <a:pt x="12" y="272"/>
                    </a:lnTo>
                    <a:lnTo>
                      <a:pt x="13" y="268"/>
                    </a:lnTo>
                    <a:lnTo>
                      <a:pt x="17" y="258"/>
                    </a:lnTo>
                    <a:lnTo>
                      <a:pt x="16" y="254"/>
                    </a:lnTo>
                    <a:lnTo>
                      <a:pt x="17" y="251"/>
                    </a:lnTo>
                    <a:lnTo>
                      <a:pt x="24" y="256"/>
                    </a:lnTo>
                    <a:lnTo>
                      <a:pt x="24" y="258"/>
                    </a:lnTo>
                    <a:lnTo>
                      <a:pt x="27" y="259"/>
                    </a:lnTo>
                    <a:lnTo>
                      <a:pt x="29" y="257"/>
                    </a:lnTo>
                    <a:lnTo>
                      <a:pt x="33" y="259"/>
                    </a:lnTo>
                    <a:lnTo>
                      <a:pt x="33" y="262"/>
                    </a:lnTo>
                    <a:lnTo>
                      <a:pt x="39" y="267"/>
                    </a:lnTo>
                    <a:lnTo>
                      <a:pt x="37" y="262"/>
                    </a:lnTo>
                    <a:lnTo>
                      <a:pt x="62" y="252"/>
                    </a:lnTo>
                    <a:lnTo>
                      <a:pt x="61" y="251"/>
                    </a:lnTo>
                    <a:lnTo>
                      <a:pt x="43" y="254"/>
                    </a:lnTo>
                    <a:lnTo>
                      <a:pt x="37" y="259"/>
                    </a:lnTo>
                    <a:lnTo>
                      <a:pt x="33" y="256"/>
                    </a:lnTo>
                    <a:lnTo>
                      <a:pt x="38" y="253"/>
                    </a:lnTo>
                    <a:lnTo>
                      <a:pt x="35" y="251"/>
                    </a:lnTo>
                    <a:lnTo>
                      <a:pt x="32" y="252"/>
                    </a:lnTo>
                    <a:lnTo>
                      <a:pt x="30" y="250"/>
                    </a:lnTo>
                    <a:lnTo>
                      <a:pt x="32" y="246"/>
                    </a:lnTo>
                    <a:lnTo>
                      <a:pt x="43" y="242"/>
                    </a:lnTo>
                    <a:lnTo>
                      <a:pt x="36" y="242"/>
                    </a:lnTo>
                    <a:lnTo>
                      <a:pt x="41" y="236"/>
                    </a:lnTo>
                    <a:lnTo>
                      <a:pt x="55" y="228"/>
                    </a:lnTo>
                    <a:lnTo>
                      <a:pt x="42" y="233"/>
                    </a:lnTo>
                    <a:lnTo>
                      <a:pt x="41" y="229"/>
                    </a:lnTo>
                    <a:lnTo>
                      <a:pt x="46" y="228"/>
                    </a:lnTo>
                    <a:lnTo>
                      <a:pt x="37" y="227"/>
                    </a:lnTo>
                    <a:lnTo>
                      <a:pt x="38" y="222"/>
                    </a:lnTo>
                    <a:lnTo>
                      <a:pt x="42" y="219"/>
                    </a:lnTo>
                    <a:lnTo>
                      <a:pt x="48" y="214"/>
                    </a:lnTo>
                    <a:lnTo>
                      <a:pt x="60" y="210"/>
                    </a:lnTo>
                    <a:lnTo>
                      <a:pt x="56" y="209"/>
                    </a:lnTo>
                    <a:lnTo>
                      <a:pt x="49" y="211"/>
                    </a:lnTo>
                    <a:lnTo>
                      <a:pt x="54" y="200"/>
                    </a:lnTo>
                    <a:lnTo>
                      <a:pt x="45" y="213"/>
                    </a:lnTo>
                    <a:lnTo>
                      <a:pt x="44" y="215"/>
                    </a:lnTo>
                    <a:lnTo>
                      <a:pt x="39" y="221"/>
                    </a:lnTo>
                    <a:lnTo>
                      <a:pt x="33" y="224"/>
                    </a:lnTo>
                    <a:lnTo>
                      <a:pt x="33" y="216"/>
                    </a:lnTo>
                    <a:lnTo>
                      <a:pt x="44" y="215"/>
                    </a:lnTo>
                    <a:lnTo>
                      <a:pt x="42" y="214"/>
                    </a:lnTo>
                    <a:lnTo>
                      <a:pt x="32" y="213"/>
                    </a:lnTo>
                    <a:lnTo>
                      <a:pt x="31" y="209"/>
                    </a:lnTo>
                    <a:lnTo>
                      <a:pt x="29" y="210"/>
                    </a:lnTo>
                    <a:lnTo>
                      <a:pt x="30" y="215"/>
                    </a:lnTo>
                    <a:lnTo>
                      <a:pt x="23" y="220"/>
                    </a:lnTo>
                    <a:lnTo>
                      <a:pt x="30" y="217"/>
                    </a:lnTo>
                    <a:lnTo>
                      <a:pt x="31" y="223"/>
                    </a:lnTo>
                    <a:lnTo>
                      <a:pt x="30" y="225"/>
                    </a:lnTo>
                    <a:lnTo>
                      <a:pt x="24" y="225"/>
                    </a:lnTo>
                    <a:lnTo>
                      <a:pt x="20" y="231"/>
                    </a:lnTo>
                    <a:lnTo>
                      <a:pt x="21" y="226"/>
                    </a:lnTo>
                    <a:lnTo>
                      <a:pt x="21" y="212"/>
                    </a:lnTo>
                    <a:lnTo>
                      <a:pt x="14" y="216"/>
                    </a:lnTo>
                    <a:lnTo>
                      <a:pt x="18" y="216"/>
                    </a:lnTo>
                    <a:lnTo>
                      <a:pt x="18" y="229"/>
                    </a:lnTo>
                    <a:lnTo>
                      <a:pt x="8" y="229"/>
                    </a:lnTo>
                    <a:lnTo>
                      <a:pt x="5" y="239"/>
                    </a:lnTo>
                    <a:lnTo>
                      <a:pt x="1" y="239"/>
                    </a:lnTo>
                    <a:lnTo>
                      <a:pt x="4" y="219"/>
                    </a:lnTo>
                    <a:lnTo>
                      <a:pt x="5" y="210"/>
                    </a:lnTo>
                    <a:lnTo>
                      <a:pt x="5" y="209"/>
                    </a:lnTo>
                    <a:lnTo>
                      <a:pt x="9" y="204"/>
                    </a:lnTo>
                    <a:lnTo>
                      <a:pt x="9" y="201"/>
                    </a:lnTo>
                    <a:lnTo>
                      <a:pt x="13" y="199"/>
                    </a:lnTo>
                    <a:lnTo>
                      <a:pt x="15" y="204"/>
                    </a:lnTo>
                    <a:lnTo>
                      <a:pt x="16" y="199"/>
                    </a:lnTo>
                    <a:lnTo>
                      <a:pt x="15" y="198"/>
                    </a:lnTo>
                    <a:lnTo>
                      <a:pt x="17" y="194"/>
                    </a:lnTo>
                    <a:lnTo>
                      <a:pt x="18" y="194"/>
                    </a:lnTo>
                    <a:lnTo>
                      <a:pt x="18" y="207"/>
                    </a:lnTo>
                    <a:lnTo>
                      <a:pt x="16" y="209"/>
                    </a:lnTo>
                    <a:lnTo>
                      <a:pt x="14" y="210"/>
                    </a:lnTo>
                    <a:lnTo>
                      <a:pt x="14" y="213"/>
                    </a:lnTo>
                    <a:lnTo>
                      <a:pt x="18" y="209"/>
                    </a:lnTo>
                    <a:lnTo>
                      <a:pt x="19" y="208"/>
                    </a:lnTo>
                    <a:lnTo>
                      <a:pt x="21" y="198"/>
                    </a:lnTo>
                    <a:lnTo>
                      <a:pt x="29" y="201"/>
                    </a:lnTo>
                    <a:lnTo>
                      <a:pt x="30" y="204"/>
                    </a:lnTo>
                    <a:lnTo>
                      <a:pt x="30" y="201"/>
                    </a:lnTo>
                    <a:lnTo>
                      <a:pt x="36" y="200"/>
                    </a:lnTo>
                    <a:lnTo>
                      <a:pt x="35" y="198"/>
                    </a:lnTo>
                    <a:lnTo>
                      <a:pt x="30" y="200"/>
                    </a:lnTo>
                    <a:lnTo>
                      <a:pt x="29" y="196"/>
                    </a:lnTo>
                    <a:lnTo>
                      <a:pt x="36" y="192"/>
                    </a:lnTo>
                    <a:lnTo>
                      <a:pt x="42" y="194"/>
                    </a:lnTo>
                    <a:lnTo>
                      <a:pt x="51" y="186"/>
                    </a:lnTo>
                    <a:lnTo>
                      <a:pt x="37" y="191"/>
                    </a:lnTo>
                    <a:lnTo>
                      <a:pt x="39" y="184"/>
                    </a:lnTo>
                    <a:lnTo>
                      <a:pt x="34" y="190"/>
                    </a:lnTo>
                    <a:lnTo>
                      <a:pt x="31" y="186"/>
                    </a:lnTo>
                    <a:lnTo>
                      <a:pt x="30" y="185"/>
                    </a:lnTo>
                    <a:lnTo>
                      <a:pt x="27" y="186"/>
                    </a:lnTo>
                    <a:lnTo>
                      <a:pt x="26" y="182"/>
                    </a:lnTo>
                    <a:lnTo>
                      <a:pt x="29" y="181"/>
                    </a:lnTo>
                    <a:lnTo>
                      <a:pt x="31" y="178"/>
                    </a:lnTo>
                    <a:lnTo>
                      <a:pt x="35" y="176"/>
                    </a:lnTo>
                    <a:lnTo>
                      <a:pt x="36" y="175"/>
                    </a:lnTo>
                    <a:lnTo>
                      <a:pt x="39" y="176"/>
                    </a:lnTo>
                    <a:lnTo>
                      <a:pt x="42" y="174"/>
                    </a:lnTo>
                    <a:lnTo>
                      <a:pt x="40" y="171"/>
                    </a:lnTo>
                    <a:lnTo>
                      <a:pt x="41" y="169"/>
                    </a:lnTo>
                    <a:lnTo>
                      <a:pt x="45" y="164"/>
                    </a:lnTo>
                    <a:lnTo>
                      <a:pt x="54" y="163"/>
                    </a:lnTo>
                    <a:lnTo>
                      <a:pt x="53" y="162"/>
                    </a:lnTo>
                    <a:lnTo>
                      <a:pt x="54" y="159"/>
                    </a:lnTo>
                    <a:lnTo>
                      <a:pt x="53" y="159"/>
                    </a:lnTo>
                    <a:lnTo>
                      <a:pt x="52" y="161"/>
                    </a:lnTo>
                    <a:lnTo>
                      <a:pt x="47" y="163"/>
                    </a:lnTo>
                    <a:lnTo>
                      <a:pt x="48" y="162"/>
                    </a:lnTo>
                    <a:lnTo>
                      <a:pt x="45" y="157"/>
                    </a:lnTo>
                    <a:lnTo>
                      <a:pt x="46" y="154"/>
                    </a:lnTo>
                    <a:lnTo>
                      <a:pt x="48" y="155"/>
                    </a:lnTo>
                    <a:lnTo>
                      <a:pt x="53" y="150"/>
                    </a:lnTo>
                    <a:lnTo>
                      <a:pt x="58" y="145"/>
                    </a:lnTo>
                    <a:lnTo>
                      <a:pt x="57" y="143"/>
                    </a:lnTo>
                    <a:lnTo>
                      <a:pt x="60" y="142"/>
                    </a:lnTo>
                    <a:lnTo>
                      <a:pt x="64" y="140"/>
                    </a:lnTo>
                    <a:lnTo>
                      <a:pt x="66" y="138"/>
                    </a:lnTo>
                    <a:lnTo>
                      <a:pt x="69" y="139"/>
                    </a:lnTo>
                    <a:lnTo>
                      <a:pt x="67" y="145"/>
                    </a:lnTo>
                    <a:lnTo>
                      <a:pt x="67" y="148"/>
                    </a:lnTo>
                    <a:lnTo>
                      <a:pt x="65" y="152"/>
                    </a:lnTo>
                    <a:lnTo>
                      <a:pt x="65" y="154"/>
                    </a:lnTo>
                    <a:lnTo>
                      <a:pt x="63" y="164"/>
                    </a:lnTo>
                    <a:lnTo>
                      <a:pt x="64" y="165"/>
                    </a:lnTo>
                    <a:lnTo>
                      <a:pt x="66" y="156"/>
                    </a:lnTo>
                    <a:lnTo>
                      <a:pt x="68" y="150"/>
                    </a:lnTo>
                    <a:lnTo>
                      <a:pt x="71" y="143"/>
                    </a:lnTo>
                    <a:lnTo>
                      <a:pt x="74" y="139"/>
                    </a:lnTo>
                    <a:lnTo>
                      <a:pt x="77" y="135"/>
                    </a:lnTo>
                    <a:lnTo>
                      <a:pt x="83" y="135"/>
                    </a:lnTo>
                    <a:lnTo>
                      <a:pt x="86" y="135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6" y="133"/>
                    </a:lnTo>
                    <a:lnTo>
                      <a:pt x="83" y="133"/>
                    </a:lnTo>
                    <a:lnTo>
                      <a:pt x="78" y="134"/>
                    </a:lnTo>
                    <a:lnTo>
                      <a:pt x="74" y="136"/>
                    </a:lnTo>
                    <a:lnTo>
                      <a:pt x="71" y="139"/>
                    </a:lnTo>
                    <a:lnTo>
                      <a:pt x="69" y="135"/>
                    </a:lnTo>
                    <a:lnTo>
                      <a:pt x="73" y="129"/>
                    </a:lnTo>
                    <a:lnTo>
                      <a:pt x="67" y="135"/>
                    </a:lnTo>
                    <a:lnTo>
                      <a:pt x="65" y="135"/>
                    </a:lnTo>
                    <a:lnTo>
                      <a:pt x="58" y="138"/>
                    </a:lnTo>
                    <a:lnTo>
                      <a:pt x="55" y="139"/>
                    </a:lnTo>
                    <a:lnTo>
                      <a:pt x="54" y="139"/>
                    </a:lnTo>
                    <a:lnTo>
                      <a:pt x="54" y="141"/>
                    </a:lnTo>
                    <a:lnTo>
                      <a:pt x="51" y="140"/>
                    </a:lnTo>
                    <a:lnTo>
                      <a:pt x="50" y="142"/>
                    </a:lnTo>
                    <a:lnTo>
                      <a:pt x="49" y="143"/>
                    </a:lnTo>
                    <a:lnTo>
                      <a:pt x="50" y="144"/>
                    </a:lnTo>
                    <a:lnTo>
                      <a:pt x="52" y="144"/>
                    </a:lnTo>
                    <a:lnTo>
                      <a:pt x="51" y="145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48" y="151"/>
                    </a:lnTo>
                    <a:lnTo>
                      <a:pt x="42" y="150"/>
                    </a:lnTo>
                    <a:lnTo>
                      <a:pt x="41" y="154"/>
                    </a:lnTo>
                    <a:lnTo>
                      <a:pt x="38" y="158"/>
                    </a:lnTo>
                    <a:lnTo>
                      <a:pt x="37" y="164"/>
                    </a:lnTo>
                    <a:lnTo>
                      <a:pt x="37" y="167"/>
                    </a:lnTo>
                    <a:lnTo>
                      <a:pt x="34" y="172"/>
                    </a:lnTo>
                    <a:lnTo>
                      <a:pt x="30" y="173"/>
                    </a:lnTo>
                    <a:lnTo>
                      <a:pt x="29" y="170"/>
                    </a:lnTo>
                    <a:lnTo>
                      <a:pt x="25" y="174"/>
                    </a:lnTo>
                    <a:lnTo>
                      <a:pt x="26" y="177"/>
                    </a:lnTo>
                    <a:lnTo>
                      <a:pt x="24" y="179"/>
                    </a:lnTo>
                    <a:lnTo>
                      <a:pt x="21" y="180"/>
                    </a:lnTo>
                    <a:lnTo>
                      <a:pt x="19" y="175"/>
                    </a:lnTo>
                    <a:lnTo>
                      <a:pt x="16" y="171"/>
                    </a:lnTo>
                    <a:lnTo>
                      <a:pt x="16" y="169"/>
                    </a:lnTo>
                    <a:lnTo>
                      <a:pt x="18" y="171"/>
                    </a:lnTo>
                    <a:lnTo>
                      <a:pt x="19" y="166"/>
                    </a:lnTo>
                    <a:lnTo>
                      <a:pt x="23" y="166"/>
                    </a:lnTo>
                    <a:lnTo>
                      <a:pt x="28" y="165"/>
                    </a:lnTo>
                    <a:lnTo>
                      <a:pt x="31" y="165"/>
                    </a:lnTo>
                    <a:lnTo>
                      <a:pt x="33" y="164"/>
                    </a:lnTo>
                    <a:lnTo>
                      <a:pt x="30" y="164"/>
                    </a:lnTo>
                    <a:lnTo>
                      <a:pt x="30" y="161"/>
                    </a:lnTo>
                    <a:lnTo>
                      <a:pt x="31" y="160"/>
                    </a:lnTo>
                    <a:lnTo>
                      <a:pt x="30" y="157"/>
                    </a:lnTo>
                    <a:lnTo>
                      <a:pt x="29" y="156"/>
                    </a:lnTo>
                    <a:lnTo>
                      <a:pt x="25" y="158"/>
                    </a:lnTo>
                    <a:lnTo>
                      <a:pt x="24" y="157"/>
                    </a:lnTo>
                    <a:lnTo>
                      <a:pt x="24" y="155"/>
                    </a:lnTo>
                    <a:lnTo>
                      <a:pt x="24" y="153"/>
                    </a:lnTo>
                    <a:lnTo>
                      <a:pt x="27" y="152"/>
                    </a:lnTo>
                    <a:lnTo>
                      <a:pt x="30" y="151"/>
                    </a:lnTo>
                    <a:lnTo>
                      <a:pt x="31" y="151"/>
                    </a:lnTo>
                    <a:lnTo>
                      <a:pt x="29" y="150"/>
                    </a:lnTo>
                    <a:lnTo>
                      <a:pt x="26" y="150"/>
                    </a:lnTo>
                    <a:lnTo>
                      <a:pt x="28" y="144"/>
                    </a:lnTo>
                    <a:lnTo>
                      <a:pt x="29" y="142"/>
                    </a:lnTo>
                    <a:lnTo>
                      <a:pt x="34" y="140"/>
                    </a:lnTo>
                    <a:lnTo>
                      <a:pt x="35" y="138"/>
                    </a:lnTo>
                    <a:lnTo>
                      <a:pt x="31" y="138"/>
                    </a:lnTo>
                    <a:lnTo>
                      <a:pt x="30" y="139"/>
                    </a:lnTo>
                    <a:lnTo>
                      <a:pt x="26" y="144"/>
                    </a:lnTo>
                    <a:lnTo>
                      <a:pt x="24" y="146"/>
                    </a:lnTo>
                    <a:lnTo>
                      <a:pt x="24" y="150"/>
                    </a:lnTo>
                    <a:lnTo>
                      <a:pt x="23" y="152"/>
                    </a:lnTo>
                    <a:lnTo>
                      <a:pt x="20" y="155"/>
                    </a:lnTo>
                    <a:lnTo>
                      <a:pt x="18" y="157"/>
                    </a:lnTo>
                    <a:lnTo>
                      <a:pt x="15" y="157"/>
                    </a:lnTo>
                    <a:lnTo>
                      <a:pt x="11" y="156"/>
                    </a:lnTo>
                    <a:lnTo>
                      <a:pt x="10" y="154"/>
                    </a:lnTo>
                    <a:lnTo>
                      <a:pt x="11" y="151"/>
                    </a:lnTo>
                    <a:lnTo>
                      <a:pt x="14" y="149"/>
                    </a:lnTo>
                    <a:lnTo>
                      <a:pt x="15" y="146"/>
                    </a:lnTo>
                    <a:lnTo>
                      <a:pt x="12" y="148"/>
                    </a:lnTo>
                    <a:lnTo>
                      <a:pt x="10" y="147"/>
                    </a:lnTo>
                    <a:lnTo>
                      <a:pt x="8" y="147"/>
                    </a:lnTo>
                    <a:lnTo>
                      <a:pt x="6" y="148"/>
                    </a:lnTo>
                    <a:lnTo>
                      <a:pt x="6" y="151"/>
                    </a:lnTo>
                    <a:lnTo>
                      <a:pt x="6" y="152"/>
                    </a:lnTo>
                    <a:lnTo>
                      <a:pt x="5" y="151"/>
                    </a:lnTo>
                    <a:lnTo>
                      <a:pt x="1" y="150"/>
                    </a:lnTo>
                    <a:lnTo>
                      <a:pt x="0" y="148"/>
                    </a:lnTo>
                    <a:lnTo>
                      <a:pt x="0" y="144"/>
                    </a:lnTo>
                    <a:lnTo>
                      <a:pt x="3" y="143"/>
                    </a:lnTo>
                    <a:lnTo>
                      <a:pt x="4" y="142"/>
                    </a:lnTo>
                    <a:lnTo>
                      <a:pt x="2" y="141"/>
                    </a:lnTo>
                    <a:lnTo>
                      <a:pt x="0" y="139"/>
                    </a:lnTo>
                    <a:lnTo>
                      <a:pt x="1" y="137"/>
                    </a:lnTo>
                    <a:lnTo>
                      <a:pt x="1" y="134"/>
                    </a:lnTo>
                    <a:lnTo>
                      <a:pt x="3" y="136"/>
                    </a:lnTo>
                    <a:lnTo>
                      <a:pt x="5" y="136"/>
                    </a:lnTo>
                    <a:lnTo>
                      <a:pt x="7" y="136"/>
                    </a:lnTo>
                    <a:lnTo>
                      <a:pt x="10" y="135"/>
                    </a:lnTo>
                    <a:lnTo>
                      <a:pt x="12" y="135"/>
                    </a:lnTo>
                    <a:lnTo>
                      <a:pt x="14" y="136"/>
                    </a:lnTo>
                    <a:lnTo>
                      <a:pt x="15" y="134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4" y="129"/>
                    </a:lnTo>
                    <a:lnTo>
                      <a:pt x="15" y="127"/>
                    </a:lnTo>
                    <a:lnTo>
                      <a:pt x="17" y="127"/>
                    </a:lnTo>
                    <a:lnTo>
                      <a:pt x="18" y="127"/>
                    </a:lnTo>
                    <a:lnTo>
                      <a:pt x="18" y="126"/>
                    </a:lnTo>
                    <a:lnTo>
                      <a:pt x="18" y="124"/>
                    </a:lnTo>
                    <a:lnTo>
                      <a:pt x="21" y="122"/>
                    </a:lnTo>
                    <a:lnTo>
                      <a:pt x="23" y="121"/>
                    </a:lnTo>
                    <a:lnTo>
                      <a:pt x="24" y="120"/>
                    </a:lnTo>
                    <a:lnTo>
                      <a:pt x="26" y="118"/>
                    </a:lnTo>
                    <a:lnTo>
                      <a:pt x="26" y="117"/>
                    </a:lnTo>
                    <a:lnTo>
                      <a:pt x="24" y="119"/>
                    </a:lnTo>
                    <a:lnTo>
                      <a:pt x="22" y="119"/>
                    </a:lnTo>
                    <a:lnTo>
                      <a:pt x="19" y="121"/>
                    </a:lnTo>
                    <a:lnTo>
                      <a:pt x="18" y="121"/>
                    </a:lnTo>
                    <a:lnTo>
                      <a:pt x="16" y="123"/>
                    </a:lnTo>
                    <a:lnTo>
                      <a:pt x="15" y="124"/>
                    </a:lnTo>
                    <a:lnTo>
                      <a:pt x="12" y="121"/>
                    </a:lnTo>
                    <a:lnTo>
                      <a:pt x="10" y="118"/>
                    </a:lnTo>
                    <a:lnTo>
                      <a:pt x="7" y="118"/>
                    </a:lnTo>
                    <a:lnTo>
                      <a:pt x="3" y="113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3" y="108"/>
                    </a:lnTo>
                    <a:lnTo>
                      <a:pt x="6" y="110"/>
                    </a:lnTo>
                    <a:lnTo>
                      <a:pt x="6" y="112"/>
                    </a:lnTo>
                    <a:lnTo>
                      <a:pt x="8" y="114"/>
                    </a:lnTo>
                    <a:lnTo>
                      <a:pt x="8" y="115"/>
                    </a:lnTo>
                    <a:lnTo>
                      <a:pt x="10" y="113"/>
                    </a:lnTo>
                    <a:lnTo>
                      <a:pt x="12" y="114"/>
                    </a:lnTo>
                    <a:lnTo>
                      <a:pt x="12" y="115"/>
                    </a:lnTo>
                    <a:lnTo>
                      <a:pt x="12" y="116"/>
                    </a:lnTo>
                    <a:lnTo>
                      <a:pt x="14" y="117"/>
                    </a:lnTo>
                    <a:lnTo>
                      <a:pt x="13" y="116"/>
                    </a:lnTo>
                    <a:lnTo>
                      <a:pt x="13" y="115"/>
                    </a:lnTo>
                    <a:lnTo>
                      <a:pt x="12" y="113"/>
                    </a:lnTo>
                    <a:lnTo>
                      <a:pt x="11" y="111"/>
                    </a:lnTo>
                    <a:lnTo>
                      <a:pt x="9" y="110"/>
                    </a:lnTo>
                    <a:lnTo>
                      <a:pt x="10" y="109"/>
                    </a:lnTo>
                    <a:lnTo>
                      <a:pt x="11" y="110"/>
                    </a:lnTo>
                    <a:lnTo>
                      <a:pt x="12" y="110"/>
                    </a:lnTo>
                    <a:lnTo>
                      <a:pt x="12" y="109"/>
                    </a:lnTo>
                    <a:lnTo>
                      <a:pt x="11" y="108"/>
                    </a:lnTo>
                    <a:lnTo>
                      <a:pt x="10" y="108"/>
                    </a:lnTo>
                    <a:lnTo>
                      <a:pt x="8" y="107"/>
                    </a:lnTo>
                    <a:lnTo>
                      <a:pt x="6" y="105"/>
                    </a:lnTo>
                    <a:lnTo>
                      <a:pt x="5" y="105"/>
                    </a:lnTo>
                    <a:lnTo>
                      <a:pt x="5" y="107"/>
                    </a:lnTo>
                    <a:lnTo>
                      <a:pt x="1" y="105"/>
                    </a:lnTo>
                    <a:lnTo>
                      <a:pt x="0" y="103"/>
                    </a:lnTo>
                    <a:lnTo>
                      <a:pt x="5" y="102"/>
                    </a:lnTo>
                    <a:lnTo>
                      <a:pt x="7" y="103"/>
                    </a:lnTo>
                    <a:lnTo>
                      <a:pt x="11" y="103"/>
                    </a:lnTo>
                    <a:lnTo>
                      <a:pt x="13" y="105"/>
                    </a:lnTo>
                    <a:lnTo>
                      <a:pt x="15" y="106"/>
                    </a:lnTo>
                    <a:lnTo>
                      <a:pt x="15" y="103"/>
                    </a:lnTo>
                    <a:lnTo>
                      <a:pt x="13" y="102"/>
                    </a:lnTo>
                    <a:lnTo>
                      <a:pt x="10" y="100"/>
                    </a:lnTo>
                    <a:lnTo>
                      <a:pt x="8" y="97"/>
                    </a:lnTo>
                    <a:lnTo>
                      <a:pt x="11" y="96"/>
                    </a:lnTo>
                    <a:lnTo>
                      <a:pt x="12" y="91"/>
                    </a:lnTo>
                    <a:lnTo>
                      <a:pt x="12" y="89"/>
                    </a:lnTo>
                    <a:lnTo>
                      <a:pt x="11" y="89"/>
                    </a:lnTo>
                    <a:lnTo>
                      <a:pt x="8" y="88"/>
                    </a:lnTo>
                    <a:lnTo>
                      <a:pt x="6" y="85"/>
                    </a:lnTo>
                    <a:lnTo>
                      <a:pt x="8" y="81"/>
                    </a:lnTo>
                    <a:lnTo>
                      <a:pt x="12" y="79"/>
                    </a:lnTo>
                    <a:lnTo>
                      <a:pt x="17" y="81"/>
                    </a:lnTo>
                    <a:lnTo>
                      <a:pt x="19" y="84"/>
                    </a:lnTo>
                    <a:lnTo>
                      <a:pt x="24" y="86"/>
                    </a:lnTo>
                    <a:lnTo>
                      <a:pt x="27" y="83"/>
                    </a:lnTo>
                    <a:lnTo>
                      <a:pt x="32" y="80"/>
                    </a:lnTo>
                    <a:lnTo>
                      <a:pt x="39" y="79"/>
                    </a:lnTo>
                    <a:lnTo>
                      <a:pt x="40" y="81"/>
                    </a:lnTo>
                    <a:lnTo>
                      <a:pt x="42" y="78"/>
                    </a:lnTo>
                    <a:lnTo>
                      <a:pt x="46" y="79"/>
                    </a:lnTo>
                    <a:lnTo>
                      <a:pt x="49" y="80"/>
                    </a:lnTo>
                    <a:lnTo>
                      <a:pt x="54" y="80"/>
                    </a:lnTo>
                    <a:lnTo>
                      <a:pt x="56" y="81"/>
                    </a:lnTo>
                    <a:lnTo>
                      <a:pt x="59" y="82"/>
                    </a:lnTo>
                    <a:lnTo>
                      <a:pt x="60" y="84"/>
                    </a:lnTo>
                    <a:lnTo>
                      <a:pt x="65" y="84"/>
                    </a:lnTo>
                    <a:lnTo>
                      <a:pt x="69" y="84"/>
                    </a:lnTo>
                    <a:lnTo>
                      <a:pt x="73" y="79"/>
                    </a:lnTo>
                    <a:lnTo>
                      <a:pt x="82" y="79"/>
                    </a:lnTo>
                    <a:lnTo>
                      <a:pt x="82" y="85"/>
                    </a:lnTo>
                    <a:lnTo>
                      <a:pt x="87" y="85"/>
                    </a:lnTo>
                    <a:lnTo>
                      <a:pt x="89" y="82"/>
                    </a:lnTo>
                    <a:lnTo>
                      <a:pt x="91" y="82"/>
                    </a:lnTo>
                    <a:lnTo>
                      <a:pt x="97" y="81"/>
                    </a:lnTo>
                    <a:lnTo>
                      <a:pt x="95" y="79"/>
                    </a:lnTo>
                    <a:lnTo>
                      <a:pt x="89" y="80"/>
                    </a:lnTo>
                    <a:lnTo>
                      <a:pt x="86" y="82"/>
                    </a:lnTo>
                    <a:lnTo>
                      <a:pt x="85" y="79"/>
                    </a:lnTo>
                    <a:lnTo>
                      <a:pt x="89" y="79"/>
                    </a:lnTo>
                    <a:lnTo>
                      <a:pt x="89" y="76"/>
                    </a:lnTo>
                    <a:lnTo>
                      <a:pt x="83" y="77"/>
                    </a:lnTo>
                    <a:lnTo>
                      <a:pt x="75" y="74"/>
                    </a:lnTo>
                    <a:lnTo>
                      <a:pt x="69" y="73"/>
                    </a:lnTo>
                    <a:lnTo>
                      <a:pt x="68" y="79"/>
                    </a:lnTo>
                    <a:lnTo>
                      <a:pt x="66" y="79"/>
                    </a:lnTo>
                    <a:lnTo>
                      <a:pt x="60" y="79"/>
                    </a:lnTo>
                    <a:lnTo>
                      <a:pt x="57" y="77"/>
                    </a:lnTo>
                    <a:lnTo>
                      <a:pt x="56" y="75"/>
                    </a:lnTo>
                    <a:lnTo>
                      <a:pt x="54" y="76"/>
                    </a:lnTo>
                    <a:lnTo>
                      <a:pt x="51" y="77"/>
                    </a:lnTo>
                    <a:lnTo>
                      <a:pt x="48" y="75"/>
                    </a:lnTo>
                    <a:lnTo>
                      <a:pt x="44" y="75"/>
                    </a:lnTo>
                    <a:lnTo>
                      <a:pt x="39" y="74"/>
                    </a:lnTo>
                    <a:lnTo>
                      <a:pt x="33" y="74"/>
                    </a:lnTo>
                    <a:lnTo>
                      <a:pt x="29" y="78"/>
                    </a:lnTo>
                    <a:lnTo>
                      <a:pt x="24" y="81"/>
                    </a:lnTo>
                    <a:lnTo>
                      <a:pt x="21" y="79"/>
                    </a:lnTo>
                    <a:lnTo>
                      <a:pt x="21" y="77"/>
                    </a:lnTo>
                    <a:lnTo>
                      <a:pt x="16" y="78"/>
                    </a:lnTo>
                    <a:lnTo>
                      <a:pt x="18" y="75"/>
                    </a:lnTo>
                    <a:lnTo>
                      <a:pt x="14" y="73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4" y="70"/>
                    </a:lnTo>
                    <a:lnTo>
                      <a:pt x="18" y="72"/>
                    </a:lnTo>
                    <a:lnTo>
                      <a:pt x="19" y="72"/>
                    </a:lnTo>
                    <a:lnTo>
                      <a:pt x="15" y="68"/>
                    </a:lnTo>
                    <a:lnTo>
                      <a:pt x="9" y="67"/>
                    </a:lnTo>
                    <a:lnTo>
                      <a:pt x="12" y="67"/>
                    </a:lnTo>
                    <a:lnTo>
                      <a:pt x="12" y="66"/>
                    </a:lnTo>
                    <a:lnTo>
                      <a:pt x="9" y="65"/>
                    </a:lnTo>
                    <a:lnTo>
                      <a:pt x="8" y="64"/>
                    </a:lnTo>
                    <a:lnTo>
                      <a:pt x="7" y="62"/>
                    </a:lnTo>
                    <a:lnTo>
                      <a:pt x="13" y="61"/>
                    </a:lnTo>
                    <a:lnTo>
                      <a:pt x="17" y="61"/>
                    </a:lnTo>
                    <a:lnTo>
                      <a:pt x="21" y="60"/>
                    </a:lnTo>
                    <a:lnTo>
                      <a:pt x="18" y="57"/>
                    </a:lnTo>
                    <a:lnTo>
                      <a:pt x="11" y="57"/>
                    </a:lnTo>
                    <a:lnTo>
                      <a:pt x="10" y="55"/>
                    </a:lnTo>
                    <a:lnTo>
                      <a:pt x="12" y="54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52"/>
                    </a:lnTo>
                    <a:lnTo>
                      <a:pt x="9" y="50"/>
                    </a:lnTo>
                    <a:lnTo>
                      <a:pt x="12" y="50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1" y="48"/>
                    </a:lnTo>
                    <a:lnTo>
                      <a:pt x="25" y="50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5" y="50"/>
                    </a:lnTo>
                    <a:lnTo>
                      <a:pt x="37" y="48"/>
                    </a:lnTo>
                    <a:lnTo>
                      <a:pt x="40" y="49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39" y="46"/>
                    </a:lnTo>
                    <a:lnTo>
                      <a:pt x="37" y="47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28" y="49"/>
                    </a:lnTo>
                    <a:lnTo>
                      <a:pt x="27" y="47"/>
                    </a:lnTo>
                    <a:lnTo>
                      <a:pt x="24" y="47"/>
                    </a:lnTo>
                    <a:lnTo>
                      <a:pt x="21" y="45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21" y="43"/>
                    </a:lnTo>
                    <a:lnTo>
                      <a:pt x="22" y="42"/>
                    </a:lnTo>
                    <a:lnTo>
                      <a:pt x="24" y="41"/>
                    </a:lnTo>
                    <a:lnTo>
                      <a:pt x="23" y="40"/>
                    </a:lnTo>
                    <a:lnTo>
                      <a:pt x="20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8" y="32"/>
                    </a:lnTo>
                    <a:lnTo>
                      <a:pt x="16" y="32"/>
                    </a:lnTo>
                    <a:lnTo>
                      <a:pt x="11" y="32"/>
                    </a:lnTo>
                    <a:lnTo>
                      <a:pt x="11" y="29"/>
                    </a:lnTo>
                    <a:lnTo>
                      <a:pt x="11" y="26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5" y="23"/>
                    </a:lnTo>
                    <a:lnTo>
                      <a:pt x="15" y="26"/>
                    </a:lnTo>
                    <a:lnTo>
                      <a:pt x="17" y="26"/>
                    </a:lnTo>
                    <a:lnTo>
                      <a:pt x="19" y="25"/>
                    </a:lnTo>
                    <a:lnTo>
                      <a:pt x="18" y="23"/>
                    </a:lnTo>
                    <a:lnTo>
                      <a:pt x="24" y="20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6" y="15"/>
                    </a:lnTo>
                    <a:lnTo>
                      <a:pt x="24" y="14"/>
                    </a:lnTo>
                    <a:lnTo>
                      <a:pt x="28" y="10"/>
                    </a:lnTo>
                    <a:lnTo>
                      <a:pt x="39" y="14"/>
                    </a:lnTo>
                    <a:lnTo>
                      <a:pt x="39" y="19"/>
                    </a:lnTo>
                    <a:lnTo>
                      <a:pt x="46" y="16"/>
                    </a:lnTo>
                    <a:lnTo>
                      <a:pt x="50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9" y="26"/>
                    </a:lnTo>
                    <a:lnTo>
                      <a:pt x="51" y="22"/>
                    </a:lnTo>
                    <a:lnTo>
                      <a:pt x="52" y="19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0" y="15"/>
                    </a:lnTo>
                    <a:lnTo>
                      <a:pt x="46" y="15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9" y="11"/>
                    </a:lnTo>
                    <a:lnTo>
                      <a:pt x="34" y="9"/>
                    </a:lnTo>
                    <a:lnTo>
                      <a:pt x="29" y="8"/>
                    </a:lnTo>
                    <a:lnTo>
                      <a:pt x="24" y="10"/>
                    </a:lnTo>
                    <a:lnTo>
                      <a:pt x="16" y="8"/>
                    </a:lnTo>
                    <a:lnTo>
                      <a:pt x="14" y="7"/>
                    </a:lnTo>
                    <a:lnTo>
                      <a:pt x="13" y="6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9" name="Freeform 163"/>
              <p:cNvSpPr>
                <a:spLocks/>
              </p:cNvSpPr>
              <p:nvPr/>
            </p:nvSpPr>
            <p:spPr bwMode="auto">
              <a:xfrm>
                <a:off x="8008938" y="1606550"/>
                <a:ext cx="65087" cy="73025"/>
              </a:xfrm>
              <a:custGeom>
                <a:avLst/>
                <a:gdLst>
                  <a:gd name="T0" fmla="*/ 0 w 41"/>
                  <a:gd name="T1" fmla="*/ 2147483647 h 46"/>
                  <a:gd name="T2" fmla="*/ 2147483647 w 41"/>
                  <a:gd name="T3" fmla="*/ 2147483647 h 46"/>
                  <a:gd name="T4" fmla="*/ 2147483647 w 41"/>
                  <a:gd name="T5" fmla="*/ 2147483647 h 46"/>
                  <a:gd name="T6" fmla="*/ 2147483647 w 41"/>
                  <a:gd name="T7" fmla="*/ 2147483647 h 46"/>
                  <a:gd name="T8" fmla="*/ 2147483647 w 41"/>
                  <a:gd name="T9" fmla="*/ 2147483647 h 46"/>
                  <a:gd name="T10" fmla="*/ 2147483647 w 41"/>
                  <a:gd name="T11" fmla="*/ 2147483647 h 46"/>
                  <a:gd name="T12" fmla="*/ 2147483647 w 41"/>
                  <a:gd name="T13" fmla="*/ 2147483647 h 46"/>
                  <a:gd name="T14" fmla="*/ 2147483647 w 41"/>
                  <a:gd name="T15" fmla="*/ 2147483647 h 46"/>
                  <a:gd name="T16" fmla="*/ 2147483647 w 41"/>
                  <a:gd name="T17" fmla="*/ 2147483647 h 46"/>
                  <a:gd name="T18" fmla="*/ 2147483647 w 41"/>
                  <a:gd name="T19" fmla="*/ 2147483647 h 46"/>
                  <a:gd name="T20" fmla="*/ 2147483647 w 41"/>
                  <a:gd name="T21" fmla="*/ 2147483647 h 46"/>
                  <a:gd name="T22" fmla="*/ 2147483647 w 41"/>
                  <a:gd name="T23" fmla="*/ 2147483647 h 46"/>
                  <a:gd name="T24" fmla="*/ 2147483647 w 41"/>
                  <a:gd name="T25" fmla="*/ 2147483647 h 46"/>
                  <a:gd name="T26" fmla="*/ 2147483647 w 41"/>
                  <a:gd name="T27" fmla="*/ 2147483647 h 46"/>
                  <a:gd name="T28" fmla="*/ 2147483647 w 41"/>
                  <a:gd name="T29" fmla="*/ 2147483647 h 46"/>
                  <a:gd name="T30" fmla="*/ 2147483647 w 41"/>
                  <a:gd name="T31" fmla="*/ 2147483647 h 46"/>
                  <a:gd name="T32" fmla="*/ 2147483647 w 41"/>
                  <a:gd name="T33" fmla="*/ 2147483647 h 46"/>
                  <a:gd name="T34" fmla="*/ 2147483647 w 41"/>
                  <a:gd name="T35" fmla="*/ 2147483647 h 46"/>
                  <a:gd name="T36" fmla="*/ 2147483647 w 41"/>
                  <a:gd name="T37" fmla="*/ 2147483647 h 46"/>
                  <a:gd name="T38" fmla="*/ 2147483647 w 41"/>
                  <a:gd name="T39" fmla="*/ 2147483647 h 46"/>
                  <a:gd name="T40" fmla="*/ 2147483647 w 41"/>
                  <a:gd name="T41" fmla="*/ 2147483647 h 46"/>
                  <a:gd name="T42" fmla="*/ 2147483647 w 41"/>
                  <a:gd name="T43" fmla="*/ 2147483647 h 46"/>
                  <a:gd name="T44" fmla="*/ 2147483647 w 41"/>
                  <a:gd name="T45" fmla="*/ 0 h 46"/>
                  <a:gd name="T46" fmla="*/ 2147483647 w 41"/>
                  <a:gd name="T47" fmla="*/ 2147483647 h 46"/>
                  <a:gd name="T48" fmla="*/ 2147483647 w 41"/>
                  <a:gd name="T49" fmla="*/ 2147483647 h 46"/>
                  <a:gd name="T50" fmla="*/ 2147483647 w 41"/>
                  <a:gd name="T51" fmla="*/ 2147483647 h 46"/>
                  <a:gd name="T52" fmla="*/ 2147483647 w 41"/>
                  <a:gd name="T53" fmla="*/ 2147483647 h 46"/>
                  <a:gd name="T54" fmla="*/ 2147483647 w 41"/>
                  <a:gd name="T55" fmla="*/ 2147483647 h 46"/>
                  <a:gd name="T56" fmla="*/ 2147483647 w 41"/>
                  <a:gd name="T57" fmla="*/ 2147483647 h 46"/>
                  <a:gd name="T58" fmla="*/ 2147483647 w 41"/>
                  <a:gd name="T59" fmla="*/ 2147483647 h 46"/>
                  <a:gd name="T60" fmla="*/ 2147483647 w 41"/>
                  <a:gd name="T61" fmla="*/ 2147483647 h 46"/>
                  <a:gd name="T62" fmla="*/ 2147483647 w 41"/>
                  <a:gd name="T63" fmla="*/ 2147483647 h 46"/>
                  <a:gd name="T64" fmla="*/ 2147483647 w 41"/>
                  <a:gd name="T65" fmla="*/ 2147483647 h 46"/>
                  <a:gd name="T66" fmla="*/ 2147483647 w 41"/>
                  <a:gd name="T67" fmla="*/ 2147483647 h 46"/>
                  <a:gd name="T68" fmla="*/ 2147483647 w 41"/>
                  <a:gd name="T69" fmla="*/ 2147483647 h 46"/>
                  <a:gd name="T70" fmla="*/ 2147483647 w 41"/>
                  <a:gd name="T71" fmla="*/ 2147483647 h 46"/>
                  <a:gd name="T72" fmla="*/ 2147483647 w 41"/>
                  <a:gd name="T73" fmla="*/ 2147483647 h 46"/>
                  <a:gd name="T74" fmla="*/ 2147483647 w 41"/>
                  <a:gd name="T75" fmla="*/ 2147483647 h 46"/>
                  <a:gd name="T76" fmla="*/ 2147483647 w 41"/>
                  <a:gd name="T77" fmla="*/ 2147483647 h 46"/>
                  <a:gd name="T78" fmla="*/ 2147483647 w 41"/>
                  <a:gd name="T79" fmla="*/ 2147483647 h 46"/>
                  <a:gd name="T80" fmla="*/ 2147483647 w 41"/>
                  <a:gd name="T81" fmla="*/ 2147483647 h 46"/>
                  <a:gd name="T82" fmla="*/ 2147483647 w 41"/>
                  <a:gd name="T83" fmla="*/ 2147483647 h 46"/>
                  <a:gd name="T84" fmla="*/ 2147483647 w 41"/>
                  <a:gd name="T85" fmla="*/ 2147483647 h 46"/>
                  <a:gd name="T86" fmla="*/ 2147483647 w 41"/>
                  <a:gd name="T87" fmla="*/ 2147483647 h 46"/>
                  <a:gd name="T88" fmla="*/ 0 w 41"/>
                  <a:gd name="T89" fmla="*/ 2147483647 h 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"/>
                  <a:gd name="T136" fmla="*/ 0 h 46"/>
                  <a:gd name="T137" fmla="*/ 41 w 41"/>
                  <a:gd name="T138" fmla="*/ 46 h 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" h="46">
                    <a:moveTo>
                      <a:pt x="0" y="41"/>
                    </a:moveTo>
                    <a:lnTo>
                      <a:pt x="0" y="39"/>
                    </a:lnTo>
                    <a:lnTo>
                      <a:pt x="0" y="37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10" y="34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0" y="29"/>
                    </a:lnTo>
                    <a:lnTo>
                      <a:pt x="12" y="27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1" y="24"/>
                    </a:lnTo>
                    <a:lnTo>
                      <a:pt x="9" y="26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5" y="23"/>
                    </a:lnTo>
                    <a:lnTo>
                      <a:pt x="6" y="22"/>
                    </a:lnTo>
                    <a:lnTo>
                      <a:pt x="8" y="21"/>
                    </a:lnTo>
                    <a:lnTo>
                      <a:pt x="10" y="22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8" y="19"/>
                    </a:lnTo>
                    <a:lnTo>
                      <a:pt x="6" y="20"/>
                    </a:lnTo>
                    <a:lnTo>
                      <a:pt x="3" y="19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10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6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18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2" y="7"/>
                    </a:lnTo>
                    <a:lnTo>
                      <a:pt x="23" y="9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24" y="5"/>
                    </a:lnTo>
                    <a:lnTo>
                      <a:pt x="20" y="3"/>
                    </a:lnTo>
                    <a:lnTo>
                      <a:pt x="23" y="1"/>
                    </a:lnTo>
                    <a:lnTo>
                      <a:pt x="24" y="3"/>
                    </a:lnTo>
                    <a:lnTo>
                      <a:pt x="25" y="6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6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4"/>
                    </a:lnTo>
                    <a:lnTo>
                      <a:pt x="31" y="1"/>
                    </a:lnTo>
                    <a:lnTo>
                      <a:pt x="32" y="0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5"/>
                    </a:lnTo>
                    <a:lnTo>
                      <a:pt x="33" y="6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4" y="10"/>
                    </a:lnTo>
                    <a:lnTo>
                      <a:pt x="35" y="7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9"/>
                    </a:lnTo>
                    <a:lnTo>
                      <a:pt x="36" y="12"/>
                    </a:lnTo>
                    <a:lnTo>
                      <a:pt x="37" y="13"/>
                    </a:lnTo>
                    <a:lnTo>
                      <a:pt x="38" y="12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0" y="15"/>
                    </a:lnTo>
                    <a:lnTo>
                      <a:pt x="39" y="16"/>
                    </a:lnTo>
                    <a:lnTo>
                      <a:pt x="38" y="17"/>
                    </a:lnTo>
                    <a:lnTo>
                      <a:pt x="36" y="18"/>
                    </a:lnTo>
                    <a:lnTo>
                      <a:pt x="35" y="20"/>
                    </a:lnTo>
                    <a:lnTo>
                      <a:pt x="34" y="22"/>
                    </a:lnTo>
                    <a:lnTo>
                      <a:pt x="36" y="25"/>
                    </a:lnTo>
                    <a:lnTo>
                      <a:pt x="35" y="28"/>
                    </a:lnTo>
                    <a:lnTo>
                      <a:pt x="38" y="29"/>
                    </a:lnTo>
                    <a:lnTo>
                      <a:pt x="36" y="30"/>
                    </a:lnTo>
                    <a:lnTo>
                      <a:pt x="33" y="31"/>
                    </a:lnTo>
                    <a:lnTo>
                      <a:pt x="31" y="30"/>
                    </a:lnTo>
                    <a:lnTo>
                      <a:pt x="26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4" y="30"/>
                    </a:lnTo>
                    <a:lnTo>
                      <a:pt x="22" y="29"/>
                    </a:lnTo>
                    <a:lnTo>
                      <a:pt x="21" y="31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3" y="39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4" y="43"/>
                    </a:lnTo>
                    <a:lnTo>
                      <a:pt x="12" y="45"/>
                    </a:lnTo>
                    <a:lnTo>
                      <a:pt x="11" y="44"/>
                    </a:lnTo>
                    <a:lnTo>
                      <a:pt x="10" y="43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12" y="39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0" name="Freeform 164"/>
              <p:cNvSpPr>
                <a:spLocks/>
              </p:cNvSpPr>
              <p:nvPr/>
            </p:nvSpPr>
            <p:spPr bwMode="auto">
              <a:xfrm>
                <a:off x="7800975" y="1746250"/>
                <a:ext cx="128588" cy="79375"/>
              </a:xfrm>
              <a:custGeom>
                <a:avLst/>
                <a:gdLst>
                  <a:gd name="T0" fmla="*/ 2147483647 w 81"/>
                  <a:gd name="T1" fmla="*/ 2147483647 h 50"/>
                  <a:gd name="T2" fmla="*/ 2147483647 w 81"/>
                  <a:gd name="T3" fmla="*/ 2147483647 h 50"/>
                  <a:gd name="T4" fmla="*/ 2147483647 w 81"/>
                  <a:gd name="T5" fmla="*/ 2147483647 h 50"/>
                  <a:gd name="T6" fmla="*/ 2147483647 w 81"/>
                  <a:gd name="T7" fmla="*/ 2147483647 h 50"/>
                  <a:gd name="T8" fmla="*/ 2147483647 w 81"/>
                  <a:gd name="T9" fmla="*/ 2147483647 h 50"/>
                  <a:gd name="T10" fmla="*/ 2147483647 w 81"/>
                  <a:gd name="T11" fmla="*/ 2147483647 h 50"/>
                  <a:gd name="T12" fmla="*/ 2147483647 w 81"/>
                  <a:gd name="T13" fmla="*/ 2147483647 h 50"/>
                  <a:gd name="T14" fmla="*/ 2147483647 w 81"/>
                  <a:gd name="T15" fmla="*/ 2147483647 h 50"/>
                  <a:gd name="T16" fmla="*/ 2147483647 w 81"/>
                  <a:gd name="T17" fmla="*/ 2147483647 h 50"/>
                  <a:gd name="T18" fmla="*/ 2147483647 w 81"/>
                  <a:gd name="T19" fmla="*/ 2147483647 h 50"/>
                  <a:gd name="T20" fmla="*/ 2147483647 w 81"/>
                  <a:gd name="T21" fmla="*/ 2147483647 h 50"/>
                  <a:gd name="T22" fmla="*/ 2147483647 w 81"/>
                  <a:gd name="T23" fmla="*/ 2147483647 h 50"/>
                  <a:gd name="T24" fmla="*/ 2147483647 w 81"/>
                  <a:gd name="T25" fmla="*/ 2147483647 h 50"/>
                  <a:gd name="T26" fmla="*/ 2147483647 w 81"/>
                  <a:gd name="T27" fmla="*/ 2147483647 h 50"/>
                  <a:gd name="T28" fmla="*/ 2147483647 w 81"/>
                  <a:gd name="T29" fmla="*/ 2147483647 h 50"/>
                  <a:gd name="T30" fmla="*/ 2147483647 w 81"/>
                  <a:gd name="T31" fmla="*/ 2147483647 h 50"/>
                  <a:gd name="T32" fmla="*/ 2147483647 w 81"/>
                  <a:gd name="T33" fmla="*/ 2147483647 h 50"/>
                  <a:gd name="T34" fmla="*/ 2147483647 w 81"/>
                  <a:gd name="T35" fmla="*/ 2147483647 h 50"/>
                  <a:gd name="T36" fmla="*/ 2147483647 w 81"/>
                  <a:gd name="T37" fmla="*/ 2147483647 h 50"/>
                  <a:gd name="T38" fmla="*/ 2147483647 w 81"/>
                  <a:gd name="T39" fmla="*/ 2147483647 h 50"/>
                  <a:gd name="T40" fmla="*/ 2147483647 w 81"/>
                  <a:gd name="T41" fmla="*/ 0 h 50"/>
                  <a:gd name="T42" fmla="*/ 2147483647 w 81"/>
                  <a:gd name="T43" fmla="*/ 2147483647 h 50"/>
                  <a:gd name="T44" fmla="*/ 2147483647 w 81"/>
                  <a:gd name="T45" fmla="*/ 2147483647 h 50"/>
                  <a:gd name="T46" fmla="*/ 2147483647 w 81"/>
                  <a:gd name="T47" fmla="*/ 2147483647 h 50"/>
                  <a:gd name="T48" fmla="*/ 2147483647 w 81"/>
                  <a:gd name="T49" fmla="*/ 2147483647 h 50"/>
                  <a:gd name="T50" fmla="*/ 2147483647 w 81"/>
                  <a:gd name="T51" fmla="*/ 2147483647 h 50"/>
                  <a:gd name="T52" fmla="*/ 2147483647 w 81"/>
                  <a:gd name="T53" fmla="*/ 2147483647 h 50"/>
                  <a:gd name="T54" fmla="*/ 2147483647 w 81"/>
                  <a:gd name="T55" fmla="*/ 2147483647 h 50"/>
                  <a:gd name="T56" fmla="*/ 2147483647 w 81"/>
                  <a:gd name="T57" fmla="*/ 2147483647 h 50"/>
                  <a:gd name="T58" fmla="*/ 2147483647 w 81"/>
                  <a:gd name="T59" fmla="*/ 2147483647 h 50"/>
                  <a:gd name="T60" fmla="*/ 2147483647 w 81"/>
                  <a:gd name="T61" fmla="*/ 2147483647 h 50"/>
                  <a:gd name="T62" fmla="*/ 2147483647 w 81"/>
                  <a:gd name="T63" fmla="*/ 2147483647 h 50"/>
                  <a:gd name="T64" fmla="*/ 2147483647 w 81"/>
                  <a:gd name="T65" fmla="*/ 2147483647 h 50"/>
                  <a:gd name="T66" fmla="*/ 2147483647 w 81"/>
                  <a:gd name="T67" fmla="*/ 2147483647 h 50"/>
                  <a:gd name="T68" fmla="*/ 2147483647 w 81"/>
                  <a:gd name="T69" fmla="*/ 2147483647 h 50"/>
                  <a:gd name="T70" fmla="*/ 2147483647 w 81"/>
                  <a:gd name="T71" fmla="*/ 2147483647 h 50"/>
                  <a:gd name="T72" fmla="*/ 2147483647 w 81"/>
                  <a:gd name="T73" fmla="*/ 2147483647 h 50"/>
                  <a:gd name="T74" fmla="*/ 2147483647 w 81"/>
                  <a:gd name="T75" fmla="*/ 2147483647 h 50"/>
                  <a:gd name="T76" fmla="*/ 2147483647 w 81"/>
                  <a:gd name="T77" fmla="*/ 2147483647 h 50"/>
                  <a:gd name="T78" fmla="*/ 2147483647 w 81"/>
                  <a:gd name="T79" fmla="*/ 2147483647 h 50"/>
                  <a:gd name="T80" fmla="*/ 2147483647 w 81"/>
                  <a:gd name="T81" fmla="*/ 2147483647 h 50"/>
                  <a:gd name="T82" fmla="*/ 2147483647 w 81"/>
                  <a:gd name="T83" fmla="*/ 2147483647 h 50"/>
                  <a:gd name="T84" fmla="*/ 2147483647 w 81"/>
                  <a:gd name="T85" fmla="*/ 2147483647 h 50"/>
                  <a:gd name="T86" fmla="*/ 2147483647 w 81"/>
                  <a:gd name="T87" fmla="*/ 2147483647 h 50"/>
                  <a:gd name="T88" fmla="*/ 2147483647 w 81"/>
                  <a:gd name="T89" fmla="*/ 2147483647 h 50"/>
                  <a:gd name="T90" fmla="*/ 2147483647 w 81"/>
                  <a:gd name="T91" fmla="*/ 2147483647 h 5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1"/>
                  <a:gd name="T139" fmla="*/ 0 h 50"/>
                  <a:gd name="T140" fmla="*/ 81 w 81"/>
                  <a:gd name="T141" fmla="*/ 50 h 5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1" h="50">
                    <a:moveTo>
                      <a:pt x="0" y="49"/>
                    </a:moveTo>
                    <a:lnTo>
                      <a:pt x="2" y="49"/>
                    </a:lnTo>
                    <a:lnTo>
                      <a:pt x="4" y="49"/>
                    </a:lnTo>
                    <a:lnTo>
                      <a:pt x="6" y="47"/>
                    </a:lnTo>
                    <a:lnTo>
                      <a:pt x="10" y="43"/>
                    </a:lnTo>
                    <a:lnTo>
                      <a:pt x="12" y="40"/>
                    </a:lnTo>
                    <a:lnTo>
                      <a:pt x="14" y="36"/>
                    </a:lnTo>
                    <a:lnTo>
                      <a:pt x="15" y="33"/>
                    </a:lnTo>
                    <a:lnTo>
                      <a:pt x="16" y="37"/>
                    </a:lnTo>
                    <a:lnTo>
                      <a:pt x="20" y="33"/>
                    </a:lnTo>
                    <a:lnTo>
                      <a:pt x="23" y="26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7" y="30"/>
                    </a:lnTo>
                    <a:lnTo>
                      <a:pt x="28" y="27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1" y="29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6" y="26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6" y="23"/>
                    </a:lnTo>
                    <a:lnTo>
                      <a:pt x="37" y="21"/>
                    </a:lnTo>
                    <a:lnTo>
                      <a:pt x="38" y="23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3" y="20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50" y="22"/>
                    </a:lnTo>
                    <a:lnTo>
                      <a:pt x="55" y="21"/>
                    </a:lnTo>
                    <a:lnTo>
                      <a:pt x="58" y="20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4" y="14"/>
                    </a:lnTo>
                    <a:lnTo>
                      <a:pt x="65" y="12"/>
                    </a:lnTo>
                    <a:lnTo>
                      <a:pt x="66" y="10"/>
                    </a:lnTo>
                    <a:lnTo>
                      <a:pt x="66" y="8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70" y="14"/>
                    </a:lnTo>
                    <a:lnTo>
                      <a:pt x="72" y="11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3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6" y="1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3"/>
                    </a:lnTo>
                    <a:lnTo>
                      <a:pt x="68" y="3"/>
                    </a:lnTo>
                    <a:lnTo>
                      <a:pt x="66" y="2"/>
                    </a:lnTo>
                    <a:lnTo>
                      <a:pt x="65" y="3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3" y="3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60" y="7"/>
                    </a:lnTo>
                    <a:lnTo>
                      <a:pt x="60" y="8"/>
                    </a:lnTo>
                    <a:lnTo>
                      <a:pt x="58" y="6"/>
                    </a:lnTo>
                    <a:lnTo>
                      <a:pt x="58" y="7"/>
                    </a:lnTo>
                    <a:lnTo>
                      <a:pt x="54" y="7"/>
                    </a:lnTo>
                    <a:lnTo>
                      <a:pt x="55" y="8"/>
                    </a:lnTo>
                    <a:lnTo>
                      <a:pt x="57" y="9"/>
                    </a:lnTo>
                    <a:lnTo>
                      <a:pt x="55" y="10"/>
                    </a:lnTo>
                    <a:lnTo>
                      <a:pt x="56" y="11"/>
                    </a:lnTo>
                    <a:lnTo>
                      <a:pt x="54" y="12"/>
                    </a:lnTo>
                    <a:lnTo>
                      <a:pt x="53" y="11"/>
                    </a:lnTo>
                    <a:lnTo>
                      <a:pt x="52" y="13"/>
                    </a:lnTo>
                    <a:lnTo>
                      <a:pt x="52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50" y="14"/>
                    </a:lnTo>
                    <a:lnTo>
                      <a:pt x="48" y="12"/>
                    </a:lnTo>
                    <a:lnTo>
                      <a:pt x="47" y="12"/>
                    </a:lnTo>
                    <a:lnTo>
                      <a:pt x="46" y="10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5" y="14"/>
                    </a:lnTo>
                    <a:lnTo>
                      <a:pt x="44" y="14"/>
                    </a:lnTo>
                    <a:lnTo>
                      <a:pt x="42" y="15"/>
                    </a:lnTo>
                    <a:lnTo>
                      <a:pt x="41" y="15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1" y="11"/>
                    </a:lnTo>
                    <a:lnTo>
                      <a:pt x="38" y="10"/>
                    </a:lnTo>
                    <a:lnTo>
                      <a:pt x="36" y="14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26" y="15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8" y="18"/>
                    </a:lnTo>
                    <a:lnTo>
                      <a:pt x="28" y="19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8" y="25"/>
                    </a:lnTo>
                    <a:lnTo>
                      <a:pt x="17" y="25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4" y="29"/>
                    </a:lnTo>
                    <a:lnTo>
                      <a:pt x="12" y="32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10" y="31"/>
                    </a:lnTo>
                    <a:lnTo>
                      <a:pt x="9" y="31"/>
                    </a:lnTo>
                    <a:lnTo>
                      <a:pt x="8" y="32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2" y="44"/>
                    </a:lnTo>
                    <a:lnTo>
                      <a:pt x="1" y="48"/>
                    </a:lnTo>
                    <a:lnTo>
                      <a:pt x="0" y="49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1" name="Freeform 165"/>
              <p:cNvSpPr>
                <a:spLocks/>
              </p:cNvSpPr>
              <p:nvPr/>
            </p:nvSpPr>
            <p:spPr bwMode="auto">
              <a:xfrm>
                <a:off x="8255000" y="1430338"/>
                <a:ext cx="77788" cy="53975"/>
              </a:xfrm>
              <a:custGeom>
                <a:avLst/>
                <a:gdLst>
                  <a:gd name="T0" fmla="*/ 2147483647 w 49"/>
                  <a:gd name="T1" fmla="*/ 2147483647 h 34"/>
                  <a:gd name="T2" fmla="*/ 2147483647 w 49"/>
                  <a:gd name="T3" fmla="*/ 2147483647 h 34"/>
                  <a:gd name="T4" fmla="*/ 2147483647 w 49"/>
                  <a:gd name="T5" fmla="*/ 2147483647 h 34"/>
                  <a:gd name="T6" fmla="*/ 2147483647 w 49"/>
                  <a:gd name="T7" fmla="*/ 2147483647 h 34"/>
                  <a:gd name="T8" fmla="*/ 2147483647 w 49"/>
                  <a:gd name="T9" fmla="*/ 2147483647 h 34"/>
                  <a:gd name="T10" fmla="*/ 2147483647 w 49"/>
                  <a:gd name="T11" fmla="*/ 2147483647 h 34"/>
                  <a:gd name="T12" fmla="*/ 2147483647 w 49"/>
                  <a:gd name="T13" fmla="*/ 2147483647 h 34"/>
                  <a:gd name="T14" fmla="*/ 2147483647 w 49"/>
                  <a:gd name="T15" fmla="*/ 2147483647 h 34"/>
                  <a:gd name="T16" fmla="*/ 2147483647 w 49"/>
                  <a:gd name="T17" fmla="*/ 2147483647 h 34"/>
                  <a:gd name="T18" fmla="*/ 2147483647 w 49"/>
                  <a:gd name="T19" fmla="*/ 2147483647 h 34"/>
                  <a:gd name="T20" fmla="*/ 2147483647 w 49"/>
                  <a:gd name="T21" fmla="*/ 2147483647 h 34"/>
                  <a:gd name="T22" fmla="*/ 2147483647 w 49"/>
                  <a:gd name="T23" fmla="*/ 2147483647 h 34"/>
                  <a:gd name="T24" fmla="*/ 2147483647 w 49"/>
                  <a:gd name="T25" fmla="*/ 2147483647 h 34"/>
                  <a:gd name="T26" fmla="*/ 2147483647 w 49"/>
                  <a:gd name="T27" fmla="*/ 2147483647 h 34"/>
                  <a:gd name="T28" fmla="*/ 2147483647 w 49"/>
                  <a:gd name="T29" fmla="*/ 2147483647 h 34"/>
                  <a:gd name="T30" fmla="*/ 2147483647 w 49"/>
                  <a:gd name="T31" fmla="*/ 2147483647 h 34"/>
                  <a:gd name="T32" fmla="*/ 2147483647 w 49"/>
                  <a:gd name="T33" fmla="*/ 2147483647 h 34"/>
                  <a:gd name="T34" fmla="*/ 2147483647 w 49"/>
                  <a:gd name="T35" fmla="*/ 2147483647 h 34"/>
                  <a:gd name="T36" fmla="*/ 2147483647 w 49"/>
                  <a:gd name="T37" fmla="*/ 2147483647 h 34"/>
                  <a:gd name="T38" fmla="*/ 2147483647 w 49"/>
                  <a:gd name="T39" fmla="*/ 2147483647 h 34"/>
                  <a:gd name="T40" fmla="*/ 2147483647 w 49"/>
                  <a:gd name="T41" fmla="*/ 2147483647 h 34"/>
                  <a:gd name="T42" fmla="*/ 2147483647 w 49"/>
                  <a:gd name="T43" fmla="*/ 2147483647 h 34"/>
                  <a:gd name="T44" fmla="*/ 2147483647 w 49"/>
                  <a:gd name="T45" fmla="*/ 2147483647 h 34"/>
                  <a:gd name="T46" fmla="*/ 2147483647 w 49"/>
                  <a:gd name="T47" fmla="*/ 2147483647 h 34"/>
                  <a:gd name="T48" fmla="*/ 2147483647 w 49"/>
                  <a:gd name="T49" fmla="*/ 2147483647 h 34"/>
                  <a:gd name="T50" fmla="*/ 2147483647 w 49"/>
                  <a:gd name="T51" fmla="*/ 2147483647 h 34"/>
                  <a:gd name="T52" fmla="*/ 2147483647 w 49"/>
                  <a:gd name="T53" fmla="*/ 2147483647 h 34"/>
                  <a:gd name="T54" fmla="*/ 2147483647 w 49"/>
                  <a:gd name="T55" fmla="*/ 2147483647 h 34"/>
                  <a:gd name="T56" fmla="*/ 2147483647 w 49"/>
                  <a:gd name="T57" fmla="*/ 2147483647 h 34"/>
                  <a:gd name="T58" fmla="*/ 2147483647 w 49"/>
                  <a:gd name="T59" fmla="*/ 2147483647 h 34"/>
                  <a:gd name="T60" fmla="*/ 2147483647 w 49"/>
                  <a:gd name="T61" fmla="*/ 2147483647 h 34"/>
                  <a:gd name="T62" fmla="*/ 2147483647 w 49"/>
                  <a:gd name="T63" fmla="*/ 2147483647 h 34"/>
                  <a:gd name="T64" fmla="*/ 2147483647 w 49"/>
                  <a:gd name="T65" fmla="*/ 2147483647 h 34"/>
                  <a:gd name="T66" fmla="*/ 2147483647 w 49"/>
                  <a:gd name="T67" fmla="*/ 2147483647 h 34"/>
                  <a:gd name="T68" fmla="*/ 2147483647 w 49"/>
                  <a:gd name="T69" fmla="*/ 2147483647 h 34"/>
                  <a:gd name="T70" fmla="*/ 2147483647 w 49"/>
                  <a:gd name="T71" fmla="*/ 2147483647 h 34"/>
                  <a:gd name="T72" fmla="*/ 2147483647 w 49"/>
                  <a:gd name="T73" fmla="*/ 2147483647 h 34"/>
                  <a:gd name="T74" fmla="*/ 2147483647 w 49"/>
                  <a:gd name="T75" fmla="*/ 2147483647 h 34"/>
                  <a:gd name="T76" fmla="*/ 2147483647 w 49"/>
                  <a:gd name="T77" fmla="*/ 2147483647 h 34"/>
                  <a:gd name="T78" fmla="*/ 2147483647 w 49"/>
                  <a:gd name="T79" fmla="*/ 2147483647 h 34"/>
                  <a:gd name="T80" fmla="*/ 2147483647 w 49"/>
                  <a:gd name="T81" fmla="*/ 2147483647 h 34"/>
                  <a:gd name="T82" fmla="*/ 2147483647 w 49"/>
                  <a:gd name="T83" fmla="*/ 2147483647 h 34"/>
                  <a:gd name="T84" fmla="*/ 2147483647 w 49"/>
                  <a:gd name="T85" fmla="*/ 2147483647 h 34"/>
                  <a:gd name="T86" fmla="*/ 2147483647 w 49"/>
                  <a:gd name="T87" fmla="*/ 2147483647 h 34"/>
                  <a:gd name="T88" fmla="*/ 2147483647 w 49"/>
                  <a:gd name="T89" fmla="*/ 2147483647 h 34"/>
                  <a:gd name="T90" fmla="*/ 2147483647 w 49"/>
                  <a:gd name="T91" fmla="*/ 2147483647 h 34"/>
                  <a:gd name="T92" fmla="*/ 2147483647 w 49"/>
                  <a:gd name="T93" fmla="*/ 2147483647 h 34"/>
                  <a:gd name="T94" fmla="*/ 2147483647 w 49"/>
                  <a:gd name="T95" fmla="*/ 2147483647 h 34"/>
                  <a:gd name="T96" fmla="*/ 2147483647 w 49"/>
                  <a:gd name="T97" fmla="*/ 2147483647 h 34"/>
                  <a:gd name="T98" fmla="*/ 2147483647 w 49"/>
                  <a:gd name="T99" fmla="*/ 2147483647 h 34"/>
                  <a:gd name="T100" fmla="*/ 2147483647 w 49"/>
                  <a:gd name="T101" fmla="*/ 2147483647 h 34"/>
                  <a:gd name="T102" fmla="*/ 0 w 49"/>
                  <a:gd name="T103" fmla="*/ 2147483647 h 3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9"/>
                  <a:gd name="T157" fmla="*/ 0 h 34"/>
                  <a:gd name="T158" fmla="*/ 49 w 49"/>
                  <a:gd name="T159" fmla="*/ 34 h 3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9" h="34">
                    <a:moveTo>
                      <a:pt x="0" y="22"/>
                    </a:moveTo>
                    <a:lnTo>
                      <a:pt x="2" y="22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10" y="25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7" y="30"/>
                    </a:lnTo>
                    <a:lnTo>
                      <a:pt x="7" y="33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7" y="29"/>
                    </a:lnTo>
                    <a:lnTo>
                      <a:pt x="18" y="28"/>
                    </a:lnTo>
                    <a:lnTo>
                      <a:pt x="19" y="29"/>
                    </a:lnTo>
                    <a:lnTo>
                      <a:pt x="22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4" y="26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2" y="26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4" y="22"/>
                    </a:lnTo>
                    <a:lnTo>
                      <a:pt x="35" y="22"/>
                    </a:lnTo>
                    <a:lnTo>
                      <a:pt x="37" y="20"/>
                    </a:lnTo>
                    <a:lnTo>
                      <a:pt x="39" y="17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40" y="15"/>
                    </a:lnTo>
                    <a:lnTo>
                      <a:pt x="41" y="13"/>
                    </a:lnTo>
                    <a:lnTo>
                      <a:pt x="43" y="11"/>
                    </a:lnTo>
                    <a:lnTo>
                      <a:pt x="45" y="10"/>
                    </a:lnTo>
                    <a:lnTo>
                      <a:pt x="47" y="6"/>
                    </a:lnTo>
                    <a:lnTo>
                      <a:pt x="48" y="5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2" y="5"/>
                    </a:lnTo>
                    <a:lnTo>
                      <a:pt x="41" y="7"/>
                    </a:lnTo>
                    <a:lnTo>
                      <a:pt x="40" y="6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7"/>
                    </a:lnTo>
                    <a:lnTo>
                      <a:pt x="37" y="10"/>
                    </a:lnTo>
                    <a:lnTo>
                      <a:pt x="36" y="11"/>
                    </a:lnTo>
                    <a:lnTo>
                      <a:pt x="34" y="16"/>
                    </a:lnTo>
                    <a:lnTo>
                      <a:pt x="33" y="16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8" y="10"/>
                    </a:lnTo>
                    <a:lnTo>
                      <a:pt x="27" y="11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23" y="13"/>
                    </a:lnTo>
                    <a:lnTo>
                      <a:pt x="25" y="15"/>
                    </a:lnTo>
                    <a:lnTo>
                      <a:pt x="27" y="19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20"/>
                    </a:lnTo>
                    <a:lnTo>
                      <a:pt x="20" y="19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18" y="14"/>
                    </a:lnTo>
                    <a:lnTo>
                      <a:pt x="16" y="17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4" y="19"/>
                    </a:lnTo>
                    <a:lnTo>
                      <a:pt x="13" y="22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2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2" name="Freeform 166"/>
              <p:cNvSpPr>
                <a:spLocks/>
              </p:cNvSpPr>
              <p:nvPr/>
            </p:nvSpPr>
            <p:spPr bwMode="auto">
              <a:xfrm>
                <a:off x="8067675" y="1570038"/>
                <a:ext cx="53975" cy="47625"/>
              </a:xfrm>
              <a:custGeom>
                <a:avLst/>
                <a:gdLst>
                  <a:gd name="T0" fmla="*/ 0 w 34"/>
                  <a:gd name="T1" fmla="*/ 2147483647 h 30"/>
                  <a:gd name="T2" fmla="*/ 2147483647 w 34"/>
                  <a:gd name="T3" fmla="*/ 2147483647 h 30"/>
                  <a:gd name="T4" fmla="*/ 2147483647 w 34"/>
                  <a:gd name="T5" fmla="*/ 2147483647 h 30"/>
                  <a:gd name="T6" fmla="*/ 2147483647 w 34"/>
                  <a:gd name="T7" fmla="*/ 2147483647 h 30"/>
                  <a:gd name="T8" fmla="*/ 2147483647 w 34"/>
                  <a:gd name="T9" fmla="*/ 2147483647 h 30"/>
                  <a:gd name="T10" fmla="*/ 2147483647 w 34"/>
                  <a:gd name="T11" fmla="*/ 2147483647 h 30"/>
                  <a:gd name="T12" fmla="*/ 2147483647 w 34"/>
                  <a:gd name="T13" fmla="*/ 2147483647 h 30"/>
                  <a:gd name="T14" fmla="*/ 2147483647 w 34"/>
                  <a:gd name="T15" fmla="*/ 2147483647 h 30"/>
                  <a:gd name="T16" fmla="*/ 2147483647 w 34"/>
                  <a:gd name="T17" fmla="*/ 2147483647 h 30"/>
                  <a:gd name="T18" fmla="*/ 2147483647 w 34"/>
                  <a:gd name="T19" fmla="*/ 2147483647 h 30"/>
                  <a:gd name="T20" fmla="*/ 2147483647 w 34"/>
                  <a:gd name="T21" fmla="*/ 2147483647 h 30"/>
                  <a:gd name="T22" fmla="*/ 2147483647 w 34"/>
                  <a:gd name="T23" fmla="*/ 2147483647 h 30"/>
                  <a:gd name="T24" fmla="*/ 2147483647 w 34"/>
                  <a:gd name="T25" fmla="*/ 2147483647 h 30"/>
                  <a:gd name="T26" fmla="*/ 2147483647 w 34"/>
                  <a:gd name="T27" fmla="*/ 2147483647 h 30"/>
                  <a:gd name="T28" fmla="*/ 2147483647 w 34"/>
                  <a:gd name="T29" fmla="*/ 2147483647 h 30"/>
                  <a:gd name="T30" fmla="*/ 2147483647 w 34"/>
                  <a:gd name="T31" fmla="*/ 2147483647 h 30"/>
                  <a:gd name="T32" fmla="*/ 2147483647 w 34"/>
                  <a:gd name="T33" fmla="*/ 2147483647 h 30"/>
                  <a:gd name="T34" fmla="*/ 2147483647 w 34"/>
                  <a:gd name="T35" fmla="*/ 2147483647 h 30"/>
                  <a:gd name="T36" fmla="*/ 2147483647 w 34"/>
                  <a:gd name="T37" fmla="*/ 2147483647 h 30"/>
                  <a:gd name="T38" fmla="*/ 2147483647 w 34"/>
                  <a:gd name="T39" fmla="*/ 2147483647 h 30"/>
                  <a:gd name="T40" fmla="*/ 2147483647 w 34"/>
                  <a:gd name="T41" fmla="*/ 2147483647 h 30"/>
                  <a:gd name="T42" fmla="*/ 2147483647 w 34"/>
                  <a:gd name="T43" fmla="*/ 2147483647 h 30"/>
                  <a:gd name="T44" fmla="*/ 2147483647 w 34"/>
                  <a:gd name="T45" fmla="*/ 0 h 30"/>
                  <a:gd name="T46" fmla="*/ 2147483647 w 34"/>
                  <a:gd name="T47" fmla="*/ 0 h 30"/>
                  <a:gd name="T48" fmla="*/ 2147483647 w 34"/>
                  <a:gd name="T49" fmla="*/ 2147483647 h 30"/>
                  <a:gd name="T50" fmla="*/ 2147483647 w 34"/>
                  <a:gd name="T51" fmla="*/ 2147483647 h 30"/>
                  <a:gd name="T52" fmla="*/ 2147483647 w 34"/>
                  <a:gd name="T53" fmla="*/ 2147483647 h 30"/>
                  <a:gd name="T54" fmla="*/ 2147483647 w 34"/>
                  <a:gd name="T55" fmla="*/ 2147483647 h 30"/>
                  <a:gd name="T56" fmla="*/ 2147483647 w 34"/>
                  <a:gd name="T57" fmla="*/ 2147483647 h 30"/>
                  <a:gd name="T58" fmla="*/ 2147483647 w 34"/>
                  <a:gd name="T59" fmla="*/ 2147483647 h 30"/>
                  <a:gd name="T60" fmla="*/ 2147483647 w 34"/>
                  <a:gd name="T61" fmla="*/ 2147483647 h 30"/>
                  <a:gd name="T62" fmla="*/ 2147483647 w 34"/>
                  <a:gd name="T63" fmla="*/ 2147483647 h 30"/>
                  <a:gd name="T64" fmla="*/ 2147483647 w 34"/>
                  <a:gd name="T65" fmla="*/ 2147483647 h 30"/>
                  <a:gd name="T66" fmla="*/ 2147483647 w 34"/>
                  <a:gd name="T67" fmla="*/ 2147483647 h 30"/>
                  <a:gd name="T68" fmla="*/ 2147483647 w 34"/>
                  <a:gd name="T69" fmla="*/ 2147483647 h 30"/>
                  <a:gd name="T70" fmla="*/ 2147483647 w 34"/>
                  <a:gd name="T71" fmla="*/ 2147483647 h 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"/>
                  <a:gd name="T109" fmla="*/ 0 h 30"/>
                  <a:gd name="T110" fmla="*/ 34 w 34"/>
                  <a:gd name="T111" fmla="*/ 30 h 3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" h="30">
                    <a:moveTo>
                      <a:pt x="1" y="25"/>
                    </a:moveTo>
                    <a:lnTo>
                      <a:pt x="0" y="23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3" y="7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4" y="10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3" y="6"/>
                    </a:lnTo>
                    <a:lnTo>
                      <a:pt x="22" y="6"/>
                    </a:lnTo>
                    <a:lnTo>
                      <a:pt x="21" y="5"/>
                    </a:lnTo>
                    <a:lnTo>
                      <a:pt x="20" y="4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7" y="3"/>
                    </a:lnTo>
                    <a:lnTo>
                      <a:pt x="28" y="4"/>
                    </a:lnTo>
                    <a:lnTo>
                      <a:pt x="32" y="6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29" y="11"/>
                    </a:lnTo>
                    <a:lnTo>
                      <a:pt x="28" y="13"/>
                    </a:lnTo>
                    <a:lnTo>
                      <a:pt x="26" y="14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9"/>
                    </a:lnTo>
                    <a:lnTo>
                      <a:pt x="27" y="20"/>
                    </a:lnTo>
                    <a:lnTo>
                      <a:pt x="26" y="22"/>
                    </a:lnTo>
                    <a:lnTo>
                      <a:pt x="23" y="23"/>
                    </a:lnTo>
                    <a:lnTo>
                      <a:pt x="20" y="23"/>
                    </a:lnTo>
                    <a:lnTo>
                      <a:pt x="18" y="24"/>
                    </a:lnTo>
                    <a:lnTo>
                      <a:pt x="16" y="25"/>
                    </a:lnTo>
                    <a:lnTo>
                      <a:pt x="12" y="27"/>
                    </a:lnTo>
                    <a:lnTo>
                      <a:pt x="8" y="28"/>
                    </a:lnTo>
                    <a:lnTo>
                      <a:pt x="5" y="29"/>
                    </a:lnTo>
                    <a:lnTo>
                      <a:pt x="5" y="25"/>
                    </a:lnTo>
                    <a:lnTo>
                      <a:pt x="1" y="25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3" name="Freeform 167"/>
              <p:cNvSpPr>
                <a:spLocks/>
              </p:cNvSpPr>
              <p:nvPr/>
            </p:nvSpPr>
            <p:spPr bwMode="auto">
              <a:xfrm>
                <a:off x="8099425" y="1541463"/>
                <a:ext cx="50800" cy="39687"/>
              </a:xfrm>
              <a:custGeom>
                <a:avLst/>
                <a:gdLst>
                  <a:gd name="T0" fmla="*/ 0 w 32"/>
                  <a:gd name="T1" fmla="*/ 2147483647 h 25"/>
                  <a:gd name="T2" fmla="*/ 2147483647 w 32"/>
                  <a:gd name="T3" fmla="*/ 2147483647 h 25"/>
                  <a:gd name="T4" fmla="*/ 2147483647 w 32"/>
                  <a:gd name="T5" fmla="*/ 2147483647 h 25"/>
                  <a:gd name="T6" fmla="*/ 2147483647 w 32"/>
                  <a:gd name="T7" fmla="*/ 2147483647 h 25"/>
                  <a:gd name="T8" fmla="*/ 2147483647 w 32"/>
                  <a:gd name="T9" fmla="*/ 2147483647 h 25"/>
                  <a:gd name="T10" fmla="*/ 2147483647 w 32"/>
                  <a:gd name="T11" fmla="*/ 2147483647 h 25"/>
                  <a:gd name="T12" fmla="*/ 2147483647 w 32"/>
                  <a:gd name="T13" fmla="*/ 2147483647 h 25"/>
                  <a:gd name="T14" fmla="*/ 2147483647 w 32"/>
                  <a:gd name="T15" fmla="*/ 2147483647 h 25"/>
                  <a:gd name="T16" fmla="*/ 2147483647 w 32"/>
                  <a:gd name="T17" fmla="*/ 2147483647 h 25"/>
                  <a:gd name="T18" fmla="*/ 2147483647 w 32"/>
                  <a:gd name="T19" fmla="*/ 2147483647 h 25"/>
                  <a:gd name="T20" fmla="*/ 2147483647 w 32"/>
                  <a:gd name="T21" fmla="*/ 2147483647 h 25"/>
                  <a:gd name="T22" fmla="*/ 2147483647 w 32"/>
                  <a:gd name="T23" fmla="*/ 2147483647 h 25"/>
                  <a:gd name="T24" fmla="*/ 2147483647 w 32"/>
                  <a:gd name="T25" fmla="*/ 2147483647 h 25"/>
                  <a:gd name="T26" fmla="*/ 2147483647 w 32"/>
                  <a:gd name="T27" fmla="*/ 0 h 25"/>
                  <a:gd name="T28" fmla="*/ 2147483647 w 32"/>
                  <a:gd name="T29" fmla="*/ 2147483647 h 25"/>
                  <a:gd name="T30" fmla="*/ 2147483647 w 32"/>
                  <a:gd name="T31" fmla="*/ 2147483647 h 25"/>
                  <a:gd name="T32" fmla="*/ 2147483647 w 32"/>
                  <a:gd name="T33" fmla="*/ 2147483647 h 25"/>
                  <a:gd name="T34" fmla="*/ 2147483647 w 32"/>
                  <a:gd name="T35" fmla="*/ 2147483647 h 25"/>
                  <a:gd name="T36" fmla="*/ 2147483647 w 32"/>
                  <a:gd name="T37" fmla="*/ 2147483647 h 25"/>
                  <a:gd name="T38" fmla="*/ 2147483647 w 32"/>
                  <a:gd name="T39" fmla="*/ 2147483647 h 25"/>
                  <a:gd name="T40" fmla="*/ 2147483647 w 32"/>
                  <a:gd name="T41" fmla="*/ 2147483647 h 25"/>
                  <a:gd name="T42" fmla="*/ 2147483647 w 32"/>
                  <a:gd name="T43" fmla="*/ 2147483647 h 25"/>
                  <a:gd name="T44" fmla="*/ 2147483647 w 32"/>
                  <a:gd name="T45" fmla="*/ 2147483647 h 25"/>
                  <a:gd name="T46" fmla="*/ 2147483647 w 32"/>
                  <a:gd name="T47" fmla="*/ 2147483647 h 25"/>
                  <a:gd name="T48" fmla="*/ 2147483647 w 32"/>
                  <a:gd name="T49" fmla="*/ 2147483647 h 25"/>
                  <a:gd name="T50" fmla="*/ 2147483647 w 32"/>
                  <a:gd name="T51" fmla="*/ 2147483647 h 25"/>
                  <a:gd name="T52" fmla="*/ 2147483647 w 32"/>
                  <a:gd name="T53" fmla="*/ 2147483647 h 25"/>
                  <a:gd name="T54" fmla="*/ 2147483647 w 32"/>
                  <a:gd name="T55" fmla="*/ 2147483647 h 25"/>
                  <a:gd name="T56" fmla="*/ 2147483647 w 32"/>
                  <a:gd name="T57" fmla="*/ 2147483647 h 25"/>
                  <a:gd name="T58" fmla="*/ 2147483647 w 32"/>
                  <a:gd name="T59" fmla="*/ 2147483647 h 25"/>
                  <a:gd name="T60" fmla="*/ 2147483647 w 32"/>
                  <a:gd name="T61" fmla="*/ 2147483647 h 25"/>
                  <a:gd name="T62" fmla="*/ 2147483647 w 32"/>
                  <a:gd name="T63" fmla="*/ 2147483647 h 25"/>
                  <a:gd name="T64" fmla="*/ 2147483647 w 32"/>
                  <a:gd name="T65" fmla="*/ 2147483647 h 25"/>
                  <a:gd name="T66" fmla="*/ 2147483647 w 32"/>
                  <a:gd name="T67" fmla="*/ 2147483647 h 25"/>
                  <a:gd name="T68" fmla="*/ 2147483647 w 32"/>
                  <a:gd name="T69" fmla="*/ 2147483647 h 25"/>
                  <a:gd name="T70" fmla="*/ 2147483647 w 32"/>
                  <a:gd name="T71" fmla="*/ 2147483647 h 25"/>
                  <a:gd name="T72" fmla="*/ 2147483647 w 32"/>
                  <a:gd name="T73" fmla="*/ 2147483647 h 25"/>
                  <a:gd name="T74" fmla="*/ 2147483647 w 32"/>
                  <a:gd name="T75" fmla="*/ 2147483647 h 25"/>
                  <a:gd name="T76" fmla="*/ 2147483647 w 32"/>
                  <a:gd name="T77" fmla="*/ 2147483647 h 25"/>
                  <a:gd name="T78" fmla="*/ 2147483647 w 32"/>
                  <a:gd name="T79" fmla="*/ 2147483647 h 25"/>
                  <a:gd name="T80" fmla="*/ 2147483647 w 32"/>
                  <a:gd name="T81" fmla="*/ 2147483647 h 25"/>
                  <a:gd name="T82" fmla="*/ 2147483647 w 32"/>
                  <a:gd name="T83" fmla="*/ 2147483647 h 25"/>
                  <a:gd name="T84" fmla="*/ 2147483647 w 32"/>
                  <a:gd name="T85" fmla="*/ 2147483647 h 25"/>
                  <a:gd name="T86" fmla="*/ 0 w 32"/>
                  <a:gd name="T87" fmla="*/ 2147483647 h 2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"/>
                  <a:gd name="T133" fmla="*/ 0 h 25"/>
                  <a:gd name="T134" fmla="*/ 32 w 32"/>
                  <a:gd name="T135" fmla="*/ 25 h 2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" h="25">
                    <a:moveTo>
                      <a:pt x="0" y="13"/>
                    </a:moveTo>
                    <a:lnTo>
                      <a:pt x="2" y="12"/>
                    </a:lnTo>
                    <a:lnTo>
                      <a:pt x="3" y="13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7" y="6"/>
                    </a:lnTo>
                    <a:lnTo>
                      <a:pt x="28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0" y="9"/>
                    </a:lnTo>
                    <a:lnTo>
                      <a:pt x="26" y="10"/>
                    </a:lnTo>
                    <a:lnTo>
                      <a:pt x="25" y="12"/>
                    </a:lnTo>
                    <a:lnTo>
                      <a:pt x="26" y="14"/>
                    </a:lnTo>
                    <a:lnTo>
                      <a:pt x="25" y="16"/>
                    </a:lnTo>
                    <a:lnTo>
                      <a:pt x="22" y="19"/>
                    </a:lnTo>
                    <a:lnTo>
                      <a:pt x="20" y="22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1"/>
                    </a:lnTo>
                    <a:lnTo>
                      <a:pt x="10" y="20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4" name="Freeform 168"/>
              <p:cNvSpPr>
                <a:spLocks/>
              </p:cNvSpPr>
              <p:nvPr/>
            </p:nvSpPr>
            <p:spPr bwMode="auto">
              <a:xfrm>
                <a:off x="8304213" y="1455738"/>
                <a:ext cx="39687" cy="46037"/>
              </a:xfrm>
              <a:custGeom>
                <a:avLst/>
                <a:gdLst>
                  <a:gd name="T0" fmla="*/ 0 w 25"/>
                  <a:gd name="T1" fmla="*/ 2147483647 h 29"/>
                  <a:gd name="T2" fmla="*/ 2147483647 w 25"/>
                  <a:gd name="T3" fmla="*/ 2147483647 h 29"/>
                  <a:gd name="T4" fmla="*/ 2147483647 w 25"/>
                  <a:gd name="T5" fmla="*/ 2147483647 h 29"/>
                  <a:gd name="T6" fmla="*/ 2147483647 w 25"/>
                  <a:gd name="T7" fmla="*/ 2147483647 h 29"/>
                  <a:gd name="T8" fmla="*/ 2147483647 w 25"/>
                  <a:gd name="T9" fmla="*/ 2147483647 h 29"/>
                  <a:gd name="T10" fmla="*/ 2147483647 w 25"/>
                  <a:gd name="T11" fmla="*/ 2147483647 h 29"/>
                  <a:gd name="T12" fmla="*/ 2147483647 w 25"/>
                  <a:gd name="T13" fmla="*/ 2147483647 h 29"/>
                  <a:gd name="T14" fmla="*/ 2147483647 w 25"/>
                  <a:gd name="T15" fmla="*/ 2147483647 h 29"/>
                  <a:gd name="T16" fmla="*/ 2147483647 w 25"/>
                  <a:gd name="T17" fmla="*/ 2147483647 h 29"/>
                  <a:gd name="T18" fmla="*/ 2147483647 w 25"/>
                  <a:gd name="T19" fmla="*/ 2147483647 h 29"/>
                  <a:gd name="T20" fmla="*/ 2147483647 w 25"/>
                  <a:gd name="T21" fmla="*/ 2147483647 h 29"/>
                  <a:gd name="T22" fmla="*/ 2147483647 w 25"/>
                  <a:gd name="T23" fmla="*/ 2147483647 h 29"/>
                  <a:gd name="T24" fmla="*/ 2147483647 w 25"/>
                  <a:gd name="T25" fmla="*/ 2147483647 h 29"/>
                  <a:gd name="T26" fmla="*/ 2147483647 w 25"/>
                  <a:gd name="T27" fmla="*/ 2147483647 h 29"/>
                  <a:gd name="T28" fmla="*/ 2147483647 w 25"/>
                  <a:gd name="T29" fmla="*/ 2147483647 h 29"/>
                  <a:gd name="T30" fmla="*/ 2147483647 w 25"/>
                  <a:gd name="T31" fmla="*/ 2147483647 h 29"/>
                  <a:gd name="T32" fmla="*/ 2147483647 w 25"/>
                  <a:gd name="T33" fmla="*/ 2147483647 h 29"/>
                  <a:gd name="T34" fmla="*/ 2147483647 w 25"/>
                  <a:gd name="T35" fmla="*/ 2147483647 h 29"/>
                  <a:gd name="T36" fmla="*/ 2147483647 w 25"/>
                  <a:gd name="T37" fmla="*/ 2147483647 h 29"/>
                  <a:gd name="T38" fmla="*/ 2147483647 w 25"/>
                  <a:gd name="T39" fmla="*/ 2147483647 h 29"/>
                  <a:gd name="T40" fmla="*/ 2147483647 w 25"/>
                  <a:gd name="T41" fmla="*/ 2147483647 h 29"/>
                  <a:gd name="T42" fmla="*/ 2147483647 w 25"/>
                  <a:gd name="T43" fmla="*/ 2147483647 h 29"/>
                  <a:gd name="T44" fmla="*/ 2147483647 w 25"/>
                  <a:gd name="T45" fmla="*/ 2147483647 h 29"/>
                  <a:gd name="T46" fmla="*/ 2147483647 w 25"/>
                  <a:gd name="T47" fmla="*/ 2147483647 h 29"/>
                  <a:gd name="T48" fmla="*/ 2147483647 w 25"/>
                  <a:gd name="T49" fmla="*/ 2147483647 h 29"/>
                  <a:gd name="T50" fmla="*/ 2147483647 w 25"/>
                  <a:gd name="T51" fmla="*/ 2147483647 h 29"/>
                  <a:gd name="T52" fmla="*/ 2147483647 w 25"/>
                  <a:gd name="T53" fmla="*/ 2147483647 h 29"/>
                  <a:gd name="T54" fmla="*/ 2147483647 w 25"/>
                  <a:gd name="T55" fmla="*/ 2147483647 h 29"/>
                  <a:gd name="T56" fmla="*/ 2147483647 w 25"/>
                  <a:gd name="T57" fmla="*/ 2147483647 h 29"/>
                  <a:gd name="T58" fmla="*/ 2147483647 w 25"/>
                  <a:gd name="T59" fmla="*/ 2147483647 h 29"/>
                  <a:gd name="T60" fmla="*/ 2147483647 w 25"/>
                  <a:gd name="T61" fmla="*/ 0 h 29"/>
                  <a:gd name="T62" fmla="*/ 2147483647 w 25"/>
                  <a:gd name="T63" fmla="*/ 2147483647 h 29"/>
                  <a:gd name="T64" fmla="*/ 2147483647 w 25"/>
                  <a:gd name="T65" fmla="*/ 0 h 29"/>
                  <a:gd name="T66" fmla="*/ 2147483647 w 25"/>
                  <a:gd name="T67" fmla="*/ 2147483647 h 29"/>
                  <a:gd name="T68" fmla="*/ 2147483647 w 25"/>
                  <a:gd name="T69" fmla="*/ 2147483647 h 29"/>
                  <a:gd name="T70" fmla="*/ 2147483647 w 25"/>
                  <a:gd name="T71" fmla="*/ 2147483647 h 29"/>
                  <a:gd name="T72" fmla="*/ 2147483647 w 25"/>
                  <a:gd name="T73" fmla="*/ 2147483647 h 29"/>
                  <a:gd name="T74" fmla="*/ 2147483647 w 25"/>
                  <a:gd name="T75" fmla="*/ 2147483647 h 29"/>
                  <a:gd name="T76" fmla="*/ 2147483647 w 25"/>
                  <a:gd name="T77" fmla="*/ 2147483647 h 29"/>
                  <a:gd name="T78" fmla="*/ 2147483647 w 25"/>
                  <a:gd name="T79" fmla="*/ 2147483647 h 29"/>
                  <a:gd name="T80" fmla="*/ 2147483647 w 25"/>
                  <a:gd name="T81" fmla="*/ 2147483647 h 29"/>
                  <a:gd name="T82" fmla="*/ 2147483647 w 25"/>
                  <a:gd name="T83" fmla="*/ 2147483647 h 29"/>
                  <a:gd name="T84" fmla="*/ 2147483647 w 25"/>
                  <a:gd name="T85" fmla="*/ 2147483647 h 29"/>
                  <a:gd name="T86" fmla="*/ 2147483647 w 25"/>
                  <a:gd name="T87" fmla="*/ 2147483647 h 29"/>
                  <a:gd name="T88" fmla="*/ 2147483647 w 25"/>
                  <a:gd name="T89" fmla="*/ 2147483647 h 29"/>
                  <a:gd name="T90" fmla="*/ 2147483647 w 25"/>
                  <a:gd name="T91" fmla="*/ 2147483647 h 29"/>
                  <a:gd name="T92" fmla="*/ 2147483647 w 25"/>
                  <a:gd name="T93" fmla="*/ 2147483647 h 29"/>
                  <a:gd name="T94" fmla="*/ 2147483647 w 25"/>
                  <a:gd name="T95" fmla="*/ 2147483647 h 29"/>
                  <a:gd name="T96" fmla="*/ 2147483647 w 25"/>
                  <a:gd name="T97" fmla="*/ 2147483647 h 29"/>
                  <a:gd name="T98" fmla="*/ 2147483647 w 25"/>
                  <a:gd name="T99" fmla="*/ 2147483647 h 29"/>
                  <a:gd name="T100" fmla="*/ 2147483647 w 25"/>
                  <a:gd name="T101" fmla="*/ 2147483647 h 29"/>
                  <a:gd name="T102" fmla="*/ 2147483647 w 25"/>
                  <a:gd name="T103" fmla="*/ 2147483647 h 29"/>
                  <a:gd name="T104" fmla="*/ 2147483647 w 25"/>
                  <a:gd name="T105" fmla="*/ 2147483647 h 29"/>
                  <a:gd name="T106" fmla="*/ 2147483647 w 25"/>
                  <a:gd name="T107" fmla="*/ 2147483647 h 29"/>
                  <a:gd name="T108" fmla="*/ 2147483647 w 25"/>
                  <a:gd name="T109" fmla="*/ 2147483647 h 29"/>
                  <a:gd name="T110" fmla="*/ 0 w 25"/>
                  <a:gd name="T111" fmla="*/ 2147483647 h 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"/>
                  <a:gd name="T169" fmla="*/ 0 h 29"/>
                  <a:gd name="T170" fmla="*/ 25 w 25"/>
                  <a:gd name="T171" fmla="*/ 29 h 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" h="29">
                    <a:moveTo>
                      <a:pt x="0" y="17"/>
                    </a:moveTo>
                    <a:lnTo>
                      <a:pt x="2" y="18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8" y="24"/>
                    </a:lnTo>
                    <a:lnTo>
                      <a:pt x="9" y="27"/>
                    </a:lnTo>
                    <a:lnTo>
                      <a:pt x="11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9" y="20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4" y="14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22" y="4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2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2" y="9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11" y="10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5" name="Freeform 169"/>
              <p:cNvSpPr>
                <a:spLocks/>
              </p:cNvSpPr>
              <p:nvPr/>
            </p:nvSpPr>
            <p:spPr bwMode="auto">
              <a:xfrm>
                <a:off x="7537450" y="2343150"/>
                <a:ext cx="52388" cy="30163"/>
              </a:xfrm>
              <a:custGeom>
                <a:avLst/>
                <a:gdLst>
                  <a:gd name="T0" fmla="*/ 0 w 33"/>
                  <a:gd name="T1" fmla="*/ 2147483647 h 19"/>
                  <a:gd name="T2" fmla="*/ 2147483647 w 33"/>
                  <a:gd name="T3" fmla="*/ 2147483647 h 19"/>
                  <a:gd name="T4" fmla="*/ 2147483647 w 33"/>
                  <a:gd name="T5" fmla="*/ 2147483647 h 19"/>
                  <a:gd name="T6" fmla="*/ 2147483647 w 33"/>
                  <a:gd name="T7" fmla="*/ 2147483647 h 19"/>
                  <a:gd name="T8" fmla="*/ 2147483647 w 33"/>
                  <a:gd name="T9" fmla="*/ 2147483647 h 19"/>
                  <a:gd name="T10" fmla="*/ 2147483647 w 33"/>
                  <a:gd name="T11" fmla="*/ 2147483647 h 19"/>
                  <a:gd name="T12" fmla="*/ 2147483647 w 33"/>
                  <a:gd name="T13" fmla="*/ 2147483647 h 19"/>
                  <a:gd name="T14" fmla="*/ 2147483647 w 33"/>
                  <a:gd name="T15" fmla="*/ 2147483647 h 19"/>
                  <a:gd name="T16" fmla="*/ 2147483647 w 33"/>
                  <a:gd name="T17" fmla="*/ 2147483647 h 19"/>
                  <a:gd name="T18" fmla="*/ 2147483647 w 33"/>
                  <a:gd name="T19" fmla="*/ 2147483647 h 19"/>
                  <a:gd name="T20" fmla="*/ 2147483647 w 33"/>
                  <a:gd name="T21" fmla="*/ 2147483647 h 19"/>
                  <a:gd name="T22" fmla="*/ 2147483647 w 33"/>
                  <a:gd name="T23" fmla="*/ 2147483647 h 19"/>
                  <a:gd name="T24" fmla="*/ 2147483647 w 33"/>
                  <a:gd name="T25" fmla="*/ 2147483647 h 19"/>
                  <a:gd name="T26" fmla="*/ 2147483647 w 33"/>
                  <a:gd name="T27" fmla="*/ 0 h 19"/>
                  <a:gd name="T28" fmla="*/ 2147483647 w 33"/>
                  <a:gd name="T29" fmla="*/ 2147483647 h 19"/>
                  <a:gd name="T30" fmla="*/ 2147483647 w 33"/>
                  <a:gd name="T31" fmla="*/ 2147483647 h 19"/>
                  <a:gd name="T32" fmla="*/ 2147483647 w 33"/>
                  <a:gd name="T33" fmla="*/ 2147483647 h 19"/>
                  <a:gd name="T34" fmla="*/ 2147483647 w 33"/>
                  <a:gd name="T35" fmla="*/ 2147483647 h 19"/>
                  <a:gd name="T36" fmla="*/ 2147483647 w 33"/>
                  <a:gd name="T37" fmla="*/ 2147483647 h 19"/>
                  <a:gd name="T38" fmla="*/ 2147483647 w 33"/>
                  <a:gd name="T39" fmla="*/ 2147483647 h 19"/>
                  <a:gd name="T40" fmla="*/ 2147483647 w 33"/>
                  <a:gd name="T41" fmla="*/ 2147483647 h 19"/>
                  <a:gd name="T42" fmla="*/ 2147483647 w 33"/>
                  <a:gd name="T43" fmla="*/ 2147483647 h 19"/>
                  <a:gd name="T44" fmla="*/ 2147483647 w 33"/>
                  <a:gd name="T45" fmla="*/ 2147483647 h 19"/>
                  <a:gd name="T46" fmla="*/ 0 w 33"/>
                  <a:gd name="T47" fmla="*/ 2147483647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"/>
                  <a:gd name="T73" fmla="*/ 0 h 19"/>
                  <a:gd name="T74" fmla="*/ 33 w 33"/>
                  <a:gd name="T75" fmla="*/ 19 h 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" h="19">
                    <a:moveTo>
                      <a:pt x="0" y="14"/>
                    </a:moveTo>
                    <a:lnTo>
                      <a:pt x="3" y="17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12" y="15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9" y="11"/>
                    </a:lnTo>
                    <a:lnTo>
                      <a:pt x="31" y="10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2" y="5"/>
                    </a:lnTo>
                    <a:lnTo>
                      <a:pt x="21" y="1"/>
                    </a:lnTo>
                    <a:lnTo>
                      <a:pt x="10" y="4"/>
                    </a:lnTo>
                    <a:lnTo>
                      <a:pt x="7" y="6"/>
                    </a:lnTo>
                    <a:lnTo>
                      <a:pt x="11" y="7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6" name="Freeform 170"/>
              <p:cNvSpPr>
                <a:spLocks/>
              </p:cNvSpPr>
              <p:nvPr/>
            </p:nvSpPr>
            <p:spPr bwMode="auto">
              <a:xfrm>
                <a:off x="8413750" y="1377950"/>
                <a:ext cx="49213" cy="31750"/>
              </a:xfrm>
              <a:custGeom>
                <a:avLst/>
                <a:gdLst>
                  <a:gd name="T0" fmla="*/ 0 w 31"/>
                  <a:gd name="T1" fmla="*/ 2147483647 h 20"/>
                  <a:gd name="T2" fmla="*/ 0 w 31"/>
                  <a:gd name="T3" fmla="*/ 2147483647 h 20"/>
                  <a:gd name="T4" fmla="*/ 2147483647 w 31"/>
                  <a:gd name="T5" fmla="*/ 2147483647 h 20"/>
                  <a:gd name="T6" fmla="*/ 2147483647 w 31"/>
                  <a:gd name="T7" fmla="*/ 2147483647 h 20"/>
                  <a:gd name="T8" fmla="*/ 2147483647 w 31"/>
                  <a:gd name="T9" fmla="*/ 2147483647 h 20"/>
                  <a:gd name="T10" fmla="*/ 2147483647 w 31"/>
                  <a:gd name="T11" fmla="*/ 2147483647 h 20"/>
                  <a:gd name="T12" fmla="*/ 2147483647 w 31"/>
                  <a:gd name="T13" fmla="*/ 2147483647 h 20"/>
                  <a:gd name="T14" fmla="*/ 2147483647 w 31"/>
                  <a:gd name="T15" fmla="*/ 2147483647 h 20"/>
                  <a:gd name="T16" fmla="*/ 2147483647 w 31"/>
                  <a:gd name="T17" fmla="*/ 2147483647 h 20"/>
                  <a:gd name="T18" fmla="*/ 2147483647 w 31"/>
                  <a:gd name="T19" fmla="*/ 2147483647 h 20"/>
                  <a:gd name="T20" fmla="*/ 2147483647 w 31"/>
                  <a:gd name="T21" fmla="*/ 2147483647 h 20"/>
                  <a:gd name="T22" fmla="*/ 2147483647 w 31"/>
                  <a:gd name="T23" fmla="*/ 2147483647 h 20"/>
                  <a:gd name="T24" fmla="*/ 2147483647 w 31"/>
                  <a:gd name="T25" fmla="*/ 2147483647 h 20"/>
                  <a:gd name="T26" fmla="*/ 2147483647 w 31"/>
                  <a:gd name="T27" fmla="*/ 2147483647 h 20"/>
                  <a:gd name="T28" fmla="*/ 2147483647 w 31"/>
                  <a:gd name="T29" fmla="*/ 2147483647 h 20"/>
                  <a:gd name="T30" fmla="*/ 2147483647 w 31"/>
                  <a:gd name="T31" fmla="*/ 2147483647 h 20"/>
                  <a:gd name="T32" fmla="*/ 2147483647 w 31"/>
                  <a:gd name="T33" fmla="*/ 2147483647 h 20"/>
                  <a:gd name="T34" fmla="*/ 2147483647 w 31"/>
                  <a:gd name="T35" fmla="*/ 2147483647 h 20"/>
                  <a:gd name="T36" fmla="*/ 2147483647 w 31"/>
                  <a:gd name="T37" fmla="*/ 2147483647 h 20"/>
                  <a:gd name="T38" fmla="*/ 2147483647 w 31"/>
                  <a:gd name="T39" fmla="*/ 2147483647 h 20"/>
                  <a:gd name="T40" fmla="*/ 2147483647 w 31"/>
                  <a:gd name="T41" fmla="*/ 2147483647 h 20"/>
                  <a:gd name="T42" fmla="*/ 2147483647 w 31"/>
                  <a:gd name="T43" fmla="*/ 2147483647 h 20"/>
                  <a:gd name="T44" fmla="*/ 2147483647 w 31"/>
                  <a:gd name="T45" fmla="*/ 2147483647 h 20"/>
                  <a:gd name="T46" fmla="*/ 2147483647 w 31"/>
                  <a:gd name="T47" fmla="*/ 2147483647 h 20"/>
                  <a:gd name="T48" fmla="*/ 2147483647 w 31"/>
                  <a:gd name="T49" fmla="*/ 2147483647 h 20"/>
                  <a:gd name="T50" fmla="*/ 2147483647 w 31"/>
                  <a:gd name="T51" fmla="*/ 2147483647 h 20"/>
                  <a:gd name="T52" fmla="*/ 2147483647 w 31"/>
                  <a:gd name="T53" fmla="*/ 2147483647 h 20"/>
                  <a:gd name="T54" fmla="*/ 2147483647 w 31"/>
                  <a:gd name="T55" fmla="*/ 2147483647 h 20"/>
                  <a:gd name="T56" fmla="*/ 2147483647 w 31"/>
                  <a:gd name="T57" fmla="*/ 2147483647 h 20"/>
                  <a:gd name="T58" fmla="*/ 2147483647 w 31"/>
                  <a:gd name="T59" fmla="*/ 2147483647 h 20"/>
                  <a:gd name="T60" fmla="*/ 2147483647 w 31"/>
                  <a:gd name="T61" fmla="*/ 2147483647 h 20"/>
                  <a:gd name="T62" fmla="*/ 2147483647 w 31"/>
                  <a:gd name="T63" fmla="*/ 2147483647 h 20"/>
                  <a:gd name="T64" fmla="*/ 2147483647 w 31"/>
                  <a:gd name="T65" fmla="*/ 2147483647 h 20"/>
                  <a:gd name="T66" fmla="*/ 2147483647 w 31"/>
                  <a:gd name="T67" fmla="*/ 2147483647 h 20"/>
                  <a:gd name="T68" fmla="*/ 2147483647 w 31"/>
                  <a:gd name="T69" fmla="*/ 2147483647 h 20"/>
                  <a:gd name="T70" fmla="*/ 2147483647 w 31"/>
                  <a:gd name="T71" fmla="*/ 2147483647 h 20"/>
                  <a:gd name="T72" fmla="*/ 2147483647 w 31"/>
                  <a:gd name="T73" fmla="*/ 2147483647 h 20"/>
                  <a:gd name="T74" fmla="*/ 2147483647 w 31"/>
                  <a:gd name="T75" fmla="*/ 0 h 20"/>
                  <a:gd name="T76" fmla="*/ 2147483647 w 31"/>
                  <a:gd name="T77" fmla="*/ 2147483647 h 20"/>
                  <a:gd name="T78" fmla="*/ 2147483647 w 31"/>
                  <a:gd name="T79" fmla="*/ 2147483647 h 20"/>
                  <a:gd name="T80" fmla="*/ 2147483647 w 31"/>
                  <a:gd name="T81" fmla="*/ 2147483647 h 20"/>
                  <a:gd name="T82" fmla="*/ 2147483647 w 31"/>
                  <a:gd name="T83" fmla="*/ 2147483647 h 20"/>
                  <a:gd name="T84" fmla="*/ 2147483647 w 31"/>
                  <a:gd name="T85" fmla="*/ 2147483647 h 20"/>
                  <a:gd name="T86" fmla="*/ 2147483647 w 31"/>
                  <a:gd name="T87" fmla="*/ 2147483647 h 20"/>
                  <a:gd name="T88" fmla="*/ 2147483647 w 31"/>
                  <a:gd name="T89" fmla="*/ 2147483647 h 20"/>
                  <a:gd name="T90" fmla="*/ 2147483647 w 31"/>
                  <a:gd name="T91" fmla="*/ 2147483647 h 20"/>
                  <a:gd name="T92" fmla="*/ 2147483647 w 31"/>
                  <a:gd name="T93" fmla="*/ 2147483647 h 20"/>
                  <a:gd name="T94" fmla="*/ 2147483647 w 31"/>
                  <a:gd name="T95" fmla="*/ 2147483647 h 20"/>
                  <a:gd name="T96" fmla="*/ 2147483647 w 31"/>
                  <a:gd name="T97" fmla="*/ 2147483647 h 20"/>
                  <a:gd name="T98" fmla="*/ 2147483647 w 31"/>
                  <a:gd name="T99" fmla="*/ 2147483647 h 20"/>
                  <a:gd name="T100" fmla="*/ 2147483647 w 31"/>
                  <a:gd name="T101" fmla="*/ 2147483647 h 20"/>
                  <a:gd name="T102" fmla="*/ 2147483647 w 31"/>
                  <a:gd name="T103" fmla="*/ 2147483647 h 20"/>
                  <a:gd name="T104" fmla="*/ 2147483647 w 31"/>
                  <a:gd name="T105" fmla="*/ 2147483647 h 20"/>
                  <a:gd name="T106" fmla="*/ 0 w 31"/>
                  <a:gd name="T107" fmla="*/ 2147483647 h 20"/>
                  <a:gd name="T108" fmla="*/ 0 w 31"/>
                  <a:gd name="T109" fmla="*/ 2147483647 h 20"/>
                  <a:gd name="T110" fmla="*/ 0 w 31"/>
                  <a:gd name="T111" fmla="*/ 2147483647 h 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"/>
                  <a:gd name="T169" fmla="*/ 0 h 20"/>
                  <a:gd name="T170" fmla="*/ 31 w 31"/>
                  <a:gd name="T171" fmla="*/ 20 h 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" h="20">
                    <a:moveTo>
                      <a:pt x="0" y="11"/>
                    </a:moveTo>
                    <a:lnTo>
                      <a:pt x="0" y="14"/>
                    </a:lnTo>
                    <a:lnTo>
                      <a:pt x="5" y="12"/>
                    </a:lnTo>
                    <a:lnTo>
                      <a:pt x="8" y="11"/>
                    </a:lnTo>
                    <a:lnTo>
                      <a:pt x="5" y="15"/>
                    </a:lnTo>
                    <a:lnTo>
                      <a:pt x="8" y="17"/>
                    </a:lnTo>
                    <a:lnTo>
                      <a:pt x="12" y="19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2" y="12"/>
                    </a:lnTo>
                    <a:lnTo>
                      <a:pt x="23" y="14"/>
                    </a:lnTo>
                    <a:lnTo>
                      <a:pt x="30" y="8"/>
                    </a:lnTo>
                    <a:lnTo>
                      <a:pt x="29" y="7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21" y="9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8" y="3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10" y="5"/>
                    </a:lnTo>
                    <a:lnTo>
                      <a:pt x="13" y="6"/>
                    </a:lnTo>
                    <a:lnTo>
                      <a:pt x="14" y="7"/>
                    </a:lnTo>
                    <a:lnTo>
                      <a:pt x="13" y="8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7" name="Freeform 171"/>
              <p:cNvSpPr>
                <a:spLocks/>
              </p:cNvSpPr>
              <p:nvPr/>
            </p:nvSpPr>
            <p:spPr bwMode="auto">
              <a:xfrm>
                <a:off x="8339138" y="1441450"/>
                <a:ext cx="28575" cy="26988"/>
              </a:xfrm>
              <a:custGeom>
                <a:avLst/>
                <a:gdLst>
                  <a:gd name="T0" fmla="*/ 0 w 18"/>
                  <a:gd name="T1" fmla="*/ 2147483647 h 17"/>
                  <a:gd name="T2" fmla="*/ 2147483647 w 18"/>
                  <a:gd name="T3" fmla="*/ 2147483647 h 17"/>
                  <a:gd name="T4" fmla="*/ 2147483647 w 18"/>
                  <a:gd name="T5" fmla="*/ 2147483647 h 17"/>
                  <a:gd name="T6" fmla="*/ 2147483647 w 18"/>
                  <a:gd name="T7" fmla="*/ 2147483647 h 17"/>
                  <a:gd name="T8" fmla="*/ 2147483647 w 18"/>
                  <a:gd name="T9" fmla="*/ 2147483647 h 17"/>
                  <a:gd name="T10" fmla="*/ 2147483647 w 18"/>
                  <a:gd name="T11" fmla="*/ 2147483647 h 17"/>
                  <a:gd name="T12" fmla="*/ 2147483647 w 18"/>
                  <a:gd name="T13" fmla="*/ 2147483647 h 17"/>
                  <a:gd name="T14" fmla="*/ 2147483647 w 18"/>
                  <a:gd name="T15" fmla="*/ 2147483647 h 17"/>
                  <a:gd name="T16" fmla="*/ 2147483647 w 18"/>
                  <a:gd name="T17" fmla="*/ 2147483647 h 17"/>
                  <a:gd name="T18" fmla="*/ 2147483647 w 18"/>
                  <a:gd name="T19" fmla="*/ 2147483647 h 17"/>
                  <a:gd name="T20" fmla="*/ 2147483647 w 18"/>
                  <a:gd name="T21" fmla="*/ 2147483647 h 17"/>
                  <a:gd name="T22" fmla="*/ 2147483647 w 18"/>
                  <a:gd name="T23" fmla="*/ 2147483647 h 17"/>
                  <a:gd name="T24" fmla="*/ 2147483647 w 18"/>
                  <a:gd name="T25" fmla="*/ 2147483647 h 17"/>
                  <a:gd name="T26" fmla="*/ 2147483647 w 18"/>
                  <a:gd name="T27" fmla="*/ 2147483647 h 17"/>
                  <a:gd name="T28" fmla="*/ 2147483647 w 18"/>
                  <a:gd name="T29" fmla="*/ 2147483647 h 17"/>
                  <a:gd name="T30" fmla="*/ 2147483647 w 18"/>
                  <a:gd name="T31" fmla="*/ 2147483647 h 17"/>
                  <a:gd name="T32" fmla="*/ 2147483647 w 18"/>
                  <a:gd name="T33" fmla="*/ 2147483647 h 17"/>
                  <a:gd name="T34" fmla="*/ 2147483647 w 18"/>
                  <a:gd name="T35" fmla="*/ 2147483647 h 17"/>
                  <a:gd name="T36" fmla="*/ 2147483647 w 18"/>
                  <a:gd name="T37" fmla="*/ 2147483647 h 17"/>
                  <a:gd name="T38" fmla="*/ 2147483647 w 18"/>
                  <a:gd name="T39" fmla="*/ 0 h 17"/>
                  <a:gd name="T40" fmla="*/ 2147483647 w 18"/>
                  <a:gd name="T41" fmla="*/ 0 h 17"/>
                  <a:gd name="T42" fmla="*/ 0 w 18"/>
                  <a:gd name="T43" fmla="*/ 2147483647 h 17"/>
                  <a:gd name="T44" fmla="*/ 0 w 18"/>
                  <a:gd name="T45" fmla="*/ 2147483647 h 17"/>
                  <a:gd name="T46" fmla="*/ 2147483647 w 18"/>
                  <a:gd name="T47" fmla="*/ 2147483647 h 17"/>
                  <a:gd name="T48" fmla="*/ 2147483647 w 18"/>
                  <a:gd name="T49" fmla="*/ 2147483647 h 17"/>
                  <a:gd name="T50" fmla="*/ 0 w 18"/>
                  <a:gd name="T51" fmla="*/ 2147483647 h 17"/>
                  <a:gd name="T52" fmla="*/ 0 w 18"/>
                  <a:gd name="T53" fmla="*/ 2147483647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"/>
                  <a:gd name="T82" fmla="*/ 0 h 17"/>
                  <a:gd name="T83" fmla="*/ 18 w 18"/>
                  <a:gd name="T84" fmla="*/ 17 h 1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" h="17">
                    <a:moveTo>
                      <a:pt x="0" y="11"/>
                    </a:moveTo>
                    <a:lnTo>
                      <a:pt x="1" y="10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8" y="16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1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8" name="Freeform 172"/>
              <p:cNvSpPr>
                <a:spLocks/>
              </p:cNvSpPr>
              <p:nvPr/>
            </p:nvSpPr>
            <p:spPr bwMode="auto">
              <a:xfrm>
                <a:off x="8185150" y="151923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0 w 17"/>
                  <a:gd name="T41" fmla="*/ 2147483647 h 17"/>
                  <a:gd name="T42" fmla="*/ 0 w 17"/>
                  <a:gd name="T43" fmla="*/ 2147483647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8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13"/>
                    </a:lnTo>
                    <a:lnTo>
                      <a:pt x="12" y="14"/>
                    </a:lnTo>
                    <a:lnTo>
                      <a:pt x="11" y="13"/>
                    </a:lnTo>
                    <a:lnTo>
                      <a:pt x="9" y="16"/>
                    </a:lnTo>
                    <a:lnTo>
                      <a:pt x="7" y="14"/>
                    </a:lnTo>
                    <a:lnTo>
                      <a:pt x="8" y="11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9" name="Freeform 173"/>
              <p:cNvSpPr>
                <a:spLocks/>
              </p:cNvSpPr>
              <p:nvPr/>
            </p:nvSpPr>
            <p:spPr bwMode="auto">
              <a:xfrm>
                <a:off x="8280400" y="1489075"/>
                <a:ext cx="36513" cy="26988"/>
              </a:xfrm>
              <a:custGeom>
                <a:avLst/>
                <a:gdLst>
                  <a:gd name="T0" fmla="*/ 0 w 23"/>
                  <a:gd name="T1" fmla="*/ 2147483647 h 17"/>
                  <a:gd name="T2" fmla="*/ 2147483647 w 23"/>
                  <a:gd name="T3" fmla="*/ 2147483647 h 17"/>
                  <a:gd name="T4" fmla="*/ 2147483647 w 23"/>
                  <a:gd name="T5" fmla="*/ 2147483647 h 17"/>
                  <a:gd name="T6" fmla="*/ 2147483647 w 23"/>
                  <a:gd name="T7" fmla="*/ 2147483647 h 17"/>
                  <a:gd name="T8" fmla="*/ 2147483647 w 23"/>
                  <a:gd name="T9" fmla="*/ 2147483647 h 17"/>
                  <a:gd name="T10" fmla="*/ 2147483647 w 23"/>
                  <a:gd name="T11" fmla="*/ 2147483647 h 17"/>
                  <a:gd name="T12" fmla="*/ 2147483647 w 23"/>
                  <a:gd name="T13" fmla="*/ 2147483647 h 17"/>
                  <a:gd name="T14" fmla="*/ 2147483647 w 23"/>
                  <a:gd name="T15" fmla="*/ 2147483647 h 17"/>
                  <a:gd name="T16" fmla="*/ 2147483647 w 23"/>
                  <a:gd name="T17" fmla="*/ 2147483647 h 17"/>
                  <a:gd name="T18" fmla="*/ 2147483647 w 23"/>
                  <a:gd name="T19" fmla="*/ 2147483647 h 17"/>
                  <a:gd name="T20" fmla="*/ 2147483647 w 23"/>
                  <a:gd name="T21" fmla="*/ 2147483647 h 17"/>
                  <a:gd name="T22" fmla="*/ 2147483647 w 23"/>
                  <a:gd name="T23" fmla="*/ 2147483647 h 17"/>
                  <a:gd name="T24" fmla="*/ 2147483647 w 23"/>
                  <a:gd name="T25" fmla="*/ 2147483647 h 17"/>
                  <a:gd name="T26" fmla="*/ 2147483647 w 23"/>
                  <a:gd name="T27" fmla="*/ 2147483647 h 17"/>
                  <a:gd name="T28" fmla="*/ 2147483647 w 23"/>
                  <a:gd name="T29" fmla="*/ 2147483647 h 17"/>
                  <a:gd name="T30" fmla="*/ 2147483647 w 23"/>
                  <a:gd name="T31" fmla="*/ 2147483647 h 17"/>
                  <a:gd name="T32" fmla="*/ 2147483647 w 23"/>
                  <a:gd name="T33" fmla="*/ 2147483647 h 17"/>
                  <a:gd name="T34" fmla="*/ 2147483647 w 23"/>
                  <a:gd name="T35" fmla="*/ 2147483647 h 17"/>
                  <a:gd name="T36" fmla="*/ 2147483647 w 23"/>
                  <a:gd name="T37" fmla="*/ 2147483647 h 17"/>
                  <a:gd name="T38" fmla="*/ 2147483647 w 23"/>
                  <a:gd name="T39" fmla="*/ 2147483647 h 17"/>
                  <a:gd name="T40" fmla="*/ 2147483647 w 23"/>
                  <a:gd name="T41" fmla="*/ 2147483647 h 17"/>
                  <a:gd name="T42" fmla="*/ 2147483647 w 23"/>
                  <a:gd name="T43" fmla="*/ 2147483647 h 17"/>
                  <a:gd name="T44" fmla="*/ 2147483647 w 23"/>
                  <a:gd name="T45" fmla="*/ 2147483647 h 17"/>
                  <a:gd name="T46" fmla="*/ 2147483647 w 23"/>
                  <a:gd name="T47" fmla="*/ 0 h 17"/>
                  <a:gd name="T48" fmla="*/ 2147483647 w 23"/>
                  <a:gd name="T49" fmla="*/ 0 h 17"/>
                  <a:gd name="T50" fmla="*/ 2147483647 w 23"/>
                  <a:gd name="T51" fmla="*/ 2147483647 h 17"/>
                  <a:gd name="T52" fmla="*/ 2147483647 w 23"/>
                  <a:gd name="T53" fmla="*/ 2147483647 h 17"/>
                  <a:gd name="T54" fmla="*/ 2147483647 w 23"/>
                  <a:gd name="T55" fmla="*/ 0 h 17"/>
                  <a:gd name="T56" fmla="*/ 2147483647 w 23"/>
                  <a:gd name="T57" fmla="*/ 0 h 17"/>
                  <a:gd name="T58" fmla="*/ 2147483647 w 23"/>
                  <a:gd name="T59" fmla="*/ 2147483647 h 17"/>
                  <a:gd name="T60" fmla="*/ 2147483647 w 23"/>
                  <a:gd name="T61" fmla="*/ 2147483647 h 17"/>
                  <a:gd name="T62" fmla="*/ 2147483647 w 23"/>
                  <a:gd name="T63" fmla="*/ 2147483647 h 17"/>
                  <a:gd name="T64" fmla="*/ 2147483647 w 23"/>
                  <a:gd name="T65" fmla="*/ 2147483647 h 17"/>
                  <a:gd name="T66" fmla="*/ 2147483647 w 23"/>
                  <a:gd name="T67" fmla="*/ 2147483647 h 17"/>
                  <a:gd name="T68" fmla="*/ 2147483647 w 23"/>
                  <a:gd name="T69" fmla="*/ 2147483647 h 17"/>
                  <a:gd name="T70" fmla="*/ 2147483647 w 23"/>
                  <a:gd name="T71" fmla="*/ 2147483647 h 17"/>
                  <a:gd name="T72" fmla="*/ 2147483647 w 23"/>
                  <a:gd name="T73" fmla="*/ 2147483647 h 17"/>
                  <a:gd name="T74" fmla="*/ 2147483647 w 23"/>
                  <a:gd name="T75" fmla="*/ 2147483647 h 17"/>
                  <a:gd name="T76" fmla="*/ 2147483647 w 23"/>
                  <a:gd name="T77" fmla="*/ 2147483647 h 17"/>
                  <a:gd name="T78" fmla="*/ 2147483647 w 23"/>
                  <a:gd name="T79" fmla="*/ 2147483647 h 17"/>
                  <a:gd name="T80" fmla="*/ 2147483647 w 23"/>
                  <a:gd name="T81" fmla="*/ 2147483647 h 17"/>
                  <a:gd name="T82" fmla="*/ 2147483647 w 23"/>
                  <a:gd name="T83" fmla="*/ 2147483647 h 17"/>
                  <a:gd name="T84" fmla="*/ 2147483647 w 23"/>
                  <a:gd name="T85" fmla="*/ 2147483647 h 17"/>
                  <a:gd name="T86" fmla="*/ 0 w 23"/>
                  <a:gd name="T87" fmla="*/ 2147483647 h 17"/>
                  <a:gd name="T88" fmla="*/ 0 w 23"/>
                  <a:gd name="T89" fmla="*/ 2147483647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3"/>
                  <a:gd name="T136" fmla="*/ 0 h 17"/>
                  <a:gd name="T137" fmla="*/ 23 w 23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3" h="17">
                    <a:moveTo>
                      <a:pt x="0" y="9"/>
                    </a:moveTo>
                    <a:lnTo>
                      <a:pt x="1" y="9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21" y="16"/>
                    </a:lnTo>
                    <a:lnTo>
                      <a:pt x="22" y="14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0" name="Freeform 174"/>
              <p:cNvSpPr>
                <a:spLocks/>
              </p:cNvSpPr>
              <p:nvPr/>
            </p:nvSpPr>
            <p:spPr bwMode="auto">
              <a:xfrm>
                <a:off x="8139113" y="1517650"/>
                <a:ext cx="33337" cy="26988"/>
              </a:xfrm>
              <a:custGeom>
                <a:avLst/>
                <a:gdLst>
                  <a:gd name="T0" fmla="*/ 0 w 21"/>
                  <a:gd name="T1" fmla="*/ 2147483647 h 17"/>
                  <a:gd name="T2" fmla="*/ 2147483647 w 21"/>
                  <a:gd name="T3" fmla="*/ 2147483647 h 17"/>
                  <a:gd name="T4" fmla="*/ 2147483647 w 21"/>
                  <a:gd name="T5" fmla="*/ 2147483647 h 17"/>
                  <a:gd name="T6" fmla="*/ 2147483647 w 21"/>
                  <a:gd name="T7" fmla="*/ 0 h 17"/>
                  <a:gd name="T8" fmla="*/ 2147483647 w 21"/>
                  <a:gd name="T9" fmla="*/ 2147483647 h 17"/>
                  <a:gd name="T10" fmla="*/ 2147483647 w 21"/>
                  <a:gd name="T11" fmla="*/ 2147483647 h 17"/>
                  <a:gd name="T12" fmla="*/ 2147483647 w 21"/>
                  <a:gd name="T13" fmla="*/ 2147483647 h 17"/>
                  <a:gd name="T14" fmla="*/ 2147483647 w 21"/>
                  <a:gd name="T15" fmla="*/ 2147483647 h 17"/>
                  <a:gd name="T16" fmla="*/ 2147483647 w 21"/>
                  <a:gd name="T17" fmla="*/ 2147483647 h 17"/>
                  <a:gd name="T18" fmla="*/ 2147483647 w 21"/>
                  <a:gd name="T19" fmla="*/ 2147483647 h 17"/>
                  <a:gd name="T20" fmla="*/ 2147483647 w 21"/>
                  <a:gd name="T21" fmla="*/ 2147483647 h 17"/>
                  <a:gd name="T22" fmla="*/ 2147483647 w 21"/>
                  <a:gd name="T23" fmla="*/ 2147483647 h 17"/>
                  <a:gd name="T24" fmla="*/ 2147483647 w 21"/>
                  <a:gd name="T25" fmla="*/ 2147483647 h 17"/>
                  <a:gd name="T26" fmla="*/ 2147483647 w 21"/>
                  <a:gd name="T27" fmla="*/ 2147483647 h 17"/>
                  <a:gd name="T28" fmla="*/ 2147483647 w 21"/>
                  <a:gd name="T29" fmla="*/ 2147483647 h 17"/>
                  <a:gd name="T30" fmla="*/ 2147483647 w 21"/>
                  <a:gd name="T31" fmla="*/ 2147483647 h 17"/>
                  <a:gd name="T32" fmla="*/ 2147483647 w 21"/>
                  <a:gd name="T33" fmla="*/ 2147483647 h 17"/>
                  <a:gd name="T34" fmla="*/ 2147483647 w 21"/>
                  <a:gd name="T35" fmla="*/ 2147483647 h 17"/>
                  <a:gd name="T36" fmla="*/ 2147483647 w 21"/>
                  <a:gd name="T37" fmla="*/ 2147483647 h 17"/>
                  <a:gd name="T38" fmla="*/ 2147483647 w 21"/>
                  <a:gd name="T39" fmla="*/ 2147483647 h 17"/>
                  <a:gd name="T40" fmla="*/ 2147483647 w 21"/>
                  <a:gd name="T41" fmla="*/ 2147483647 h 17"/>
                  <a:gd name="T42" fmla="*/ 2147483647 w 21"/>
                  <a:gd name="T43" fmla="*/ 2147483647 h 17"/>
                  <a:gd name="T44" fmla="*/ 2147483647 w 21"/>
                  <a:gd name="T45" fmla="*/ 2147483647 h 17"/>
                  <a:gd name="T46" fmla="*/ 2147483647 w 21"/>
                  <a:gd name="T47" fmla="*/ 2147483647 h 17"/>
                  <a:gd name="T48" fmla="*/ 2147483647 w 21"/>
                  <a:gd name="T49" fmla="*/ 2147483647 h 17"/>
                  <a:gd name="T50" fmla="*/ 2147483647 w 21"/>
                  <a:gd name="T51" fmla="*/ 2147483647 h 17"/>
                  <a:gd name="T52" fmla="*/ 2147483647 w 21"/>
                  <a:gd name="T53" fmla="*/ 2147483647 h 17"/>
                  <a:gd name="T54" fmla="*/ 2147483647 w 21"/>
                  <a:gd name="T55" fmla="*/ 2147483647 h 17"/>
                  <a:gd name="T56" fmla="*/ 2147483647 w 21"/>
                  <a:gd name="T57" fmla="*/ 2147483647 h 17"/>
                  <a:gd name="T58" fmla="*/ 2147483647 w 21"/>
                  <a:gd name="T59" fmla="*/ 2147483647 h 17"/>
                  <a:gd name="T60" fmla="*/ 2147483647 w 21"/>
                  <a:gd name="T61" fmla="*/ 2147483647 h 17"/>
                  <a:gd name="T62" fmla="*/ 2147483647 w 21"/>
                  <a:gd name="T63" fmla="*/ 2147483647 h 17"/>
                  <a:gd name="T64" fmla="*/ 0 w 21"/>
                  <a:gd name="T65" fmla="*/ 2147483647 h 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"/>
                  <a:gd name="T100" fmla="*/ 0 h 17"/>
                  <a:gd name="T101" fmla="*/ 21 w 21"/>
                  <a:gd name="T102" fmla="*/ 17 h 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" h="17">
                    <a:moveTo>
                      <a:pt x="0" y="4"/>
                    </a:moveTo>
                    <a:lnTo>
                      <a:pt x="1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5" y="10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6" y="10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1" name="Freeform 175"/>
              <p:cNvSpPr>
                <a:spLocks/>
              </p:cNvSpPr>
              <p:nvPr/>
            </p:nvSpPr>
            <p:spPr bwMode="auto">
              <a:xfrm>
                <a:off x="7505700" y="236696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0 w 17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0" y="9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5" y="12"/>
                    </a:lnTo>
                    <a:lnTo>
                      <a:pt x="2" y="11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2" name="Freeform 176"/>
              <p:cNvSpPr>
                <a:spLocks/>
              </p:cNvSpPr>
              <p:nvPr/>
            </p:nvSpPr>
            <p:spPr bwMode="auto">
              <a:xfrm>
                <a:off x="8027988" y="168592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2147483647 w 17"/>
                  <a:gd name="T15" fmla="*/ 0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0 w 17"/>
                  <a:gd name="T45" fmla="*/ 2147483647 h 17"/>
                  <a:gd name="T46" fmla="*/ 0 w 17"/>
                  <a:gd name="T47" fmla="*/ 2147483647 h 17"/>
                  <a:gd name="T48" fmla="*/ 0 w 17"/>
                  <a:gd name="T49" fmla="*/ 2147483647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17"/>
                  <a:gd name="T77" fmla="*/ 17 w 17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17">
                    <a:moveTo>
                      <a:pt x="0" y="3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3" y="4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3" name="Freeform 177"/>
              <p:cNvSpPr>
                <a:spLocks/>
              </p:cNvSpPr>
              <p:nvPr/>
            </p:nvSpPr>
            <p:spPr bwMode="auto">
              <a:xfrm>
                <a:off x="8139113" y="155098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0 w 17"/>
                  <a:gd name="T25" fmla="*/ 214748364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0" y="12"/>
                    </a:moveTo>
                    <a:lnTo>
                      <a:pt x="2" y="8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11" y="13"/>
                    </a:lnTo>
                    <a:lnTo>
                      <a:pt x="7" y="14"/>
                    </a:lnTo>
                    <a:lnTo>
                      <a:pt x="1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4" name="Freeform 178"/>
              <p:cNvSpPr>
                <a:spLocks/>
              </p:cNvSpPr>
              <p:nvPr/>
            </p:nvSpPr>
            <p:spPr bwMode="auto">
              <a:xfrm>
                <a:off x="7537450" y="2325688"/>
                <a:ext cx="31750" cy="26987"/>
              </a:xfrm>
              <a:custGeom>
                <a:avLst/>
                <a:gdLst>
                  <a:gd name="T0" fmla="*/ 0 w 20"/>
                  <a:gd name="T1" fmla="*/ 2147483647 h 17"/>
                  <a:gd name="T2" fmla="*/ 2147483647 w 20"/>
                  <a:gd name="T3" fmla="*/ 2147483647 h 17"/>
                  <a:gd name="T4" fmla="*/ 2147483647 w 20"/>
                  <a:gd name="T5" fmla="*/ 2147483647 h 17"/>
                  <a:gd name="T6" fmla="*/ 2147483647 w 20"/>
                  <a:gd name="T7" fmla="*/ 2147483647 h 17"/>
                  <a:gd name="T8" fmla="*/ 2147483647 w 20"/>
                  <a:gd name="T9" fmla="*/ 2147483647 h 17"/>
                  <a:gd name="T10" fmla="*/ 2147483647 w 20"/>
                  <a:gd name="T11" fmla="*/ 0 h 17"/>
                  <a:gd name="T12" fmla="*/ 2147483647 w 20"/>
                  <a:gd name="T13" fmla="*/ 2147483647 h 17"/>
                  <a:gd name="T14" fmla="*/ 2147483647 w 20"/>
                  <a:gd name="T15" fmla="*/ 2147483647 h 17"/>
                  <a:gd name="T16" fmla="*/ 2147483647 w 20"/>
                  <a:gd name="T17" fmla="*/ 2147483647 h 17"/>
                  <a:gd name="T18" fmla="*/ 0 w 20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7"/>
                  <a:gd name="T32" fmla="*/ 20 w 20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7">
                    <a:moveTo>
                      <a:pt x="0" y="14"/>
                    </a:moveTo>
                    <a:lnTo>
                      <a:pt x="1" y="16"/>
                    </a:lnTo>
                    <a:lnTo>
                      <a:pt x="9" y="12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19" y="0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5" y="1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5" name="Freeform 179"/>
              <p:cNvSpPr>
                <a:spLocks/>
              </p:cNvSpPr>
              <p:nvPr/>
            </p:nvSpPr>
            <p:spPr bwMode="auto">
              <a:xfrm>
                <a:off x="8013700" y="169386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0 h 17"/>
                  <a:gd name="T26" fmla="*/ 2147483647 w 17"/>
                  <a:gd name="T27" fmla="*/ 0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2147483647 w 17"/>
                  <a:gd name="T51" fmla="*/ 2147483647 h 17"/>
                  <a:gd name="T52" fmla="*/ 2147483647 w 17"/>
                  <a:gd name="T53" fmla="*/ 2147483647 h 17"/>
                  <a:gd name="T54" fmla="*/ 2147483647 w 17"/>
                  <a:gd name="T55" fmla="*/ 2147483647 h 17"/>
                  <a:gd name="T56" fmla="*/ 2147483647 w 17"/>
                  <a:gd name="T57" fmla="*/ 2147483647 h 17"/>
                  <a:gd name="T58" fmla="*/ 2147483647 w 17"/>
                  <a:gd name="T59" fmla="*/ 2147483647 h 17"/>
                  <a:gd name="T60" fmla="*/ 2147483647 w 17"/>
                  <a:gd name="T61" fmla="*/ 2147483647 h 17"/>
                  <a:gd name="T62" fmla="*/ 0 w 17"/>
                  <a:gd name="T63" fmla="*/ 2147483647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"/>
                  <a:gd name="T97" fmla="*/ 0 h 17"/>
                  <a:gd name="T98" fmla="*/ 17 w 17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" h="17">
                    <a:moveTo>
                      <a:pt x="0" y="16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2" y="14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6" name="Freeform 180"/>
              <p:cNvSpPr>
                <a:spLocks/>
              </p:cNvSpPr>
              <p:nvPr/>
            </p:nvSpPr>
            <p:spPr bwMode="auto">
              <a:xfrm>
                <a:off x="8661400" y="148113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0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0 w 17"/>
                  <a:gd name="T49" fmla="*/ 2147483647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17"/>
                  <a:gd name="T77" fmla="*/ 17 w 17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17">
                    <a:moveTo>
                      <a:pt x="0" y="16"/>
                    </a:moveTo>
                    <a:lnTo>
                      <a:pt x="5" y="14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5" y="13"/>
                    </a:lnTo>
                    <a:lnTo>
                      <a:pt x="8" y="10"/>
                    </a:lnTo>
                    <a:lnTo>
                      <a:pt x="11" y="10"/>
                    </a:lnTo>
                    <a:lnTo>
                      <a:pt x="14" y="8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1" y="9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7" name="Freeform 181"/>
              <p:cNvSpPr>
                <a:spLocks/>
              </p:cNvSpPr>
              <p:nvPr/>
            </p:nvSpPr>
            <p:spPr bwMode="auto">
              <a:xfrm>
                <a:off x="8345488" y="14081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2147483647 w 17"/>
                  <a:gd name="T15" fmla="*/ 0 h 17"/>
                  <a:gd name="T16" fmla="*/ 2147483647 w 17"/>
                  <a:gd name="T17" fmla="*/ 0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2147483647 w 17"/>
                  <a:gd name="T51" fmla="*/ 2147483647 h 17"/>
                  <a:gd name="T52" fmla="*/ 2147483647 w 17"/>
                  <a:gd name="T53" fmla="*/ 2147483647 h 17"/>
                  <a:gd name="T54" fmla="*/ 2147483647 w 17"/>
                  <a:gd name="T55" fmla="*/ 2147483647 h 17"/>
                  <a:gd name="T56" fmla="*/ 2147483647 w 17"/>
                  <a:gd name="T57" fmla="*/ 2147483647 h 17"/>
                  <a:gd name="T58" fmla="*/ 2147483647 w 17"/>
                  <a:gd name="T59" fmla="*/ 2147483647 h 17"/>
                  <a:gd name="T60" fmla="*/ 2147483647 w 17"/>
                  <a:gd name="T61" fmla="*/ 2147483647 h 17"/>
                  <a:gd name="T62" fmla="*/ 2147483647 w 17"/>
                  <a:gd name="T63" fmla="*/ 2147483647 h 17"/>
                  <a:gd name="T64" fmla="*/ 2147483647 w 17"/>
                  <a:gd name="T65" fmla="*/ 2147483647 h 17"/>
                  <a:gd name="T66" fmla="*/ 2147483647 w 17"/>
                  <a:gd name="T67" fmla="*/ 2147483647 h 17"/>
                  <a:gd name="T68" fmla="*/ 2147483647 w 17"/>
                  <a:gd name="T69" fmla="*/ 2147483647 h 17"/>
                  <a:gd name="T70" fmla="*/ 2147483647 w 17"/>
                  <a:gd name="T71" fmla="*/ 2147483647 h 17"/>
                  <a:gd name="T72" fmla="*/ 2147483647 w 17"/>
                  <a:gd name="T73" fmla="*/ 2147483647 h 17"/>
                  <a:gd name="T74" fmla="*/ 2147483647 w 17"/>
                  <a:gd name="T75" fmla="*/ 2147483647 h 17"/>
                  <a:gd name="T76" fmla="*/ 2147483647 w 17"/>
                  <a:gd name="T77" fmla="*/ 2147483647 h 17"/>
                  <a:gd name="T78" fmla="*/ 2147483647 w 17"/>
                  <a:gd name="T79" fmla="*/ 2147483647 h 17"/>
                  <a:gd name="T80" fmla="*/ 2147483647 w 17"/>
                  <a:gd name="T81" fmla="*/ 2147483647 h 17"/>
                  <a:gd name="T82" fmla="*/ 2147483647 w 17"/>
                  <a:gd name="T83" fmla="*/ 2147483647 h 17"/>
                  <a:gd name="T84" fmla="*/ 2147483647 w 17"/>
                  <a:gd name="T85" fmla="*/ 2147483647 h 17"/>
                  <a:gd name="T86" fmla="*/ 2147483647 w 17"/>
                  <a:gd name="T87" fmla="*/ 2147483647 h 17"/>
                  <a:gd name="T88" fmla="*/ 0 w 17"/>
                  <a:gd name="T89" fmla="*/ 2147483647 h 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7"/>
                  <a:gd name="T136" fmla="*/ 0 h 17"/>
                  <a:gd name="T137" fmla="*/ 17 w 17"/>
                  <a:gd name="T138" fmla="*/ 17 h 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7" h="17">
                    <a:moveTo>
                      <a:pt x="0" y="4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9" y="6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3" y="6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5" y="16"/>
                    </a:lnTo>
                    <a:lnTo>
                      <a:pt x="4" y="13"/>
                    </a:lnTo>
                    <a:lnTo>
                      <a:pt x="1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8" name="Freeform 182"/>
              <p:cNvSpPr>
                <a:spLocks/>
              </p:cNvSpPr>
              <p:nvPr/>
            </p:nvSpPr>
            <p:spPr bwMode="auto">
              <a:xfrm>
                <a:off x="8202613" y="154146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0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0 h 17"/>
                  <a:gd name="T26" fmla="*/ 2147483647 w 17"/>
                  <a:gd name="T27" fmla="*/ 0 h 17"/>
                  <a:gd name="T28" fmla="*/ 0 w 17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0" y="4"/>
                    </a:moveTo>
                    <a:lnTo>
                      <a:pt x="1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1" y="12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99" name="Freeform 183"/>
              <p:cNvSpPr>
                <a:spLocks/>
              </p:cNvSpPr>
              <p:nvPr/>
            </p:nvSpPr>
            <p:spPr bwMode="auto">
              <a:xfrm>
                <a:off x="8380413" y="139223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0 h 17"/>
                  <a:gd name="T24" fmla="*/ 2147483647 w 17"/>
                  <a:gd name="T25" fmla="*/ 0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0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2147483647 w 17"/>
                  <a:gd name="T51" fmla="*/ 2147483647 h 17"/>
                  <a:gd name="T52" fmla="*/ 2147483647 w 17"/>
                  <a:gd name="T53" fmla="*/ 2147483647 h 17"/>
                  <a:gd name="T54" fmla="*/ 2147483647 w 17"/>
                  <a:gd name="T55" fmla="*/ 2147483647 h 17"/>
                  <a:gd name="T56" fmla="*/ 2147483647 w 17"/>
                  <a:gd name="T57" fmla="*/ 2147483647 h 17"/>
                  <a:gd name="T58" fmla="*/ 0 w 17"/>
                  <a:gd name="T59" fmla="*/ 2147483647 h 17"/>
                  <a:gd name="T60" fmla="*/ 0 w 17"/>
                  <a:gd name="T61" fmla="*/ 2147483647 h 1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7"/>
                  <a:gd name="T94" fmla="*/ 0 h 17"/>
                  <a:gd name="T95" fmla="*/ 17 w 17"/>
                  <a:gd name="T96" fmla="*/ 17 h 1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7" h="17">
                    <a:moveTo>
                      <a:pt x="0" y="13"/>
                    </a:moveTo>
                    <a:lnTo>
                      <a:pt x="2" y="8"/>
                    </a:lnTo>
                    <a:lnTo>
                      <a:pt x="4" y="5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0" name="Freeform 184"/>
              <p:cNvSpPr>
                <a:spLocks/>
              </p:cNvSpPr>
              <p:nvPr/>
            </p:nvSpPr>
            <p:spPr bwMode="auto">
              <a:xfrm>
                <a:off x="8348663" y="140017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0 h 17"/>
                  <a:gd name="T16" fmla="*/ 2147483647 w 17"/>
                  <a:gd name="T17" fmla="*/ 2147483647 h 17"/>
                  <a:gd name="T18" fmla="*/ 2147483647 w 17"/>
                  <a:gd name="T19" fmla="*/ 0 h 17"/>
                  <a:gd name="T20" fmla="*/ 2147483647 w 17"/>
                  <a:gd name="T21" fmla="*/ 0 h 17"/>
                  <a:gd name="T22" fmla="*/ 2147483647 w 17"/>
                  <a:gd name="T23" fmla="*/ 0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0 w 17"/>
                  <a:gd name="T39" fmla="*/ 2147483647 h 17"/>
                  <a:gd name="T40" fmla="*/ 0 w 17"/>
                  <a:gd name="T41" fmla="*/ 2147483647 h 17"/>
                  <a:gd name="T42" fmla="*/ 0 w 17"/>
                  <a:gd name="T43" fmla="*/ 2147483647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17"/>
                  <a:gd name="T68" fmla="*/ 17 w 17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17">
                    <a:moveTo>
                      <a:pt x="0" y="8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5" y="12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1" name="Freeform 185"/>
              <p:cNvSpPr>
                <a:spLocks/>
              </p:cNvSpPr>
              <p:nvPr/>
            </p:nvSpPr>
            <p:spPr bwMode="auto">
              <a:xfrm>
                <a:off x="8378825" y="140493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0 w 17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8"/>
                    </a:moveTo>
                    <a:lnTo>
                      <a:pt x="9" y="16"/>
                    </a:lnTo>
                    <a:lnTo>
                      <a:pt x="16" y="8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2" name="Freeform 186"/>
              <p:cNvSpPr>
                <a:spLocks/>
              </p:cNvSpPr>
              <p:nvPr/>
            </p:nvSpPr>
            <p:spPr bwMode="auto">
              <a:xfrm>
                <a:off x="8362950" y="142240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0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10"/>
                    </a:moveTo>
                    <a:lnTo>
                      <a:pt x="4" y="16"/>
                    </a:lnTo>
                    <a:lnTo>
                      <a:pt x="8" y="16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1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3" name="Freeform 187"/>
              <p:cNvSpPr>
                <a:spLocks/>
              </p:cNvSpPr>
              <p:nvPr/>
            </p:nvSpPr>
            <p:spPr bwMode="auto">
              <a:xfrm>
                <a:off x="8366125" y="1422400"/>
                <a:ext cx="26988" cy="26988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0 h 17"/>
                  <a:gd name="T4" fmla="*/ 0 w 17"/>
                  <a:gd name="T5" fmla="*/ 2147483647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4" name="Freeform 188"/>
              <p:cNvSpPr>
                <a:spLocks/>
              </p:cNvSpPr>
              <p:nvPr/>
            </p:nvSpPr>
            <p:spPr bwMode="auto">
              <a:xfrm>
                <a:off x="7697788" y="1655763"/>
                <a:ext cx="755650" cy="1787525"/>
              </a:xfrm>
              <a:custGeom>
                <a:avLst/>
                <a:gdLst>
                  <a:gd name="T0" fmla="*/ 2147483647 w 476"/>
                  <a:gd name="T1" fmla="*/ 2147483647 h 1126"/>
                  <a:gd name="T2" fmla="*/ 2147483647 w 476"/>
                  <a:gd name="T3" fmla="*/ 2147483647 h 1126"/>
                  <a:gd name="T4" fmla="*/ 2147483647 w 476"/>
                  <a:gd name="T5" fmla="*/ 2147483647 h 1126"/>
                  <a:gd name="T6" fmla="*/ 2147483647 w 476"/>
                  <a:gd name="T7" fmla="*/ 2147483647 h 1126"/>
                  <a:gd name="T8" fmla="*/ 2147483647 w 476"/>
                  <a:gd name="T9" fmla="*/ 2147483647 h 1126"/>
                  <a:gd name="T10" fmla="*/ 2147483647 w 476"/>
                  <a:gd name="T11" fmla="*/ 2147483647 h 1126"/>
                  <a:gd name="T12" fmla="*/ 2147483647 w 476"/>
                  <a:gd name="T13" fmla="*/ 2147483647 h 1126"/>
                  <a:gd name="T14" fmla="*/ 2147483647 w 476"/>
                  <a:gd name="T15" fmla="*/ 2147483647 h 1126"/>
                  <a:gd name="T16" fmla="*/ 2147483647 w 476"/>
                  <a:gd name="T17" fmla="*/ 2147483647 h 1126"/>
                  <a:gd name="T18" fmla="*/ 2147483647 w 476"/>
                  <a:gd name="T19" fmla="*/ 2147483647 h 1126"/>
                  <a:gd name="T20" fmla="*/ 2147483647 w 476"/>
                  <a:gd name="T21" fmla="*/ 2147483647 h 1126"/>
                  <a:gd name="T22" fmla="*/ 2147483647 w 476"/>
                  <a:gd name="T23" fmla="*/ 2147483647 h 1126"/>
                  <a:gd name="T24" fmla="*/ 2147483647 w 476"/>
                  <a:gd name="T25" fmla="*/ 2147483647 h 1126"/>
                  <a:gd name="T26" fmla="*/ 2147483647 w 476"/>
                  <a:gd name="T27" fmla="*/ 2147483647 h 1126"/>
                  <a:gd name="T28" fmla="*/ 2147483647 w 476"/>
                  <a:gd name="T29" fmla="*/ 2147483647 h 1126"/>
                  <a:gd name="T30" fmla="*/ 2147483647 w 476"/>
                  <a:gd name="T31" fmla="*/ 2147483647 h 1126"/>
                  <a:gd name="T32" fmla="*/ 2147483647 w 476"/>
                  <a:gd name="T33" fmla="*/ 2147483647 h 1126"/>
                  <a:gd name="T34" fmla="*/ 2147483647 w 476"/>
                  <a:gd name="T35" fmla="*/ 2147483647 h 1126"/>
                  <a:gd name="T36" fmla="*/ 2147483647 w 476"/>
                  <a:gd name="T37" fmla="*/ 2147483647 h 1126"/>
                  <a:gd name="T38" fmla="*/ 2147483647 w 476"/>
                  <a:gd name="T39" fmla="*/ 2147483647 h 1126"/>
                  <a:gd name="T40" fmla="*/ 2147483647 w 476"/>
                  <a:gd name="T41" fmla="*/ 2147483647 h 1126"/>
                  <a:gd name="T42" fmla="*/ 2147483647 w 476"/>
                  <a:gd name="T43" fmla="*/ 2147483647 h 1126"/>
                  <a:gd name="T44" fmla="*/ 2147483647 w 476"/>
                  <a:gd name="T45" fmla="*/ 2147483647 h 1126"/>
                  <a:gd name="T46" fmla="*/ 2147483647 w 476"/>
                  <a:gd name="T47" fmla="*/ 2147483647 h 1126"/>
                  <a:gd name="T48" fmla="*/ 2147483647 w 476"/>
                  <a:gd name="T49" fmla="*/ 2147483647 h 1126"/>
                  <a:gd name="T50" fmla="*/ 2147483647 w 476"/>
                  <a:gd name="T51" fmla="*/ 2147483647 h 1126"/>
                  <a:gd name="T52" fmla="*/ 2147483647 w 476"/>
                  <a:gd name="T53" fmla="*/ 2147483647 h 1126"/>
                  <a:gd name="T54" fmla="*/ 2147483647 w 476"/>
                  <a:gd name="T55" fmla="*/ 2147483647 h 1126"/>
                  <a:gd name="T56" fmla="*/ 2147483647 w 476"/>
                  <a:gd name="T57" fmla="*/ 2147483647 h 1126"/>
                  <a:gd name="T58" fmla="*/ 2147483647 w 476"/>
                  <a:gd name="T59" fmla="*/ 2147483647 h 1126"/>
                  <a:gd name="T60" fmla="*/ 2147483647 w 476"/>
                  <a:gd name="T61" fmla="*/ 2147483647 h 1126"/>
                  <a:gd name="T62" fmla="*/ 2147483647 w 476"/>
                  <a:gd name="T63" fmla="*/ 2147483647 h 1126"/>
                  <a:gd name="T64" fmla="*/ 2147483647 w 476"/>
                  <a:gd name="T65" fmla="*/ 2147483647 h 1126"/>
                  <a:gd name="T66" fmla="*/ 2147483647 w 476"/>
                  <a:gd name="T67" fmla="*/ 2147483647 h 1126"/>
                  <a:gd name="T68" fmla="*/ 2147483647 w 476"/>
                  <a:gd name="T69" fmla="*/ 2147483647 h 1126"/>
                  <a:gd name="T70" fmla="*/ 2147483647 w 476"/>
                  <a:gd name="T71" fmla="*/ 2147483647 h 1126"/>
                  <a:gd name="T72" fmla="*/ 2147483647 w 476"/>
                  <a:gd name="T73" fmla="*/ 2147483647 h 1126"/>
                  <a:gd name="T74" fmla="*/ 2147483647 w 476"/>
                  <a:gd name="T75" fmla="*/ 2147483647 h 1126"/>
                  <a:gd name="T76" fmla="*/ 2147483647 w 476"/>
                  <a:gd name="T77" fmla="*/ 2147483647 h 1126"/>
                  <a:gd name="T78" fmla="*/ 2147483647 w 476"/>
                  <a:gd name="T79" fmla="*/ 2147483647 h 1126"/>
                  <a:gd name="T80" fmla="*/ 2147483647 w 476"/>
                  <a:gd name="T81" fmla="*/ 2147483647 h 1126"/>
                  <a:gd name="T82" fmla="*/ 2147483647 w 476"/>
                  <a:gd name="T83" fmla="*/ 2147483647 h 1126"/>
                  <a:gd name="T84" fmla="*/ 2147483647 w 476"/>
                  <a:gd name="T85" fmla="*/ 2147483647 h 1126"/>
                  <a:gd name="T86" fmla="*/ 2147483647 w 476"/>
                  <a:gd name="T87" fmla="*/ 2147483647 h 1126"/>
                  <a:gd name="T88" fmla="*/ 2147483647 w 476"/>
                  <a:gd name="T89" fmla="*/ 2147483647 h 1126"/>
                  <a:gd name="T90" fmla="*/ 2147483647 w 476"/>
                  <a:gd name="T91" fmla="*/ 2147483647 h 1126"/>
                  <a:gd name="T92" fmla="*/ 2147483647 w 476"/>
                  <a:gd name="T93" fmla="*/ 2147483647 h 1126"/>
                  <a:gd name="T94" fmla="*/ 2147483647 w 476"/>
                  <a:gd name="T95" fmla="*/ 2147483647 h 1126"/>
                  <a:gd name="T96" fmla="*/ 2147483647 w 476"/>
                  <a:gd name="T97" fmla="*/ 2147483647 h 1126"/>
                  <a:gd name="T98" fmla="*/ 2147483647 w 476"/>
                  <a:gd name="T99" fmla="*/ 2147483647 h 1126"/>
                  <a:gd name="T100" fmla="*/ 2147483647 w 476"/>
                  <a:gd name="T101" fmla="*/ 2147483647 h 1126"/>
                  <a:gd name="T102" fmla="*/ 2147483647 w 476"/>
                  <a:gd name="T103" fmla="*/ 2147483647 h 1126"/>
                  <a:gd name="T104" fmla="*/ 2147483647 w 476"/>
                  <a:gd name="T105" fmla="*/ 2147483647 h 1126"/>
                  <a:gd name="T106" fmla="*/ 2147483647 w 476"/>
                  <a:gd name="T107" fmla="*/ 2147483647 h 1126"/>
                  <a:gd name="T108" fmla="*/ 2147483647 w 476"/>
                  <a:gd name="T109" fmla="*/ 2147483647 h 1126"/>
                  <a:gd name="T110" fmla="*/ 2147483647 w 476"/>
                  <a:gd name="T111" fmla="*/ 2147483647 h 1126"/>
                  <a:gd name="T112" fmla="*/ 2147483647 w 476"/>
                  <a:gd name="T113" fmla="*/ 2147483647 h 1126"/>
                  <a:gd name="T114" fmla="*/ 2147483647 w 476"/>
                  <a:gd name="T115" fmla="*/ 2147483647 h 1126"/>
                  <a:gd name="T116" fmla="*/ 2147483647 w 476"/>
                  <a:gd name="T117" fmla="*/ 2147483647 h 1126"/>
                  <a:gd name="T118" fmla="*/ 2147483647 w 476"/>
                  <a:gd name="T119" fmla="*/ 2147483647 h 1126"/>
                  <a:gd name="T120" fmla="*/ 2147483647 w 476"/>
                  <a:gd name="T121" fmla="*/ 2147483647 h 1126"/>
                  <a:gd name="T122" fmla="*/ 2147483647 w 476"/>
                  <a:gd name="T123" fmla="*/ 2147483647 h 1126"/>
                  <a:gd name="T124" fmla="*/ 2147483647 w 476"/>
                  <a:gd name="T125" fmla="*/ 2147483647 h 11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6"/>
                  <a:gd name="T190" fmla="*/ 0 h 1126"/>
                  <a:gd name="T191" fmla="*/ 476 w 476"/>
                  <a:gd name="T192" fmla="*/ 1126 h 112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6" h="1126">
                    <a:moveTo>
                      <a:pt x="255" y="552"/>
                    </a:moveTo>
                    <a:lnTo>
                      <a:pt x="255" y="562"/>
                    </a:lnTo>
                    <a:lnTo>
                      <a:pt x="253" y="563"/>
                    </a:lnTo>
                    <a:lnTo>
                      <a:pt x="255" y="564"/>
                    </a:lnTo>
                    <a:lnTo>
                      <a:pt x="253" y="565"/>
                    </a:lnTo>
                    <a:lnTo>
                      <a:pt x="253" y="568"/>
                    </a:lnTo>
                    <a:lnTo>
                      <a:pt x="250" y="569"/>
                    </a:lnTo>
                    <a:lnTo>
                      <a:pt x="251" y="572"/>
                    </a:lnTo>
                    <a:lnTo>
                      <a:pt x="252" y="575"/>
                    </a:lnTo>
                    <a:lnTo>
                      <a:pt x="252" y="576"/>
                    </a:lnTo>
                    <a:lnTo>
                      <a:pt x="251" y="576"/>
                    </a:lnTo>
                    <a:lnTo>
                      <a:pt x="251" y="578"/>
                    </a:lnTo>
                    <a:lnTo>
                      <a:pt x="251" y="580"/>
                    </a:lnTo>
                    <a:lnTo>
                      <a:pt x="254" y="581"/>
                    </a:lnTo>
                    <a:lnTo>
                      <a:pt x="254" y="582"/>
                    </a:lnTo>
                    <a:lnTo>
                      <a:pt x="253" y="583"/>
                    </a:lnTo>
                    <a:lnTo>
                      <a:pt x="253" y="584"/>
                    </a:lnTo>
                    <a:lnTo>
                      <a:pt x="254" y="588"/>
                    </a:lnTo>
                    <a:lnTo>
                      <a:pt x="255" y="587"/>
                    </a:lnTo>
                    <a:lnTo>
                      <a:pt x="258" y="588"/>
                    </a:lnTo>
                    <a:lnTo>
                      <a:pt x="259" y="588"/>
                    </a:lnTo>
                    <a:lnTo>
                      <a:pt x="259" y="590"/>
                    </a:lnTo>
                    <a:lnTo>
                      <a:pt x="258" y="594"/>
                    </a:lnTo>
                    <a:lnTo>
                      <a:pt x="257" y="595"/>
                    </a:lnTo>
                    <a:lnTo>
                      <a:pt x="255" y="596"/>
                    </a:lnTo>
                    <a:lnTo>
                      <a:pt x="255" y="594"/>
                    </a:lnTo>
                    <a:lnTo>
                      <a:pt x="254" y="591"/>
                    </a:lnTo>
                    <a:lnTo>
                      <a:pt x="252" y="592"/>
                    </a:lnTo>
                    <a:lnTo>
                      <a:pt x="249" y="592"/>
                    </a:lnTo>
                    <a:lnTo>
                      <a:pt x="249" y="594"/>
                    </a:lnTo>
                    <a:lnTo>
                      <a:pt x="248" y="595"/>
                    </a:lnTo>
                    <a:lnTo>
                      <a:pt x="249" y="597"/>
                    </a:lnTo>
                    <a:lnTo>
                      <a:pt x="248" y="599"/>
                    </a:lnTo>
                    <a:lnTo>
                      <a:pt x="247" y="600"/>
                    </a:lnTo>
                    <a:lnTo>
                      <a:pt x="246" y="600"/>
                    </a:lnTo>
                    <a:lnTo>
                      <a:pt x="247" y="602"/>
                    </a:lnTo>
                    <a:lnTo>
                      <a:pt x="248" y="603"/>
                    </a:lnTo>
                    <a:lnTo>
                      <a:pt x="247" y="604"/>
                    </a:lnTo>
                    <a:lnTo>
                      <a:pt x="246" y="605"/>
                    </a:lnTo>
                    <a:lnTo>
                      <a:pt x="245" y="606"/>
                    </a:lnTo>
                    <a:lnTo>
                      <a:pt x="246" y="607"/>
                    </a:lnTo>
                    <a:lnTo>
                      <a:pt x="246" y="609"/>
                    </a:lnTo>
                    <a:lnTo>
                      <a:pt x="245" y="611"/>
                    </a:lnTo>
                    <a:lnTo>
                      <a:pt x="247" y="612"/>
                    </a:lnTo>
                    <a:lnTo>
                      <a:pt x="249" y="611"/>
                    </a:lnTo>
                    <a:lnTo>
                      <a:pt x="249" y="612"/>
                    </a:lnTo>
                    <a:lnTo>
                      <a:pt x="248" y="614"/>
                    </a:lnTo>
                    <a:lnTo>
                      <a:pt x="246" y="614"/>
                    </a:lnTo>
                    <a:lnTo>
                      <a:pt x="244" y="614"/>
                    </a:lnTo>
                    <a:lnTo>
                      <a:pt x="244" y="616"/>
                    </a:lnTo>
                    <a:lnTo>
                      <a:pt x="245" y="617"/>
                    </a:lnTo>
                    <a:lnTo>
                      <a:pt x="245" y="618"/>
                    </a:lnTo>
                    <a:lnTo>
                      <a:pt x="247" y="621"/>
                    </a:lnTo>
                    <a:lnTo>
                      <a:pt x="249" y="622"/>
                    </a:lnTo>
                    <a:lnTo>
                      <a:pt x="250" y="622"/>
                    </a:lnTo>
                    <a:lnTo>
                      <a:pt x="250" y="623"/>
                    </a:lnTo>
                    <a:lnTo>
                      <a:pt x="251" y="624"/>
                    </a:lnTo>
                    <a:lnTo>
                      <a:pt x="249" y="625"/>
                    </a:lnTo>
                    <a:lnTo>
                      <a:pt x="248" y="626"/>
                    </a:lnTo>
                    <a:lnTo>
                      <a:pt x="249" y="628"/>
                    </a:lnTo>
                    <a:lnTo>
                      <a:pt x="249" y="629"/>
                    </a:lnTo>
                    <a:lnTo>
                      <a:pt x="248" y="630"/>
                    </a:lnTo>
                    <a:lnTo>
                      <a:pt x="249" y="632"/>
                    </a:lnTo>
                    <a:lnTo>
                      <a:pt x="249" y="633"/>
                    </a:lnTo>
                    <a:lnTo>
                      <a:pt x="249" y="634"/>
                    </a:lnTo>
                    <a:lnTo>
                      <a:pt x="248" y="635"/>
                    </a:lnTo>
                    <a:lnTo>
                      <a:pt x="249" y="635"/>
                    </a:lnTo>
                    <a:lnTo>
                      <a:pt x="249" y="637"/>
                    </a:lnTo>
                    <a:lnTo>
                      <a:pt x="249" y="639"/>
                    </a:lnTo>
                    <a:lnTo>
                      <a:pt x="249" y="642"/>
                    </a:lnTo>
                    <a:lnTo>
                      <a:pt x="249" y="645"/>
                    </a:lnTo>
                    <a:lnTo>
                      <a:pt x="248" y="647"/>
                    </a:lnTo>
                    <a:lnTo>
                      <a:pt x="251" y="647"/>
                    </a:lnTo>
                    <a:lnTo>
                      <a:pt x="250" y="648"/>
                    </a:lnTo>
                    <a:lnTo>
                      <a:pt x="249" y="648"/>
                    </a:lnTo>
                    <a:lnTo>
                      <a:pt x="249" y="650"/>
                    </a:lnTo>
                    <a:lnTo>
                      <a:pt x="248" y="652"/>
                    </a:lnTo>
                    <a:lnTo>
                      <a:pt x="249" y="652"/>
                    </a:lnTo>
                    <a:lnTo>
                      <a:pt x="250" y="654"/>
                    </a:lnTo>
                    <a:lnTo>
                      <a:pt x="251" y="656"/>
                    </a:lnTo>
                    <a:lnTo>
                      <a:pt x="253" y="656"/>
                    </a:lnTo>
                    <a:lnTo>
                      <a:pt x="254" y="659"/>
                    </a:lnTo>
                    <a:lnTo>
                      <a:pt x="255" y="659"/>
                    </a:lnTo>
                    <a:lnTo>
                      <a:pt x="254" y="662"/>
                    </a:lnTo>
                    <a:lnTo>
                      <a:pt x="253" y="663"/>
                    </a:lnTo>
                    <a:lnTo>
                      <a:pt x="255" y="663"/>
                    </a:lnTo>
                    <a:lnTo>
                      <a:pt x="255" y="665"/>
                    </a:lnTo>
                    <a:lnTo>
                      <a:pt x="255" y="666"/>
                    </a:lnTo>
                    <a:lnTo>
                      <a:pt x="257" y="665"/>
                    </a:lnTo>
                    <a:lnTo>
                      <a:pt x="257" y="667"/>
                    </a:lnTo>
                    <a:lnTo>
                      <a:pt x="255" y="670"/>
                    </a:lnTo>
                    <a:lnTo>
                      <a:pt x="254" y="671"/>
                    </a:lnTo>
                    <a:lnTo>
                      <a:pt x="252" y="673"/>
                    </a:lnTo>
                    <a:lnTo>
                      <a:pt x="255" y="673"/>
                    </a:lnTo>
                    <a:lnTo>
                      <a:pt x="257" y="675"/>
                    </a:lnTo>
                    <a:lnTo>
                      <a:pt x="258" y="675"/>
                    </a:lnTo>
                    <a:lnTo>
                      <a:pt x="260" y="676"/>
                    </a:lnTo>
                    <a:lnTo>
                      <a:pt x="262" y="675"/>
                    </a:lnTo>
                    <a:lnTo>
                      <a:pt x="266" y="674"/>
                    </a:lnTo>
                    <a:lnTo>
                      <a:pt x="268" y="674"/>
                    </a:lnTo>
                    <a:lnTo>
                      <a:pt x="269" y="677"/>
                    </a:lnTo>
                    <a:lnTo>
                      <a:pt x="269" y="679"/>
                    </a:lnTo>
                    <a:lnTo>
                      <a:pt x="268" y="681"/>
                    </a:lnTo>
                    <a:lnTo>
                      <a:pt x="270" y="683"/>
                    </a:lnTo>
                    <a:lnTo>
                      <a:pt x="272" y="686"/>
                    </a:lnTo>
                    <a:lnTo>
                      <a:pt x="274" y="686"/>
                    </a:lnTo>
                    <a:lnTo>
                      <a:pt x="273" y="683"/>
                    </a:lnTo>
                    <a:lnTo>
                      <a:pt x="273" y="682"/>
                    </a:lnTo>
                    <a:lnTo>
                      <a:pt x="276" y="681"/>
                    </a:lnTo>
                    <a:lnTo>
                      <a:pt x="277" y="682"/>
                    </a:lnTo>
                    <a:lnTo>
                      <a:pt x="277" y="680"/>
                    </a:lnTo>
                    <a:lnTo>
                      <a:pt x="279" y="679"/>
                    </a:lnTo>
                    <a:lnTo>
                      <a:pt x="281" y="678"/>
                    </a:lnTo>
                    <a:lnTo>
                      <a:pt x="283" y="677"/>
                    </a:lnTo>
                    <a:lnTo>
                      <a:pt x="285" y="677"/>
                    </a:lnTo>
                    <a:lnTo>
                      <a:pt x="285" y="679"/>
                    </a:lnTo>
                    <a:lnTo>
                      <a:pt x="285" y="681"/>
                    </a:lnTo>
                    <a:lnTo>
                      <a:pt x="285" y="683"/>
                    </a:lnTo>
                    <a:lnTo>
                      <a:pt x="285" y="684"/>
                    </a:lnTo>
                    <a:lnTo>
                      <a:pt x="286" y="685"/>
                    </a:lnTo>
                    <a:lnTo>
                      <a:pt x="288" y="685"/>
                    </a:lnTo>
                    <a:lnTo>
                      <a:pt x="289" y="687"/>
                    </a:lnTo>
                    <a:lnTo>
                      <a:pt x="291" y="689"/>
                    </a:lnTo>
                    <a:lnTo>
                      <a:pt x="292" y="692"/>
                    </a:lnTo>
                    <a:lnTo>
                      <a:pt x="294" y="693"/>
                    </a:lnTo>
                    <a:lnTo>
                      <a:pt x="296" y="695"/>
                    </a:lnTo>
                    <a:lnTo>
                      <a:pt x="297" y="695"/>
                    </a:lnTo>
                    <a:lnTo>
                      <a:pt x="296" y="697"/>
                    </a:lnTo>
                    <a:lnTo>
                      <a:pt x="297" y="698"/>
                    </a:lnTo>
                    <a:lnTo>
                      <a:pt x="298" y="697"/>
                    </a:lnTo>
                    <a:lnTo>
                      <a:pt x="300" y="696"/>
                    </a:lnTo>
                    <a:lnTo>
                      <a:pt x="302" y="695"/>
                    </a:lnTo>
                    <a:lnTo>
                      <a:pt x="303" y="697"/>
                    </a:lnTo>
                    <a:lnTo>
                      <a:pt x="304" y="697"/>
                    </a:lnTo>
                    <a:lnTo>
                      <a:pt x="306" y="700"/>
                    </a:lnTo>
                    <a:lnTo>
                      <a:pt x="308" y="701"/>
                    </a:lnTo>
                    <a:lnTo>
                      <a:pt x="306" y="701"/>
                    </a:lnTo>
                    <a:lnTo>
                      <a:pt x="308" y="702"/>
                    </a:lnTo>
                    <a:lnTo>
                      <a:pt x="309" y="702"/>
                    </a:lnTo>
                    <a:lnTo>
                      <a:pt x="310" y="703"/>
                    </a:lnTo>
                    <a:lnTo>
                      <a:pt x="312" y="703"/>
                    </a:lnTo>
                    <a:lnTo>
                      <a:pt x="312" y="705"/>
                    </a:lnTo>
                    <a:lnTo>
                      <a:pt x="312" y="706"/>
                    </a:lnTo>
                    <a:lnTo>
                      <a:pt x="311" y="707"/>
                    </a:lnTo>
                    <a:lnTo>
                      <a:pt x="309" y="706"/>
                    </a:lnTo>
                    <a:lnTo>
                      <a:pt x="307" y="706"/>
                    </a:lnTo>
                    <a:lnTo>
                      <a:pt x="305" y="705"/>
                    </a:lnTo>
                    <a:lnTo>
                      <a:pt x="303" y="705"/>
                    </a:lnTo>
                    <a:lnTo>
                      <a:pt x="305" y="707"/>
                    </a:lnTo>
                    <a:lnTo>
                      <a:pt x="306" y="709"/>
                    </a:lnTo>
                    <a:lnTo>
                      <a:pt x="307" y="710"/>
                    </a:lnTo>
                    <a:lnTo>
                      <a:pt x="309" y="711"/>
                    </a:lnTo>
                    <a:lnTo>
                      <a:pt x="310" y="712"/>
                    </a:lnTo>
                    <a:lnTo>
                      <a:pt x="312" y="713"/>
                    </a:lnTo>
                    <a:lnTo>
                      <a:pt x="314" y="713"/>
                    </a:lnTo>
                    <a:lnTo>
                      <a:pt x="315" y="713"/>
                    </a:lnTo>
                    <a:lnTo>
                      <a:pt x="317" y="714"/>
                    </a:lnTo>
                    <a:lnTo>
                      <a:pt x="320" y="715"/>
                    </a:lnTo>
                    <a:lnTo>
                      <a:pt x="321" y="714"/>
                    </a:lnTo>
                    <a:lnTo>
                      <a:pt x="322" y="716"/>
                    </a:lnTo>
                    <a:lnTo>
                      <a:pt x="322" y="720"/>
                    </a:lnTo>
                    <a:lnTo>
                      <a:pt x="324" y="723"/>
                    </a:lnTo>
                    <a:lnTo>
                      <a:pt x="326" y="726"/>
                    </a:lnTo>
                    <a:lnTo>
                      <a:pt x="327" y="728"/>
                    </a:lnTo>
                    <a:lnTo>
                      <a:pt x="327" y="730"/>
                    </a:lnTo>
                    <a:lnTo>
                      <a:pt x="329" y="730"/>
                    </a:lnTo>
                    <a:lnTo>
                      <a:pt x="331" y="732"/>
                    </a:lnTo>
                    <a:lnTo>
                      <a:pt x="332" y="732"/>
                    </a:lnTo>
                    <a:lnTo>
                      <a:pt x="333" y="732"/>
                    </a:lnTo>
                    <a:lnTo>
                      <a:pt x="335" y="733"/>
                    </a:lnTo>
                    <a:lnTo>
                      <a:pt x="336" y="734"/>
                    </a:lnTo>
                    <a:lnTo>
                      <a:pt x="335" y="736"/>
                    </a:lnTo>
                    <a:lnTo>
                      <a:pt x="334" y="737"/>
                    </a:lnTo>
                    <a:lnTo>
                      <a:pt x="333" y="738"/>
                    </a:lnTo>
                    <a:lnTo>
                      <a:pt x="332" y="739"/>
                    </a:lnTo>
                    <a:lnTo>
                      <a:pt x="333" y="741"/>
                    </a:lnTo>
                    <a:lnTo>
                      <a:pt x="334" y="742"/>
                    </a:lnTo>
                    <a:lnTo>
                      <a:pt x="335" y="744"/>
                    </a:lnTo>
                    <a:lnTo>
                      <a:pt x="333" y="745"/>
                    </a:lnTo>
                    <a:lnTo>
                      <a:pt x="331" y="747"/>
                    </a:lnTo>
                    <a:lnTo>
                      <a:pt x="328" y="747"/>
                    </a:lnTo>
                    <a:lnTo>
                      <a:pt x="326" y="748"/>
                    </a:lnTo>
                    <a:lnTo>
                      <a:pt x="322" y="750"/>
                    </a:lnTo>
                    <a:lnTo>
                      <a:pt x="320" y="754"/>
                    </a:lnTo>
                    <a:lnTo>
                      <a:pt x="322" y="755"/>
                    </a:lnTo>
                    <a:lnTo>
                      <a:pt x="321" y="757"/>
                    </a:lnTo>
                    <a:lnTo>
                      <a:pt x="317" y="760"/>
                    </a:lnTo>
                    <a:lnTo>
                      <a:pt x="314" y="763"/>
                    </a:lnTo>
                    <a:lnTo>
                      <a:pt x="312" y="764"/>
                    </a:lnTo>
                    <a:lnTo>
                      <a:pt x="309" y="766"/>
                    </a:lnTo>
                    <a:lnTo>
                      <a:pt x="307" y="769"/>
                    </a:lnTo>
                    <a:lnTo>
                      <a:pt x="305" y="769"/>
                    </a:lnTo>
                    <a:lnTo>
                      <a:pt x="303" y="768"/>
                    </a:lnTo>
                    <a:lnTo>
                      <a:pt x="303" y="770"/>
                    </a:lnTo>
                    <a:lnTo>
                      <a:pt x="304" y="772"/>
                    </a:lnTo>
                    <a:lnTo>
                      <a:pt x="305" y="774"/>
                    </a:lnTo>
                    <a:lnTo>
                      <a:pt x="307" y="774"/>
                    </a:lnTo>
                    <a:lnTo>
                      <a:pt x="309" y="775"/>
                    </a:lnTo>
                    <a:lnTo>
                      <a:pt x="309" y="772"/>
                    </a:lnTo>
                    <a:lnTo>
                      <a:pt x="310" y="772"/>
                    </a:lnTo>
                    <a:lnTo>
                      <a:pt x="312" y="772"/>
                    </a:lnTo>
                    <a:lnTo>
                      <a:pt x="315" y="773"/>
                    </a:lnTo>
                    <a:lnTo>
                      <a:pt x="315" y="774"/>
                    </a:lnTo>
                    <a:lnTo>
                      <a:pt x="317" y="775"/>
                    </a:lnTo>
                    <a:lnTo>
                      <a:pt x="320" y="775"/>
                    </a:lnTo>
                    <a:lnTo>
                      <a:pt x="322" y="775"/>
                    </a:lnTo>
                    <a:lnTo>
                      <a:pt x="323" y="778"/>
                    </a:lnTo>
                    <a:lnTo>
                      <a:pt x="322" y="780"/>
                    </a:lnTo>
                    <a:lnTo>
                      <a:pt x="321" y="781"/>
                    </a:lnTo>
                    <a:lnTo>
                      <a:pt x="319" y="782"/>
                    </a:lnTo>
                    <a:lnTo>
                      <a:pt x="321" y="782"/>
                    </a:lnTo>
                    <a:lnTo>
                      <a:pt x="321" y="783"/>
                    </a:lnTo>
                    <a:lnTo>
                      <a:pt x="324" y="781"/>
                    </a:lnTo>
                    <a:lnTo>
                      <a:pt x="326" y="781"/>
                    </a:lnTo>
                    <a:lnTo>
                      <a:pt x="327" y="783"/>
                    </a:lnTo>
                    <a:lnTo>
                      <a:pt x="325" y="784"/>
                    </a:lnTo>
                    <a:lnTo>
                      <a:pt x="323" y="784"/>
                    </a:lnTo>
                    <a:lnTo>
                      <a:pt x="321" y="785"/>
                    </a:lnTo>
                    <a:lnTo>
                      <a:pt x="319" y="785"/>
                    </a:lnTo>
                    <a:lnTo>
                      <a:pt x="317" y="787"/>
                    </a:lnTo>
                    <a:lnTo>
                      <a:pt x="315" y="789"/>
                    </a:lnTo>
                    <a:lnTo>
                      <a:pt x="312" y="787"/>
                    </a:lnTo>
                    <a:lnTo>
                      <a:pt x="309" y="784"/>
                    </a:lnTo>
                    <a:lnTo>
                      <a:pt x="308" y="784"/>
                    </a:lnTo>
                    <a:lnTo>
                      <a:pt x="306" y="787"/>
                    </a:lnTo>
                    <a:lnTo>
                      <a:pt x="309" y="789"/>
                    </a:lnTo>
                    <a:lnTo>
                      <a:pt x="311" y="791"/>
                    </a:lnTo>
                    <a:lnTo>
                      <a:pt x="312" y="793"/>
                    </a:lnTo>
                    <a:lnTo>
                      <a:pt x="309" y="796"/>
                    </a:lnTo>
                    <a:lnTo>
                      <a:pt x="307" y="797"/>
                    </a:lnTo>
                    <a:lnTo>
                      <a:pt x="305" y="798"/>
                    </a:lnTo>
                    <a:lnTo>
                      <a:pt x="307" y="797"/>
                    </a:lnTo>
                    <a:lnTo>
                      <a:pt x="309" y="797"/>
                    </a:lnTo>
                    <a:lnTo>
                      <a:pt x="308" y="798"/>
                    </a:lnTo>
                    <a:lnTo>
                      <a:pt x="308" y="800"/>
                    </a:lnTo>
                    <a:lnTo>
                      <a:pt x="305" y="802"/>
                    </a:lnTo>
                    <a:lnTo>
                      <a:pt x="302" y="802"/>
                    </a:lnTo>
                    <a:lnTo>
                      <a:pt x="303" y="801"/>
                    </a:lnTo>
                    <a:lnTo>
                      <a:pt x="303" y="798"/>
                    </a:lnTo>
                    <a:lnTo>
                      <a:pt x="302" y="798"/>
                    </a:lnTo>
                    <a:lnTo>
                      <a:pt x="301" y="800"/>
                    </a:lnTo>
                    <a:lnTo>
                      <a:pt x="298" y="802"/>
                    </a:lnTo>
                    <a:lnTo>
                      <a:pt x="297" y="804"/>
                    </a:lnTo>
                    <a:lnTo>
                      <a:pt x="295" y="806"/>
                    </a:lnTo>
                    <a:lnTo>
                      <a:pt x="294" y="808"/>
                    </a:lnTo>
                    <a:lnTo>
                      <a:pt x="292" y="810"/>
                    </a:lnTo>
                    <a:lnTo>
                      <a:pt x="294" y="812"/>
                    </a:lnTo>
                    <a:lnTo>
                      <a:pt x="294" y="814"/>
                    </a:lnTo>
                    <a:lnTo>
                      <a:pt x="292" y="817"/>
                    </a:lnTo>
                    <a:lnTo>
                      <a:pt x="291" y="820"/>
                    </a:lnTo>
                    <a:lnTo>
                      <a:pt x="292" y="824"/>
                    </a:lnTo>
                    <a:lnTo>
                      <a:pt x="291" y="826"/>
                    </a:lnTo>
                    <a:lnTo>
                      <a:pt x="288" y="825"/>
                    </a:lnTo>
                    <a:lnTo>
                      <a:pt x="286" y="823"/>
                    </a:lnTo>
                    <a:lnTo>
                      <a:pt x="285" y="820"/>
                    </a:lnTo>
                    <a:lnTo>
                      <a:pt x="285" y="819"/>
                    </a:lnTo>
                    <a:lnTo>
                      <a:pt x="285" y="816"/>
                    </a:lnTo>
                    <a:lnTo>
                      <a:pt x="283" y="814"/>
                    </a:lnTo>
                    <a:lnTo>
                      <a:pt x="282" y="814"/>
                    </a:lnTo>
                    <a:lnTo>
                      <a:pt x="282" y="812"/>
                    </a:lnTo>
                    <a:lnTo>
                      <a:pt x="282" y="809"/>
                    </a:lnTo>
                    <a:lnTo>
                      <a:pt x="282" y="807"/>
                    </a:lnTo>
                    <a:lnTo>
                      <a:pt x="282" y="804"/>
                    </a:lnTo>
                    <a:lnTo>
                      <a:pt x="283" y="801"/>
                    </a:lnTo>
                    <a:lnTo>
                      <a:pt x="283" y="800"/>
                    </a:lnTo>
                    <a:lnTo>
                      <a:pt x="282" y="800"/>
                    </a:lnTo>
                    <a:lnTo>
                      <a:pt x="281" y="802"/>
                    </a:lnTo>
                    <a:lnTo>
                      <a:pt x="282" y="804"/>
                    </a:lnTo>
                    <a:lnTo>
                      <a:pt x="280" y="805"/>
                    </a:lnTo>
                    <a:lnTo>
                      <a:pt x="279" y="802"/>
                    </a:lnTo>
                    <a:lnTo>
                      <a:pt x="279" y="800"/>
                    </a:lnTo>
                    <a:lnTo>
                      <a:pt x="278" y="796"/>
                    </a:lnTo>
                    <a:lnTo>
                      <a:pt x="278" y="799"/>
                    </a:lnTo>
                    <a:lnTo>
                      <a:pt x="278" y="802"/>
                    </a:lnTo>
                    <a:lnTo>
                      <a:pt x="277" y="805"/>
                    </a:lnTo>
                    <a:lnTo>
                      <a:pt x="278" y="808"/>
                    </a:lnTo>
                    <a:lnTo>
                      <a:pt x="277" y="812"/>
                    </a:lnTo>
                    <a:lnTo>
                      <a:pt x="276" y="813"/>
                    </a:lnTo>
                    <a:lnTo>
                      <a:pt x="276" y="815"/>
                    </a:lnTo>
                    <a:lnTo>
                      <a:pt x="277" y="818"/>
                    </a:lnTo>
                    <a:lnTo>
                      <a:pt x="277" y="821"/>
                    </a:lnTo>
                    <a:lnTo>
                      <a:pt x="275" y="824"/>
                    </a:lnTo>
                    <a:lnTo>
                      <a:pt x="273" y="826"/>
                    </a:lnTo>
                    <a:lnTo>
                      <a:pt x="272" y="829"/>
                    </a:lnTo>
                    <a:lnTo>
                      <a:pt x="268" y="828"/>
                    </a:lnTo>
                    <a:lnTo>
                      <a:pt x="268" y="830"/>
                    </a:lnTo>
                    <a:lnTo>
                      <a:pt x="268" y="832"/>
                    </a:lnTo>
                    <a:lnTo>
                      <a:pt x="267" y="832"/>
                    </a:lnTo>
                    <a:lnTo>
                      <a:pt x="266" y="833"/>
                    </a:lnTo>
                    <a:lnTo>
                      <a:pt x="263" y="835"/>
                    </a:lnTo>
                    <a:lnTo>
                      <a:pt x="259" y="837"/>
                    </a:lnTo>
                    <a:lnTo>
                      <a:pt x="257" y="836"/>
                    </a:lnTo>
                    <a:lnTo>
                      <a:pt x="255" y="837"/>
                    </a:lnTo>
                    <a:lnTo>
                      <a:pt x="256" y="839"/>
                    </a:lnTo>
                    <a:lnTo>
                      <a:pt x="254" y="842"/>
                    </a:lnTo>
                    <a:lnTo>
                      <a:pt x="253" y="843"/>
                    </a:lnTo>
                    <a:lnTo>
                      <a:pt x="250" y="843"/>
                    </a:lnTo>
                    <a:lnTo>
                      <a:pt x="249" y="845"/>
                    </a:lnTo>
                    <a:lnTo>
                      <a:pt x="247" y="845"/>
                    </a:lnTo>
                    <a:lnTo>
                      <a:pt x="243" y="844"/>
                    </a:lnTo>
                    <a:lnTo>
                      <a:pt x="241" y="844"/>
                    </a:lnTo>
                    <a:lnTo>
                      <a:pt x="243" y="845"/>
                    </a:lnTo>
                    <a:lnTo>
                      <a:pt x="243" y="847"/>
                    </a:lnTo>
                    <a:lnTo>
                      <a:pt x="246" y="850"/>
                    </a:lnTo>
                    <a:lnTo>
                      <a:pt x="249" y="854"/>
                    </a:lnTo>
                    <a:lnTo>
                      <a:pt x="248" y="855"/>
                    </a:lnTo>
                    <a:lnTo>
                      <a:pt x="243" y="860"/>
                    </a:lnTo>
                    <a:lnTo>
                      <a:pt x="228" y="856"/>
                    </a:lnTo>
                    <a:lnTo>
                      <a:pt x="237" y="860"/>
                    </a:lnTo>
                    <a:lnTo>
                      <a:pt x="245" y="867"/>
                    </a:lnTo>
                    <a:lnTo>
                      <a:pt x="238" y="867"/>
                    </a:lnTo>
                    <a:lnTo>
                      <a:pt x="249" y="869"/>
                    </a:lnTo>
                    <a:lnTo>
                      <a:pt x="249" y="873"/>
                    </a:lnTo>
                    <a:lnTo>
                      <a:pt x="247" y="870"/>
                    </a:lnTo>
                    <a:lnTo>
                      <a:pt x="242" y="873"/>
                    </a:lnTo>
                    <a:lnTo>
                      <a:pt x="248" y="876"/>
                    </a:lnTo>
                    <a:lnTo>
                      <a:pt x="247" y="878"/>
                    </a:lnTo>
                    <a:lnTo>
                      <a:pt x="249" y="879"/>
                    </a:lnTo>
                    <a:lnTo>
                      <a:pt x="246" y="881"/>
                    </a:lnTo>
                    <a:lnTo>
                      <a:pt x="249" y="884"/>
                    </a:lnTo>
                    <a:lnTo>
                      <a:pt x="245" y="885"/>
                    </a:lnTo>
                    <a:lnTo>
                      <a:pt x="238" y="880"/>
                    </a:lnTo>
                    <a:lnTo>
                      <a:pt x="244" y="888"/>
                    </a:lnTo>
                    <a:lnTo>
                      <a:pt x="248" y="891"/>
                    </a:lnTo>
                    <a:lnTo>
                      <a:pt x="244" y="891"/>
                    </a:lnTo>
                    <a:lnTo>
                      <a:pt x="246" y="894"/>
                    </a:lnTo>
                    <a:lnTo>
                      <a:pt x="243" y="895"/>
                    </a:lnTo>
                    <a:lnTo>
                      <a:pt x="239" y="892"/>
                    </a:lnTo>
                    <a:lnTo>
                      <a:pt x="240" y="897"/>
                    </a:lnTo>
                    <a:lnTo>
                      <a:pt x="246" y="899"/>
                    </a:lnTo>
                    <a:lnTo>
                      <a:pt x="246" y="906"/>
                    </a:lnTo>
                    <a:lnTo>
                      <a:pt x="234" y="897"/>
                    </a:lnTo>
                    <a:lnTo>
                      <a:pt x="238" y="905"/>
                    </a:lnTo>
                    <a:lnTo>
                      <a:pt x="235" y="905"/>
                    </a:lnTo>
                    <a:lnTo>
                      <a:pt x="243" y="914"/>
                    </a:lnTo>
                    <a:lnTo>
                      <a:pt x="243" y="915"/>
                    </a:lnTo>
                    <a:lnTo>
                      <a:pt x="234" y="906"/>
                    </a:lnTo>
                    <a:lnTo>
                      <a:pt x="233" y="908"/>
                    </a:lnTo>
                    <a:lnTo>
                      <a:pt x="243" y="916"/>
                    </a:lnTo>
                    <a:lnTo>
                      <a:pt x="245" y="920"/>
                    </a:lnTo>
                    <a:lnTo>
                      <a:pt x="243" y="923"/>
                    </a:lnTo>
                    <a:lnTo>
                      <a:pt x="241" y="926"/>
                    </a:lnTo>
                    <a:lnTo>
                      <a:pt x="243" y="928"/>
                    </a:lnTo>
                    <a:lnTo>
                      <a:pt x="242" y="932"/>
                    </a:lnTo>
                    <a:lnTo>
                      <a:pt x="238" y="928"/>
                    </a:lnTo>
                    <a:lnTo>
                      <a:pt x="238" y="932"/>
                    </a:lnTo>
                    <a:lnTo>
                      <a:pt x="240" y="934"/>
                    </a:lnTo>
                    <a:lnTo>
                      <a:pt x="243" y="934"/>
                    </a:lnTo>
                    <a:lnTo>
                      <a:pt x="245" y="939"/>
                    </a:lnTo>
                    <a:lnTo>
                      <a:pt x="245" y="944"/>
                    </a:lnTo>
                    <a:lnTo>
                      <a:pt x="242" y="949"/>
                    </a:lnTo>
                    <a:lnTo>
                      <a:pt x="241" y="948"/>
                    </a:lnTo>
                    <a:lnTo>
                      <a:pt x="240" y="948"/>
                    </a:lnTo>
                    <a:lnTo>
                      <a:pt x="241" y="954"/>
                    </a:lnTo>
                    <a:lnTo>
                      <a:pt x="237" y="956"/>
                    </a:lnTo>
                    <a:lnTo>
                      <a:pt x="237" y="958"/>
                    </a:lnTo>
                    <a:lnTo>
                      <a:pt x="238" y="961"/>
                    </a:lnTo>
                    <a:lnTo>
                      <a:pt x="236" y="963"/>
                    </a:lnTo>
                    <a:lnTo>
                      <a:pt x="238" y="967"/>
                    </a:lnTo>
                    <a:lnTo>
                      <a:pt x="240" y="971"/>
                    </a:lnTo>
                    <a:lnTo>
                      <a:pt x="242" y="974"/>
                    </a:lnTo>
                    <a:lnTo>
                      <a:pt x="241" y="977"/>
                    </a:lnTo>
                    <a:lnTo>
                      <a:pt x="238" y="980"/>
                    </a:lnTo>
                    <a:lnTo>
                      <a:pt x="236" y="981"/>
                    </a:lnTo>
                    <a:lnTo>
                      <a:pt x="238" y="985"/>
                    </a:lnTo>
                    <a:lnTo>
                      <a:pt x="237" y="986"/>
                    </a:lnTo>
                    <a:lnTo>
                      <a:pt x="238" y="988"/>
                    </a:lnTo>
                    <a:lnTo>
                      <a:pt x="235" y="997"/>
                    </a:lnTo>
                    <a:lnTo>
                      <a:pt x="238" y="998"/>
                    </a:lnTo>
                    <a:lnTo>
                      <a:pt x="238" y="997"/>
                    </a:lnTo>
                    <a:lnTo>
                      <a:pt x="238" y="999"/>
                    </a:lnTo>
                    <a:lnTo>
                      <a:pt x="235" y="999"/>
                    </a:lnTo>
                    <a:lnTo>
                      <a:pt x="234" y="1004"/>
                    </a:lnTo>
                    <a:lnTo>
                      <a:pt x="235" y="1009"/>
                    </a:lnTo>
                    <a:lnTo>
                      <a:pt x="231" y="1010"/>
                    </a:lnTo>
                    <a:lnTo>
                      <a:pt x="229" y="1014"/>
                    </a:lnTo>
                    <a:lnTo>
                      <a:pt x="227" y="1019"/>
                    </a:lnTo>
                    <a:lnTo>
                      <a:pt x="226" y="1024"/>
                    </a:lnTo>
                    <a:lnTo>
                      <a:pt x="224" y="1029"/>
                    </a:lnTo>
                    <a:lnTo>
                      <a:pt x="222" y="1035"/>
                    </a:lnTo>
                    <a:lnTo>
                      <a:pt x="221" y="1042"/>
                    </a:lnTo>
                    <a:lnTo>
                      <a:pt x="221" y="1044"/>
                    </a:lnTo>
                    <a:lnTo>
                      <a:pt x="220" y="1049"/>
                    </a:lnTo>
                    <a:lnTo>
                      <a:pt x="214" y="1059"/>
                    </a:lnTo>
                    <a:lnTo>
                      <a:pt x="212" y="1057"/>
                    </a:lnTo>
                    <a:lnTo>
                      <a:pt x="210" y="1057"/>
                    </a:lnTo>
                    <a:lnTo>
                      <a:pt x="212" y="1051"/>
                    </a:lnTo>
                    <a:lnTo>
                      <a:pt x="209" y="1054"/>
                    </a:lnTo>
                    <a:lnTo>
                      <a:pt x="207" y="1051"/>
                    </a:lnTo>
                    <a:lnTo>
                      <a:pt x="202" y="1051"/>
                    </a:lnTo>
                    <a:lnTo>
                      <a:pt x="202" y="1049"/>
                    </a:lnTo>
                    <a:lnTo>
                      <a:pt x="199" y="1051"/>
                    </a:lnTo>
                    <a:lnTo>
                      <a:pt x="196" y="1051"/>
                    </a:lnTo>
                    <a:lnTo>
                      <a:pt x="196" y="1053"/>
                    </a:lnTo>
                    <a:lnTo>
                      <a:pt x="195" y="1051"/>
                    </a:lnTo>
                    <a:lnTo>
                      <a:pt x="192" y="1051"/>
                    </a:lnTo>
                    <a:lnTo>
                      <a:pt x="191" y="1055"/>
                    </a:lnTo>
                    <a:lnTo>
                      <a:pt x="190" y="1056"/>
                    </a:lnTo>
                    <a:lnTo>
                      <a:pt x="188" y="1055"/>
                    </a:lnTo>
                    <a:lnTo>
                      <a:pt x="189" y="1052"/>
                    </a:lnTo>
                    <a:lnTo>
                      <a:pt x="187" y="1051"/>
                    </a:lnTo>
                    <a:lnTo>
                      <a:pt x="182" y="1054"/>
                    </a:lnTo>
                    <a:lnTo>
                      <a:pt x="178" y="1054"/>
                    </a:lnTo>
                    <a:lnTo>
                      <a:pt x="177" y="1051"/>
                    </a:lnTo>
                    <a:lnTo>
                      <a:pt x="175" y="1051"/>
                    </a:lnTo>
                    <a:lnTo>
                      <a:pt x="175" y="1054"/>
                    </a:lnTo>
                    <a:lnTo>
                      <a:pt x="170" y="1054"/>
                    </a:lnTo>
                    <a:lnTo>
                      <a:pt x="168" y="1055"/>
                    </a:lnTo>
                    <a:lnTo>
                      <a:pt x="166" y="1053"/>
                    </a:lnTo>
                    <a:lnTo>
                      <a:pt x="164" y="1055"/>
                    </a:lnTo>
                    <a:lnTo>
                      <a:pt x="161" y="1053"/>
                    </a:lnTo>
                    <a:lnTo>
                      <a:pt x="160" y="1057"/>
                    </a:lnTo>
                    <a:lnTo>
                      <a:pt x="162" y="1059"/>
                    </a:lnTo>
                    <a:lnTo>
                      <a:pt x="162" y="1062"/>
                    </a:lnTo>
                    <a:lnTo>
                      <a:pt x="165" y="1064"/>
                    </a:lnTo>
                    <a:lnTo>
                      <a:pt x="162" y="1068"/>
                    </a:lnTo>
                    <a:lnTo>
                      <a:pt x="160" y="1068"/>
                    </a:lnTo>
                    <a:lnTo>
                      <a:pt x="158" y="1068"/>
                    </a:lnTo>
                    <a:lnTo>
                      <a:pt x="156" y="1065"/>
                    </a:lnTo>
                    <a:lnTo>
                      <a:pt x="156" y="1063"/>
                    </a:lnTo>
                    <a:lnTo>
                      <a:pt x="155" y="1065"/>
                    </a:lnTo>
                    <a:lnTo>
                      <a:pt x="154" y="1064"/>
                    </a:lnTo>
                    <a:lnTo>
                      <a:pt x="151" y="1064"/>
                    </a:lnTo>
                    <a:lnTo>
                      <a:pt x="151" y="1067"/>
                    </a:lnTo>
                    <a:lnTo>
                      <a:pt x="148" y="1071"/>
                    </a:lnTo>
                    <a:lnTo>
                      <a:pt x="146" y="1071"/>
                    </a:lnTo>
                    <a:lnTo>
                      <a:pt x="145" y="1075"/>
                    </a:lnTo>
                    <a:lnTo>
                      <a:pt x="141" y="1081"/>
                    </a:lnTo>
                    <a:lnTo>
                      <a:pt x="139" y="1087"/>
                    </a:lnTo>
                    <a:lnTo>
                      <a:pt x="139" y="1092"/>
                    </a:lnTo>
                    <a:lnTo>
                      <a:pt x="142" y="1096"/>
                    </a:lnTo>
                    <a:lnTo>
                      <a:pt x="142" y="1100"/>
                    </a:lnTo>
                    <a:lnTo>
                      <a:pt x="147" y="1105"/>
                    </a:lnTo>
                    <a:lnTo>
                      <a:pt x="147" y="1110"/>
                    </a:lnTo>
                    <a:lnTo>
                      <a:pt x="144" y="1112"/>
                    </a:lnTo>
                    <a:lnTo>
                      <a:pt x="142" y="1116"/>
                    </a:lnTo>
                    <a:lnTo>
                      <a:pt x="142" y="1117"/>
                    </a:lnTo>
                    <a:lnTo>
                      <a:pt x="140" y="1120"/>
                    </a:lnTo>
                    <a:lnTo>
                      <a:pt x="134" y="1120"/>
                    </a:lnTo>
                    <a:lnTo>
                      <a:pt x="133" y="1121"/>
                    </a:lnTo>
                    <a:lnTo>
                      <a:pt x="127" y="1116"/>
                    </a:lnTo>
                    <a:lnTo>
                      <a:pt x="124" y="1117"/>
                    </a:lnTo>
                    <a:lnTo>
                      <a:pt x="117" y="1117"/>
                    </a:lnTo>
                    <a:lnTo>
                      <a:pt x="115" y="1118"/>
                    </a:lnTo>
                    <a:lnTo>
                      <a:pt x="114" y="1118"/>
                    </a:lnTo>
                    <a:lnTo>
                      <a:pt x="113" y="1120"/>
                    </a:lnTo>
                    <a:lnTo>
                      <a:pt x="111" y="1121"/>
                    </a:lnTo>
                    <a:lnTo>
                      <a:pt x="107" y="1121"/>
                    </a:lnTo>
                    <a:lnTo>
                      <a:pt x="101" y="1125"/>
                    </a:lnTo>
                    <a:lnTo>
                      <a:pt x="93" y="1123"/>
                    </a:lnTo>
                    <a:lnTo>
                      <a:pt x="89" y="1122"/>
                    </a:lnTo>
                    <a:lnTo>
                      <a:pt x="88" y="1123"/>
                    </a:lnTo>
                    <a:lnTo>
                      <a:pt x="83" y="1120"/>
                    </a:lnTo>
                    <a:lnTo>
                      <a:pt x="81" y="1122"/>
                    </a:lnTo>
                    <a:lnTo>
                      <a:pt x="79" y="1120"/>
                    </a:lnTo>
                    <a:lnTo>
                      <a:pt x="76" y="1123"/>
                    </a:lnTo>
                    <a:lnTo>
                      <a:pt x="76" y="1122"/>
                    </a:lnTo>
                    <a:lnTo>
                      <a:pt x="77" y="1117"/>
                    </a:lnTo>
                    <a:lnTo>
                      <a:pt x="78" y="1117"/>
                    </a:lnTo>
                    <a:lnTo>
                      <a:pt x="79" y="1119"/>
                    </a:lnTo>
                    <a:lnTo>
                      <a:pt x="82" y="1119"/>
                    </a:lnTo>
                    <a:lnTo>
                      <a:pt x="82" y="1116"/>
                    </a:lnTo>
                    <a:lnTo>
                      <a:pt x="83" y="1116"/>
                    </a:lnTo>
                    <a:lnTo>
                      <a:pt x="81" y="1110"/>
                    </a:lnTo>
                    <a:lnTo>
                      <a:pt x="79" y="1111"/>
                    </a:lnTo>
                    <a:lnTo>
                      <a:pt x="80" y="1108"/>
                    </a:lnTo>
                    <a:lnTo>
                      <a:pt x="80" y="1105"/>
                    </a:lnTo>
                    <a:lnTo>
                      <a:pt x="83" y="1103"/>
                    </a:lnTo>
                    <a:lnTo>
                      <a:pt x="86" y="1099"/>
                    </a:lnTo>
                    <a:lnTo>
                      <a:pt x="87" y="1098"/>
                    </a:lnTo>
                    <a:lnTo>
                      <a:pt x="86" y="1094"/>
                    </a:lnTo>
                    <a:lnTo>
                      <a:pt x="85" y="1093"/>
                    </a:lnTo>
                    <a:lnTo>
                      <a:pt x="83" y="1092"/>
                    </a:lnTo>
                    <a:lnTo>
                      <a:pt x="83" y="1093"/>
                    </a:lnTo>
                    <a:lnTo>
                      <a:pt x="82" y="1092"/>
                    </a:lnTo>
                    <a:lnTo>
                      <a:pt x="82" y="1090"/>
                    </a:lnTo>
                    <a:lnTo>
                      <a:pt x="81" y="1091"/>
                    </a:lnTo>
                    <a:lnTo>
                      <a:pt x="79" y="1090"/>
                    </a:lnTo>
                    <a:lnTo>
                      <a:pt x="81" y="1086"/>
                    </a:lnTo>
                    <a:lnTo>
                      <a:pt x="79" y="1082"/>
                    </a:lnTo>
                    <a:lnTo>
                      <a:pt x="78" y="1081"/>
                    </a:lnTo>
                    <a:lnTo>
                      <a:pt x="77" y="1081"/>
                    </a:lnTo>
                    <a:lnTo>
                      <a:pt x="75" y="1078"/>
                    </a:lnTo>
                    <a:lnTo>
                      <a:pt x="75" y="1075"/>
                    </a:lnTo>
                    <a:lnTo>
                      <a:pt x="72" y="1071"/>
                    </a:lnTo>
                    <a:lnTo>
                      <a:pt x="69" y="1063"/>
                    </a:lnTo>
                    <a:lnTo>
                      <a:pt x="65" y="1059"/>
                    </a:lnTo>
                    <a:lnTo>
                      <a:pt x="64" y="1054"/>
                    </a:lnTo>
                    <a:lnTo>
                      <a:pt x="62" y="1048"/>
                    </a:lnTo>
                    <a:lnTo>
                      <a:pt x="61" y="1046"/>
                    </a:lnTo>
                    <a:lnTo>
                      <a:pt x="59" y="1044"/>
                    </a:lnTo>
                    <a:lnTo>
                      <a:pt x="64" y="1045"/>
                    </a:lnTo>
                    <a:lnTo>
                      <a:pt x="68" y="1047"/>
                    </a:lnTo>
                    <a:lnTo>
                      <a:pt x="69" y="1049"/>
                    </a:lnTo>
                    <a:lnTo>
                      <a:pt x="70" y="1051"/>
                    </a:lnTo>
                    <a:lnTo>
                      <a:pt x="71" y="1050"/>
                    </a:lnTo>
                    <a:lnTo>
                      <a:pt x="74" y="1051"/>
                    </a:lnTo>
                    <a:lnTo>
                      <a:pt x="74" y="1050"/>
                    </a:lnTo>
                    <a:lnTo>
                      <a:pt x="76" y="1049"/>
                    </a:lnTo>
                    <a:lnTo>
                      <a:pt x="77" y="1046"/>
                    </a:lnTo>
                    <a:lnTo>
                      <a:pt x="73" y="1043"/>
                    </a:lnTo>
                    <a:lnTo>
                      <a:pt x="71" y="1039"/>
                    </a:lnTo>
                    <a:lnTo>
                      <a:pt x="71" y="1038"/>
                    </a:lnTo>
                    <a:lnTo>
                      <a:pt x="69" y="1036"/>
                    </a:lnTo>
                    <a:lnTo>
                      <a:pt x="66" y="1036"/>
                    </a:lnTo>
                    <a:lnTo>
                      <a:pt x="66" y="1033"/>
                    </a:lnTo>
                    <a:lnTo>
                      <a:pt x="68" y="1031"/>
                    </a:lnTo>
                    <a:lnTo>
                      <a:pt x="71" y="1029"/>
                    </a:lnTo>
                    <a:lnTo>
                      <a:pt x="76" y="1032"/>
                    </a:lnTo>
                    <a:lnTo>
                      <a:pt x="78" y="1032"/>
                    </a:lnTo>
                    <a:lnTo>
                      <a:pt x="79" y="1030"/>
                    </a:lnTo>
                    <a:lnTo>
                      <a:pt x="80" y="1028"/>
                    </a:lnTo>
                    <a:lnTo>
                      <a:pt x="81" y="1021"/>
                    </a:lnTo>
                    <a:lnTo>
                      <a:pt x="80" y="1019"/>
                    </a:lnTo>
                    <a:lnTo>
                      <a:pt x="78" y="1014"/>
                    </a:lnTo>
                    <a:lnTo>
                      <a:pt x="77" y="1013"/>
                    </a:lnTo>
                    <a:lnTo>
                      <a:pt x="73" y="1015"/>
                    </a:lnTo>
                    <a:lnTo>
                      <a:pt x="71" y="1015"/>
                    </a:lnTo>
                    <a:lnTo>
                      <a:pt x="71" y="1011"/>
                    </a:lnTo>
                    <a:lnTo>
                      <a:pt x="69" y="1011"/>
                    </a:lnTo>
                    <a:lnTo>
                      <a:pt x="69" y="1009"/>
                    </a:lnTo>
                    <a:lnTo>
                      <a:pt x="68" y="1008"/>
                    </a:lnTo>
                    <a:lnTo>
                      <a:pt x="66" y="1005"/>
                    </a:lnTo>
                    <a:lnTo>
                      <a:pt x="65" y="1002"/>
                    </a:lnTo>
                    <a:lnTo>
                      <a:pt x="65" y="1000"/>
                    </a:lnTo>
                    <a:lnTo>
                      <a:pt x="65" y="998"/>
                    </a:lnTo>
                    <a:lnTo>
                      <a:pt x="63" y="998"/>
                    </a:lnTo>
                    <a:lnTo>
                      <a:pt x="60" y="993"/>
                    </a:lnTo>
                    <a:lnTo>
                      <a:pt x="58" y="993"/>
                    </a:lnTo>
                    <a:lnTo>
                      <a:pt x="54" y="992"/>
                    </a:lnTo>
                    <a:lnTo>
                      <a:pt x="54" y="986"/>
                    </a:lnTo>
                    <a:lnTo>
                      <a:pt x="54" y="984"/>
                    </a:lnTo>
                    <a:lnTo>
                      <a:pt x="51" y="979"/>
                    </a:lnTo>
                    <a:lnTo>
                      <a:pt x="49" y="976"/>
                    </a:lnTo>
                    <a:lnTo>
                      <a:pt x="47" y="975"/>
                    </a:lnTo>
                    <a:lnTo>
                      <a:pt x="48" y="974"/>
                    </a:lnTo>
                    <a:lnTo>
                      <a:pt x="47" y="967"/>
                    </a:lnTo>
                    <a:lnTo>
                      <a:pt x="42" y="964"/>
                    </a:lnTo>
                    <a:lnTo>
                      <a:pt x="43" y="963"/>
                    </a:lnTo>
                    <a:lnTo>
                      <a:pt x="44" y="961"/>
                    </a:lnTo>
                    <a:lnTo>
                      <a:pt x="46" y="961"/>
                    </a:lnTo>
                    <a:lnTo>
                      <a:pt x="46" y="956"/>
                    </a:lnTo>
                    <a:lnTo>
                      <a:pt x="41" y="956"/>
                    </a:lnTo>
                    <a:lnTo>
                      <a:pt x="43" y="954"/>
                    </a:lnTo>
                    <a:lnTo>
                      <a:pt x="44" y="951"/>
                    </a:lnTo>
                    <a:lnTo>
                      <a:pt x="42" y="951"/>
                    </a:lnTo>
                    <a:lnTo>
                      <a:pt x="42" y="950"/>
                    </a:lnTo>
                    <a:lnTo>
                      <a:pt x="41" y="946"/>
                    </a:lnTo>
                    <a:lnTo>
                      <a:pt x="40" y="950"/>
                    </a:lnTo>
                    <a:lnTo>
                      <a:pt x="40" y="951"/>
                    </a:lnTo>
                    <a:lnTo>
                      <a:pt x="40" y="955"/>
                    </a:lnTo>
                    <a:lnTo>
                      <a:pt x="37" y="953"/>
                    </a:lnTo>
                    <a:lnTo>
                      <a:pt x="36" y="955"/>
                    </a:lnTo>
                    <a:lnTo>
                      <a:pt x="36" y="951"/>
                    </a:lnTo>
                    <a:lnTo>
                      <a:pt x="35" y="952"/>
                    </a:lnTo>
                    <a:lnTo>
                      <a:pt x="34" y="947"/>
                    </a:lnTo>
                    <a:lnTo>
                      <a:pt x="36" y="940"/>
                    </a:lnTo>
                    <a:lnTo>
                      <a:pt x="36" y="938"/>
                    </a:lnTo>
                    <a:lnTo>
                      <a:pt x="36" y="933"/>
                    </a:lnTo>
                    <a:lnTo>
                      <a:pt x="35" y="931"/>
                    </a:lnTo>
                    <a:lnTo>
                      <a:pt x="34" y="933"/>
                    </a:lnTo>
                    <a:lnTo>
                      <a:pt x="33" y="930"/>
                    </a:lnTo>
                    <a:lnTo>
                      <a:pt x="31" y="930"/>
                    </a:lnTo>
                    <a:lnTo>
                      <a:pt x="32" y="927"/>
                    </a:lnTo>
                    <a:lnTo>
                      <a:pt x="37" y="924"/>
                    </a:lnTo>
                    <a:lnTo>
                      <a:pt x="33" y="927"/>
                    </a:lnTo>
                    <a:lnTo>
                      <a:pt x="30" y="925"/>
                    </a:lnTo>
                    <a:lnTo>
                      <a:pt x="25" y="925"/>
                    </a:lnTo>
                    <a:lnTo>
                      <a:pt x="27" y="921"/>
                    </a:lnTo>
                    <a:lnTo>
                      <a:pt x="30" y="921"/>
                    </a:lnTo>
                    <a:lnTo>
                      <a:pt x="32" y="917"/>
                    </a:lnTo>
                    <a:lnTo>
                      <a:pt x="27" y="918"/>
                    </a:lnTo>
                    <a:lnTo>
                      <a:pt x="26" y="915"/>
                    </a:lnTo>
                    <a:lnTo>
                      <a:pt x="25" y="914"/>
                    </a:lnTo>
                    <a:lnTo>
                      <a:pt x="26" y="910"/>
                    </a:lnTo>
                    <a:lnTo>
                      <a:pt x="26" y="909"/>
                    </a:lnTo>
                    <a:lnTo>
                      <a:pt x="29" y="909"/>
                    </a:lnTo>
                    <a:lnTo>
                      <a:pt x="29" y="907"/>
                    </a:lnTo>
                    <a:lnTo>
                      <a:pt x="28" y="906"/>
                    </a:lnTo>
                    <a:lnTo>
                      <a:pt x="30" y="900"/>
                    </a:lnTo>
                    <a:lnTo>
                      <a:pt x="31" y="895"/>
                    </a:lnTo>
                    <a:lnTo>
                      <a:pt x="32" y="890"/>
                    </a:lnTo>
                    <a:lnTo>
                      <a:pt x="33" y="885"/>
                    </a:lnTo>
                    <a:lnTo>
                      <a:pt x="33" y="881"/>
                    </a:lnTo>
                    <a:lnTo>
                      <a:pt x="32" y="878"/>
                    </a:lnTo>
                    <a:lnTo>
                      <a:pt x="31" y="877"/>
                    </a:lnTo>
                    <a:lnTo>
                      <a:pt x="32" y="874"/>
                    </a:lnTo>
                    <a:lnTo>
                      <a:pt x="36" y="873"/>
                    </a:lnTo>
                    <a:lnTo>
                      <a:pt x="30" y="874"/>
                    </a:lnTo>
                    <a:lnTo>
                      <a:pt x="26" y="873"/>
                    </a:lnTo>
                    <a:lnTo>
                      <a:pt x="24" y="879"/>
                    </a:lnTo>
                    <a:lnTo>
                      <a:pt x="19" y="880"/>
                    </a:lnTo>
                    <a:lnTo>
                      <a:pt x="18" y="880"/>
                    </a:lnTo>
                    <a:lnTo>
                      <a:pt x="20" y="873"/>
                    </a:lnTo>
                    <a:lnTo>
                      <a:pt x="25" y="865"/>
                    </a:lnTo>
                    <a:lnTo>
                      <a:pt x="22" y="867"/>
                    </a:lnTo>
                    <a:lnTo>
                      <a:pt x="20" y="861"/>
                    </a:lnTo>
                    <a:lnTo>
                      <a:pt x="19" y="873"/>
                    </a:lnTo>
                    <a:lnTo>
                      <a:pt x="17" y="876"/>
                    </a:lnTo>
                    <a:lnTo>
                      <a:pt x="12" y="875"/>
                    </a:lnTo>
                    <a:lnTo>
                      <a:pt x="15" y="868"/>
                    </a:lnTo>
                    <a:lnTo>
                      <a:pt x="11" y="873"/>
                    </a:lnTo>
                    <a:lnTo>
                      <a:pt x="12" y="868"/>
                    </a:lnTo>
                    <a:lnTo>
                      <a:pt x="10" y="871"/>
                    </a:lnTo>
                    <a:lnTo>
                      <a:pt x="6" y="872"/>
                    </a:lnTo>
                    <a:lnTo>
                      <a:pt x="6" y="865"/>
                    </a:lnTo>
                    <a:lnTo>
                      <a:pt x="12" y="861"/>
                    </a:lnTo>
                    <a:lnTo>
                      <a:pt x="9" y="861"/>
                    </a:lnTo>
                    <a:lnTo>
                      <a:pt x="6" y="858"/>
                    </a:lnTo>
                    <a:lnTo>
                      <a:pt x="7" y="855"/>
                    </a:lnTo>
                    <a:lnTo>
                      <a:pt x="9" y="854"/>
                    </a:lnTo>
                    <a:lnTo>
                      <a:pt x="7" y="847"/>
                    </a:lnTo>
                    <a:lnTo>
                      <a:pt x="6" y="843"/>
                    </a:lnTo>
                    <a:lnTo>
                      <a:pt x="3" y="841"/>
                    </a:lnTo>
                    <a:lnTo>
                      <a:pt x="4" y="835"/>
                    </a:lnTo>
                    <a:lnTo>
                      <a:pt x="5" y="829"/>
                    </a:lnTo>
                    <a:lnTo>
                      <a:pt x="3" y="824"/>
                    </a:lnTo>
                    <a:lnTo>
                      <a:pt x="0" y="822"/>
                    </a:lnTo>
                    <a:lnTo>
                      <a:pt x="1" y="818"/>
                    </a:lnTo>
                    <a:lnTo>
                      <a:pt x="3" y="814"/>
                    </a:lnTo>
                    <a:lnTo>
                      <a:pt x="11" y="809"/>
                    </a:lnTo>
                    <a:lnTo>
                      <a:pt x="13" y="814"/>
                    </a:lnTo>
                    <a:lnTo>
                      <a:pt x="16" y="825"/>
                    </a:lnTo>
                    <a:lnTo>
                      <a:pt x="17" y="827"/>
                    </a:lnTo>
                    <a:lnTo>
                      <a:pt x="19" y="828"/>
                    </a:lnTo>
                    <a:lnTo>
                      <a:pt x="24" y="825"/>
                    </a:lnTo>
                    <a:lnTo>
                      <a:pt x="27" y="815"/>
                    </a:lnTo>
                    <a:lnTo>
                      <a:pt x="30" y="808"/>
                    </a:lnTo>
                    <a:lnTo>
                      <a:pt x="30" y="805"/>
                    </a:lnTo>
                    <a:lnTo>
                      <a:pt x="32" y="792"/>
                    </a:lnTo>
                    <a:lnTo>
                      <a:pt x="29" y="781"/>
                    </a:lnTo>
                    <a:lnTo>
                      <a:pt x="26" y="768"/>
                    </a:lnTo>
                    <a:lnTo>
                      <a:pt x="33" y="764"/>
                    </a:lnTo>
                    <a:lnTo>
                      <a:pt x="36" y="760"/>
                    </a:lnTo>
                    <a:lnTo>
                      <a:pt x="37" y="757"/>
                    </a:lnTo>
                    <a:lnTo>
                      <a:pt x="36" y="754"/>
                    </a:lnTo>
                    <a:lnTo>
                      <a:pt x="36" y="752"/>
                    </a:lnTo>
                    <a:lnTo>
                      <a:pt x="34" y="750"/>
                    </a:lnTo>
                    <a:lnTo>
                      <a:pt x="34" y="748"/>
                    </a:lnTo>
                    <a:lnTo>
                      <a:pt x="39" y="745"/>
                    </a:lnTo>
                    <a:lnTo>
                      <a:pt x="45" y="745"/>
                    </a:lnTo>
                    <a:lnTo>
                      <a:pt x="47" y="745"/>
                    </a:lnTo>
                    <a:lnTo>
                      <a:pt x="50" y="744"/>
                    </a:lnTo>
                    <a:lnTo>
                      <a:pt x="53" y="740"/>
                    </a:lnTo>
                    <a:lnTo>
                      <a:pt x="58" y="735"/>
                    </a:lnTo>
                    <a:lnTo>
                      <a:pt x="61" y="726"/>
                    </a:lnTo>
                    <a:lnTo>
                      <a:pt x="62" y="719"/>
                    </a:lnTo>
                    <a:lnTo>
                      <a:pt x="60" y="710"/>
                    </a:lnTo>
                    <a:lnTo>
                      <a:pt x="63" y="707"/>
                    </a:lnTo>
                    <a:lnTo>
                      <a:pt x="65" y="702"/>
                    </a:lnTo>
                    <a:lnTo>
                      <a:pt x="65" y="697"/>
                    </a:lnTo>
                    <a:lnTo>
                      <a:pt x="65" y="692"/>
                    </a:lnTo>
                    <a:lnTo>
                      <a:pt x="63" y="689"/>
                    </a:lnTo>
                    <a:lnTo>
                      <a:pt x="61" y="686"/>
                    </a:lnTo>
                    <a:lnTo>
                      <a:pt x="61" y="682"/>
                    </a:lnTo>
                    <a:lnTo>
                      <a:pt x="57" y="677"/>
                    </a:lnTo>
                    <a:lnTo>
                      <a:pt x="55" y="671"/>
                    </a:lnTo>
                    <a:lnTo>
                      <a:pt x="53" y="665"/>
                    </a:lnTo>
                    <a:lnTo>
                      <a:pt x="52" y="660"/>
                    </a:lnTo>
                    <a:lnTo>
                      <a:pt x="51" y="656"/>
                    </a:lnTo>
                    <a:lnTo>
                      <a:pt x="49" y="651"/>
                    </a:lnTo>
                    <a:lnTo>
                      <a:pt x="54" y="650"/>
                    </a:lnTo>
                    <a:lnTo>
                      <a:pt x="58" y="649"/>
                    </a:lnTo>
                    <a:lnTo>
                      <a:pt x="62" y="649"/>
                    </a:lnTo>
                    <a:lnTo>
                      <a:pt x="65" y="648"/>
                    </a:lnTo>
                    <a:lnTo>
                      <a:pt x="66" y="641"/>
                    </a:lnTo>
                    <a:lnTo>
                      <a:pt x="71" y="634"/>
                    </a:lnTo>
                    <a:lnTo>
                      <a:pt x="72" y="631"/>
                    </a:lnTo>
                    <a:lnTo>
                      <a:pt x="71" y="628"/>
                    </a:lnTo>
                    <a:lnTo>
                      <a:pt x="73" y="623"/>
                    </a:lnTo>
                    <a:lnTo>
                      <a:pt x="61" y="606"/>
                    </a:lnTo>
                    <a:lnTo>
                      <a:pt x="56" y="606"/>
                    </a:lnTo>
                    <a:lnTo>
                      <a:pt x="44" y="594"/>
                    </a:lnTo>
                    <a:lnTo>
                      <a:pt x="48" y="563"/>
                    </a:lnTo>
                    <a:lnTo>
                      <a:pt x="47" y="561"/>
                    </a:lnTo>
                    <a:lnTo>
                      <a:pt x="49" y="547"/>
                    </a:lnTo>
                    <a:lnTo>
                      <a:pt x="47" y="543"/>
                    </a:lnTo>
                    <a:lnTo>
                      <a:pt x="47" y="540"/>
                    </a:lnTo>
                    <a:lnTo>
                      <a:pt x="46" y="535"/>
                    </a:lnTo>
                    <a:lnTo>
                      <a:pt x="44" y="530"/>
                    </a:lnTo>
                    <a:lnTo>
                      <a:pt x="41" y="521"/>
                    </a:lnTo>
                    <a:lnTo>
                      <a:pt x="43" y="510"/>
                    </a:lnTo>
                    <a:lnTo>
                      <a:pt x="42" y="497"/>
                    </a:lnTo>
                    <a:lnTo>
                      <a:pt x="47" y="488"/>
                    </a:lnTo>
                    <a:lnTo>
                      <a:pt x="47" y="486"/>
                    </a:lnTo>
                    <a:lnTo>
                      <a:pt x="46" y="484"/>
                    </a:lnTo>
                    <a:lnTo>
                      <a:pt x="41" y="475"/>
                    </a:lnTo>
                    <a:lnTo>
                      <a:pt x="39" y="469"/>
                    </a:lnTo>
                    <a:lnTo>
                      <a:pt x="38" y="467"/>
                    </a:lnTo>
                    <a:lnTo>
                      <a:pt x="42" y="459"/>
                    </a:lnTo>
                    <a:lnTo>
                      <a:pt x="47" y="451"/>
                    </a:lnTo>
                    <a:lnTo>
                      <a:pt x="44" y="442"/>
                    </a:lnTo>
                    <a:lnTo>
                      <a:pt x="48" y="437"/>
                    </a:lnTo>
                    <a:lnTo>
                      <a:pt x="52" y="431"/>
                    </a:lnTo>
                    <a:lnTo>
                      <a:pt x="57" y="421"/>
                    </a:lnTo>
                    <a:lnTo>
                      <a:pt x="65" y="410"/>
                    </a:lnTo>
                    <a:lnTo>
                      <a:pt x="73" y="403"/>
                    </a:lnTo>
                    <a:lnTo>
                      <a:pt x="86" y="399"/>
                    </a:lnTo>
                    <a:lnTo>
                      <a:pt x="112" y="406"/>
                    </a:lnTo>
                    <a:lnTo>
                      <a:pt x="119" y="392"/>
                    </a:lnTo>
                    <a:lnTo>
                      <a:pt x="118" y="370"/>
                    </a:lnTo>
                    <a:lnTo>
                      <a:pt x="100" y="359"/>
                    </a:lnTo>
                    <a:lnTo>
                      <a:pt x="124" y="315"/>
                    </a:lnTo>
                    <a:lnTo>
                      <a:pt x="125" y="306"/>
                    </a:lnTo>
                    <a:lnTo>
                      <a:pt x="130" y="301"/>
                    </a:lnTo>
                    <a:lnTo>
                      <a:pt x="130" y="269"/>
                    </a:lnTo>
                    <a:lnTo>
                      <a:pt x="132" y="262"/>
                    </a:lnTo>
                    <a:lnTo>
                      <a:pt x="128" y="237"/>
                    </a:lnTo>
                    <a:lnTo>
                      <a:pt x="146" y="235"/>
                    </a:lnTo>
                    <a:lnTo>
                      <a:pt x="162" y="223"/>
                    </a:lnTo>
                    <a:lnTo>
                      <a:pt x="161" y="219"/>
                    </a:lnTo>
                    <a:lnTo>
                      <a:pt x="157" y="208"/>
                    </a:lnTo>
                    <a:lnTo>
                      <a:pt x="167" y="198"/>
                    </a:lnTo>
                    <a:lnTo>
                      <a:pt x="178" y="174"/>
                    </a:lnTo>
                    <a:lnTo>
                      <a:pt x="187" y="166"/>
                    </a:lnTo>
                    <a:lnTo>
                      <a:pt x="191" y="163"/>
                    </a:lnTo>
                    <a:lnTo>
                      <a:pt x="191" y="151"/>
                    </a:lnTo>
                    <a:lnTo>
                      <a:pt x="185" y="142"/>
                    </a:lnTo>
                    <a:lnTo>
                      <a:pt x="179" y="134"/>
                    </a:lnTo>
                    <a:lnTo>
                      <a:pt x="181" y="128"/>
                    </a:lnTo>
                    <a:lnTo>
                      <a:pt x="190" y="125"/>
                    </a:lnTo>
                    <a:lnTo>
                      <a:pt x="195" y="118"/>
                    </a:lnTo>
                    <a:lnTo>
                      <a:pt x="198" y="102"/>
                    </a:lnTo>
                    <a:lnTo>
                      <a:pt x="200" y="96"/>
                    </a:lnTo>
                    <a:lnTo>
                      <a:pt x="214" y="84"/>
                    </a:lnTo>
                    <a:lnTo>
                      <a:pt x="216" y="81"/>
                    </a:lnTo>
                    <a:lnTo>
                      <a:pt x="232" y="86"/>
                    </a:lnTo>
                    <a:lnTo>
                      <a:pt x="239" y="90"/>
                    </a:lnTo>
                    <a:lnTo>
                      <a:pt x="246" y="71"/>
                    </a:lnTo>
                    <a:lnTo>
                      <a:pt x="243" y="56"/>
                    </a:lnTo>
                    <a:lnTo>
                      <a:pt x="243" y="48"/>
                    </a:lnTo>
                    <a:lnTo>
                      <a:pt x="243" y="47"/>
                    </a:lnTo>
                    <a:lnTo>
                      <a:pt x="250" y="43"/>
                    </a:lnTo>
                    <a:lnTo>
                      <a:pt x="255" y="45"/>
                    </a:lnTo>
                    <a:lnTo>
                      <a:pt x="260" y="47"/>
                    </a:lnTo>
                    <a:lnTo>
                      <a:pt x="272" y="47"/>
                    </a:lnTo>
                    <a:lnTo>
                      <a:pt x="304" y="55"/>
                    </a:lnTo>
                    <a:lnTo>
                      <a:pt x="312" y="42"/>
                    </a:lnTo>
                    <a:lnTo>
                      <a:pt x="307" y="42"/>
                    </a:lnTo>
                    <a:lnTo>
                      <a:pt x="303" y="41"/>
                    </a:lnTo>
                    <a:lnTo>
                      <a:pt x="311" y="32"/>
                    </a:lnTo>
                    <a:lnTo>
                      <a:pt x="315" y="19"/>
                    </a:lnTo>
                    <a:lnTo>
                      <a:pt x="313" y="11"/>
                    </a:lnTo>
                    <a:lnTo>
                      <a:pt x="304" y="3"/>
                    </a:lnTo>
                    <a:lnTo>
                      <a:pt x="320" y="0"/>
                    </a:lnTo>
                    <a:lnTo>
                      <a:pt x="327" y="1"/>
                    </a:lnTo>
                    <a:lnTo>
                      <a:pt x="332" y="5"/>
                    </a:lnTo>
                    <a:lnTo>
                      <a:pt x="333" y="5"/>
                    </a:lnTo>
                    <a:lnTo>
                      <a:pt x="332" y="9"/>
                    </a:lnTo>
                    <a:lnTo>
                      <a:pt x="338" y="12"/>
                    </a:lnTo>
                    <a:lnTo>
                      <a:pt x="344" y="17"/>
                    </a:lnTo>
                    <a:lnTo>
                      <a:pt x="346" y="20"/>
                    </a:lnTo>
                    <a:lnTo>
                      <a:pt x="349" y="21"/>
                    </a:lnTo>
                    <a:lnTo>
                      <a:pt x="350" y="23"/>
                    </a:lnTo>
                    <a:lnTo>
                      <a:pt x="351" y="26"/>
                    </a:lnTo>
                    <a:lnTo>
                      <a:pt x="354" y="27"/>
                    </a:lnTo>
                    <a:lnTo>
                      <a:pt x="359" y="28"/>
                    </a:lnTo>
                    <a:lnTo>
                      <a:pt x="360" y="29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8" y="32"/>
                    </a:lnTo>
                    <a:lnTo>
                      <a:pt x="369" y="33"/>
                    </a:lnTo>
                    <a:lnTo>
                      <a:pt x="371" y="36"/>
                    </a:lnTo>
                    <a:lnTo>
                      <a:pt x="374" y="39"/>
                    </a:lnTo>
                    <a:lnTo>
                      <a:pt x="378" y="39"/>
                    </a:lnTo>
                    <a:lnTo>
                      <a:pt x="382" y="38"/>
                    </a:lnTo>
                    <a:lnTo>
                      <a:pt x="386" y="38"/>
                    </a:lnTo>
                    <a:lnTo>
                      <a:pt x="392" y="39"/>
                    </a:lnTo>
                    <a:lnTo>
                      <a:pt x="397" y="41"/>
                    </a:lnTo>
                    <a:lnTo>
                      <a:pt x="400" y="43"/>
                    </a:lnTo>
                    <a:lnTo>
                      <a:pt x="407" y="46"/>
                    </a:lnTo>
                    <a:lnTo>
                      <a:pt x="412" y="50"/>
                    </a:lnTo>
                    <a:lnTo>
                      <a:pt x="414" y="53"/>
                    </a:lnTo>
                    <a:lnTo>
                      <a:pt x="415" y="58"/>
                    </a:lnTo>
                    <a:lnTo>
                      <a:pt x="416" y="59"/>
                    </a:lnTo>
                    <a:lnTo>
                      <a:pt x="419" y="58"/>
                    </a:lnTo>
                    <a:lnTo>
                      <a:pt x="422" y="62"/>
                    </a:lnTo>
                    <a:lnTo>
                      <a:pt x="424" y="65"/>
                    </a:lnTo>
                    <a:lnTo>
                      <a:pt x="428" y="67"/>
                    </a:lnTo>
                    <a:lnTo>
                      <a:pt x="431" y="69"/>
                    </a:lnTo>
                    <a:lnTo>
                      <a:pt x="434" y="70"/>
                    </a:lnTo>
                    <a:lnTo>
                      <a:pt x="434" y="72"/>
                    </a:lnTo>
                    <a:lnTo>
                      <a:pt x="431" y="76"/>
                    </a:lnTo>
                    <a:lnTo>
                      <a:pt x="429" y="80"/>
                    </a:lnTo>
                    <a:lnTo>
                      <a:pt x="430" y="87"/>
                    </a:lnTo>
                    <a:lnTo>
                      <a:pt x="430" y="91"/>
                    </a:lnTo>
                    <a:lnTo>
                      <a:pt x="432" y="94"/>
                    </a:lnTo>
                    <a:lnTo>
                      <a:pt x="434" y="96"/>
                    </a:lnTo>
                    <a:lnTo>
                      <a:pt x="434" y="99"/>
                    </a:lnTo>
                    <a:lnTo>
                      <a:pt x="432" y="100"/>
                    </a:lnTo>
                    <a:lnTo>
                      <a:pt x="431" y="101"/>
                    </a:lnTo>
                    <a:lnTo>
                      <a:pt x="431" y="103"/>
                    </a:lnTo>
                    <a:lnTo>
                      <a:pt x="430" y="106"/>
                    </a:lnTo>
                    <a:lnTo>
                      <a:pt x="430" y="108"/>
                    </a:lnTo>
                    <a:lnTo>
                      <a:pt x="434" y="110"/>
                    </a:lnTo>
                    <a:lnTo>
                      <a:pt x="437" y="109"/>
                    </a:lnTo>
                    <a:lnTo>
                      <a:pt x="441" y="109"/>
                    </a:lnTo>
                    <a:lnTo>
                      <a:pt x="443" y="110"/>
                    </a:lnTo>
                    <a:lnTo>
                      <a:pt x="443" y="113"/>
                    </a:lnTo>
                    <a:lnTo>
                      <a:pt x="445" y="116"/>
                    </a:lnTo>
                    <a:lnTo>
                      <a:pt x="444" y="119"/>
                    </a:lnTo>
                    <a:lnTo>
                      <a:pt x="443" y="121"/>
                    </a:lnTo>
                    <a:lnTo>
                      <a:pt x="440" y="123"/>
                    </a:lnTo>
                    <a:lnTo>
                      <a:pt x="438" y="124"/>
                    </a:lnTo>
                    <a:lnTo>
                      <a:pt x="439" y="126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1" y="133"/>
                    </a:lnTo>
                    <a:lnTo>
                      <a:pt x="444" y="136"/>
                    </a:lnTo>
                    <a:lnTo>
                      <a:pt x="448" y="142"/>
                    </a:lnTo>
                    <a:lnTo>
                      <a:pt x="452" y="147"/>
                    </a:lnTo>
                    <a:lnTo>
                      <a:pt x="456" y="152"/>
                    </a:lnTo>
                    <a:lnTo>
                      <a:pt x="457" y="155"/>
                    </a:lnTo>
                    <a:lnTo>
                      <a:pt x="458" y="157"/>
                    </a:lnTo>
                    <a:lnTo>
                      <a:pt x="456" y="158"/>
                    </a:lnTo>
                    <a:lnTo>
                      <a:pt x="455" y="160"/>
                    </a:lnTo>
                    <a:lnTo>
                      <a:pt x="456" y="166"/>
                    </a:lnTo>
                    <a:lnTo>
                      <a:pt x="456" y="171"/>
                    </a:lnTo>
                    <a:lnTo>
                      <a:pt x="456" y="174"/>
                    </a:lnTo>
                    <a:lnTo>
                      <a:pt x="455" y="178"/>
                    </a:lnTo>
                    <a:lnTo>
                      <a:pt x="452" y="181"/>
                    </a:lnTo>
                    <a:lnTo>
                      <a:pt x="450" y="185"/>
                    </a:lnTo>
                    <a:lnTo>
                      <a:pt x="451" y="189"/>
                    </a:lnTo>
                    <a:lnTo>
                      <a:pt x="451" y="195"/>
                    </a:lnTo>
                    <a:lnTo>
                      <a:pt x="453" y="200"/>
                    </a:lnTo>
                    <a:lnTo>
                      <a:pt x="456" y="204"/>
                    </a:lnTo>
                    <a:lnTo>
                      <a:pt x="462" y="206"/>
                    </a:lnTo>
                    <a:lnTo>
                      <a:pt x="463" y="209"/>
                    </a:lnTo>
                    <a:lnTo>
                      <a:pt x="466" y="214"/>
                    </a:lnTo>
                    <a:lnTo>
                      <a:pt x="469" y="218"/>
                    </a:lnTo>
                    <a:lnTo>
                      <a:pt x="470" y="221"/>
                    </a:lnTo>
                    <a:lnTo>
                      <a:pt x="472" y="223"/>
                    </a:lnTo>
                    <a:lnTo>
                      <a:pt x="473" y="225"/>
                    </a:lnTo>
                    <a:lnTo>
                      <a:pt x="475" y="228"/>
                    </a:lnTo>
                    <a:lnTo>
                      <a:pt x="472" y="233"/>
                    </a:lnTo>
                    <a:lnTo>
                      <a:pt x="471" y="234"/>
                    </a:lnTo>
                    <a:lnTo>
                      <a:pt x="469" y="234"/>
                    </a:lnTo>
                    <a:lnTo>
                      <a:pt x="468" y="234"/>
                    </a:lnTo>
                    <a:lnTo>
                      <a:pt x="468" y="237"/>
                    </a:lnTo>
                    <a:lnTo>
                      <a:pt x="465" y="237"/>
                    </a:lnTo>
                    <a:lnTo>
                      <a:pt x="463" y="235"/>
                    </a:lnTo>
                    <a:lnTo>
                      <a:pt x="463" y="237"/>
                    </a:lnTo>
                    <a:lnTo>
                      <a:pt x="461" y="237"/>
                    </a:lnTo>
                    <a:lnTo>
                      <a:pt x="460" y="236"/>
                    </a:lnTo>
                    <a:lnTo>
                      <a:pt x="458" y="234"/>
                    </a:lnTo>
                    <a:lnTo>
                      <a:pt x="457" y="234"/>
                    </a:lnTo>
                    <a:lnTo>
                      <a:pt x="456" y="236"/>
                    </a:lnTo>
                    <a:lnTo>
                      <a:pt x="454" y="237"/>
                    </a:lnTo>
                    <a:lnTo>
                      <a:pt x="452" y="237"/>
                    </a:lnTo>
                    <a:lnTo>
                      <a:pt x="451" y="236"/>
                    </a:lnTo>
                    <a:lnTo>
                      <a:pt x="450" y="234"/>
                    </a:lnTo>
                    <a:lnTo>
                      <a:pt x="450" y="236"/>
                    </a:lnTo>
                    <a:lnTo>
                      <a:pt x="448" y="237"/>
                    </a:lnTo>
                    <a:lnTo>
                      <a:pt x="447" y="239"/>
                    </a:lnTo>
                    <a:lnTo>
                      <a:pt x="445" y="238"/>
                    </a:lnTo>
                    <a:lnTo>
                      <a:pt x="445" y="237"/>
                    </a:lnTo>
                    <a:lnTo>
                      <a:pt x="442" y="238"/>
                    </a:lnTo>
                    <a:lnTo>
                      <a:pt x="442" y="237"/>
                    </a:lnTo>
                    <a:lnTo>
                      <a:pt x="438" y="237"/>
                    </a:lnTo>
                    <a:lnTo>
                      <a:pt x="440" y="241"/>
                    </a:lnTo>
                    <a:lnTo>
                      <a:pt x="438" y="242"/>
                    </a:lnTo>
                    <a:lnTo>
                      <a:pt x="438" y="245"/>
                    </a:lnTo>
                    <a:lnTo>
                      <a:pt x="437" y="245"/>
                    </a:lnTo>
                    <a:lnTo>
                      <a:pt x="436" y="243"/>
                    </a:lnTo>
                    <a:lnTo>
                      <a:pt x="434" y="243"/>
                    </a:lnTo>
                    <a:lnTo>
                      <a:pt x="432" y="243"/>
                    </a:lnTo>
                    <a:lnTo>
                      <a:pt x="430" y="241"/>
                    </a:lnTo>
                    <a:lnTo>
                      <a:pt x="427" y="239"/>
                    </a:lnTo>
                    <a:lnTo>
                      <a:pt x="425" y="237"/>
                    </a:lnTo>
                    <a:lnTo>
                      <a:pt x="422" y="236"/>
                    </a:lnTo>
                    <a:lnTo>
                      <a:pt x="420" y="234"/>
                    </a:lnTo>
                    <a:lnTo>
                      <a:pt x="421" y="236"/>
                    </a:lnTo>
                    <a:lnTo>
                      <a:pt x="422" y="239"/>
                    </a:lnTo>
                    <a:lnTo>
                      <a:pt x="423" y="242"/>
                    </a:lnTo>
                    <a:lnTo>
                      <a:pt x="422" y="243"/>
                    </a:lnTo>
                    <a:lnTo>
                      <a:pt x="422" y="244"/>
                    </a:lnTo>
                    <a:lnTo>
                      <a:pt x="420" y="244"/>
                    </a:lnTo>
                    <a:lnTo>
                      <a:pt x="421" y="243"/>
                    </a:lnTo>
                    <a:lnTo>
                      <a:pt x="418" y="241"/>
                    </a:lnTo>
                    <a:lnTo>
                      <a:pt x="416" y="243"/>
                    </a:lnTo>
                    <a:lnTo>
                      <a:pt x="415" y="242"/>
                    </a:lnTo>
                    <a:lnTo>
                      <a:pt x="416" y="241"/>
                    </a:lnTo>
                    <a:lnTo>
                      <a:pt x="414" y="239"/>
                    </a:lnTo>
                    <a:lnTo>
                      <a:pt x="412" y="237"/>
                    </a:lnTo>
                    <a:lnTo>
                      <a:pt x="410" y="238"/>
                    </a:lnTo>
                    <a:lnTo>
                      <a:pt x="409" y="239"/>
                    </a:lnTo>
                    <a:lnTo>
                      <a:pt x="410" y="242"/>
                    </a:lnTo>
                    <a:lnTo>
                      <a:pt x="408" y="244"/>
                    </a:lnTo>
                    <a:lnTo>
                      <a:pt x="410" y="247"/>
                    </a:lnTo>
                    <a:lnTo>
                      <a:pt x="409" y="249"/>
                    </a:lnTo>
                    <a:lnTo>
                      <a:pt x="410" y="249"/>
                    </a:lnTo>
                    <a:lnTo>
                      <a:pt x="411" y="252"/>
                    </a:lnTo>
                    <a:lnTo>
                      <a:pt x="410" y="252"/>
                    </a:lnTo>
                    <a:lnTo>
                      <a:pt x="408" y="251"/>
                    </a:lnTo>
                    <a:lnTo>
                      <a:pt x="406" y="253"/>
                    </a:lnTo>
                    <a:lnTo>
                      <a:pt x="408" y="257"/>
                    </a:lnTo>
                    <a:lnTo>
                      <a:pt x="408" y="255"/>
                    </a:lnTo>
                    <a:lnTo>
                      <a:pt x="408" y="253"/>
                    </a:lnTo>
                    <a:lnTo>
                      <a:pt x="410" y="254"/>
                    </a:lnTo>
                    <a:lnTo>
                      <a:pt x="410" y="255"/>
                    </a:lnTo>
                    <a:lnTo>
                      <a:pt x="411" y="255"/>
                    </a:lnTo>
                    <a:lnTo>
                      <a:pt x="413" y="255"/>
                    </a:lnTo>
                    <a:lnTo>
                      <a:pt x="412" y="258"/>
                    </a:lnTo>
                    <a:lnTo>
                      <a:pt x="414" y="261"/>
                    </a:lnTo>
                    <a:lnTo>
                      <a:pt x="414" y="263"/>
                    </a:lnTo>
                    <a:lnTo>
                      <a:pt x="411" y="264"/>
                    </a:lnTo>
                    <a:lnTo>
                      <a:pt x="413" y="266"/>
                    </a:lnTo>
                    <a:lnTo>
                      <a:pt x="412" y="267"/>
                    </a:lnTo>
                    <a:lnTo>
                      <a:pt x="410" y="266"/>
                    </a:lnTo>
                    <a:lnTo>
                      <a:pt x="410" y="267"/>
                    </a:lnTo>
                    <a:lnTo>
                      <a:pt x="409" y="267"/>
                    </a:lnTo>
                    <a:lnTo>
                      <a:pt x="408" y="267"/>
                    </a:lnTo>
                    <a:lnTo>
                      <a:pt x="405" y="265"/>
                    </a:lnTo>
                    <a:lnTo>
                      <a:pt x="404" y="266"/>
                    </a:lnTo>
                    <a:lnTo>
                      <a:pt x="403" y="267"/>
                    </a:lnTo>
                    <a:lnTo>
                      <a:pt x="402" y="267"/>
                    </a:lnTo>
                    <a:lnTo>
                      <a:pt x="403" y="266"/>
                    </a:lnTo>
                    <a:lnTo>
                      <a:pt x="401" y="266"/>
                    </a:lnTo>
                    <a:lnTo>
                      <a:pt x="395" y="266"/>
                    </a:lnTo>
                    <a:lnTo>
                      <a:pt x="394" y="267"/>
                    </a:lnTo>
                    <a:lnTo>
                      <a:pt x="397" y="269"/>
                    </a:lnTo>
                    <a:lnTo>
                      <a:pt x="398" y="267"/>
                    </a:lnTo>
                    <a:lnTo>
                      <a:pt x="400" y="270"/>
                    </a:lnTo>
                    <a:lnTo>
                      <a:pt x="401" y="270"/>
                    </a:lnTo>
                    <a:lnTo>
                      <a:pt x="401" y="271"/>
                    </a:lnTo>
                    <a:lnTo>
                      <a:pt x="401" y="274"/>
                    </a:lnTo>
                    <a:lnTo>
                      <a:pt x="399" y="273"/>
                    </a:lnTo>
                    <a:lnTo>
                      <a:pt x="398" y="272"/>
                    </a:lnTo>
                    <a:lnTo>
                      <a:pt x="397" y="273"/>
                    </a:lnTo>
                    <a:lnTo>
                      <a:pt x="398" y="276"/>
                    </a:lnTo>
                    <a:lnTo>
                      <a:pt x="395" y="275"/>
                    </a:lnTo>
                    <a:lnTo>
                      <a:pt x="395" y="276"/>
                    </a:lnTo>
                    <a:lnTo>
                      <a:pt x="392" y="277"/>
                    </a:lnTo>
                    <a:lnTo>
                      <a:pt x="390" y="276"/>
                    </a:lnTo>
                    <a:lnTo>
                      <a:pt x="388" y="277"/>
                    </a:lnTo>
                    <a:lnTo>
                      <a:pt x="386" y="278"/>
                    </a:lnTo>
                    <a:lnTo>
                      <a:pt x="387" y="279"/>
                    </a:lnTo>
                    <a:lnTo>
                      <a:pt x="391" y="280"/>
                    </a:lnTo>
                    <a:lnTo>
                      <a:pt x="389" y="281"/>
                    </a:lnTo>
                    <a:lnTo>
                      <a:pt x="386" y="279"/>
                    </a:lnTo>
                    <a:lnTo>
                      <a:pt x="384" y="280"/>
                    </a:lnTo>
                    <a:lnTo>
                      <a:pt x="384" y="282"/>
                    </a:lnTo>
                    <a:lnTo>
                      <a:pt x="386" y="282"/>
                    </a:lnTo>
                    <a:lnTo>
                      <a:pt x="388" y="282"/>
                    </a:lnTo>
                    <a:lnTo>
                      <a:pt x="391" y="284"/>
                    </a:lnTo>
                    <a:lnTo>
                      <a:pt x="391" y="285"/>
                    </a:lnTo>
                    <a:lnTo>
                      <a:pt x="390" y="288"/>
                    </a:lnTo>
                    <a:lnTo>
                      <a:pt x="390" y="289"/>
                    </a:lnTo>
                    <a:lnTo>
                      <a:pt x="392" y="291"/>
                    </a:lnTo>
                    <a:lnTo>
                      <a:pt x="393" y="292"/>
                    </a:lnTo>
                    <a:lnTo>
                      <a:pt x="386" y="290"/>
                    </a:lnTo>
                    <a:lnTo>
                      <a:pt x="386" y="291"/>
                    </a:lnTo>
                    <a:lnTo>
                      <a:pt x="387" y="293"/>
                    </a:lnTo>
                    <a:lnTo>
                      <a:pt x="389" y="297"/>
                    </a:lnTo>
                    <a:lnTo>
                      <a:pt x="386" y="298"/>
                    </a:lnTo>
                    <a:lnTo>
                      <a:pt x="387" y="301"/>
                    </a:lnTo>
                    <a:lnTo>
                      <a:pt x="387" y="302"/>
                    </a:lnTo>
                    <a:lnTo>
                      <a:pt x="386" y="307"/>
                    </a:lnTo>
                    <a:lnTo>
                      <a:pt x="385" y="305"/>
                    </a:lnTo>
                    <a:lnTo>
                      <a:pt x="384" y="307"/>
                    </a:lnTo>
                    <a:lnTo>
                      <a:pt x="385" y="307"/>
                    </a:lnTo>
                    <a:lnTo>
                      <a:pt x="385" y="308"/>
                    </a:lnTo>
                    <a:lnTo>
                      <a:pt x="384" y="310"/>
                    </a:lnTo>
                    <a:lnTo>
                      <a:pt x="382" y="311"/>
                    </a:lnTo>
                    <a:lnTo>
                      <a:pt x="381" y="313"/>
                    </a:lnTo>
                    <a:lnTo>
                      <a:pt x="383" y="314"/>
                    </a:lnTo>
                    <a:lnTo>
                      <a:pt x="380" y="314"/>
                    </a:lnTo>
                    <a:lnTo>
                      <a:pt x="379" y="315"/>
                    </a:lnTo>
                    <a:lnTo>
                      <a:pt x="378" y="316"/>
                    </a:lnTo>
                    <a:lnTo>
                      <a:pt x="378" y="318"/>
                    </a:lnTo>
                    <a:lnTo>
                      <a:pt x="378" y="320"/>
                    </a:lnTo>
                    <a:lnTo>
                      <a:pt x="377" y="320"/>
                    </a:lnTo>
                    <a:lnTo>
                      <a:pt x="377" y="322"/>
                    </a:lnTo>
                    <a:lnTo>
                      <a:pt x="376" y="323"/>
                    </a:lnTo>
                    <a:lnTo>
                      <a:pt x="376" y="325"/>
                    </a:lnTo>
                    <a:lnTo>
                      <a:pt x="375" y="326"/>
                    </a:lnTo>
                    <a:lnTo>
                      <a:pt x="374" y="326"/>
                    </a:lnTo>
                    <a:lnTo>
                      <a:pt x="373" y="325"/>
                    </a:lnTo>
                    <a:lnTo>
                      <a:pt x="372" y="323"/>
                    </a:lnTo>
                    <a:lnTo>
                      <a:pt x="370" y="325"/>
                    </a:lnTo>
                    <a:lnTo>
                      <a:pt x="371" y="326"/>
                    </a:lnTo>
                    <a:lnTo>
                      <a:pt x="373" y="326"/>
                    </a:lnTo>
                    <a:lnTo>
                      <a:pt x="374" y="328"/>
                    </a:lnTo>
                    <a:lnTo>
                      <a:pt x="376" y="330"/>
                    </a:lnTo>
                    <a:lnTo>
                      <a:pt x="380" y="330"/>
                    </a:lnTo>
                    <a:lnTo>
                      <a:pt x="381" y="331"/>
                    </a:lnTo>
                    <a:lnTo>
                      <a:pt x="380" y="332"/>
                    </a:lnTo>
                    <a:lnTo>
                      <a:pt x="380" y="333"/>
                    </a:lnTo>
                    <a:lnTo>
                      <a:pt x="382" y="336"/>
                    </a:lnTo>
                    <a:lnTo>
                      <a:pt x="381" y="338"/>
                    </a:lnTo>
                    <a:lnTo>
                      <a:pt x="379" y="336"/>
                    </a:lnTo>
                    <a:lnTo>
                      <a:pt x="378" y="338"/>
                    </a:lnTo>
                    <a:lnTo>
                      <a:pt x="380" y="339"/>
                    </a:lnTo>
                    <a:lnTo>
                      <a:pt x="380" y="341"/>
                    </a:lnTo>
                    <a:lnTo>
                      <a:pt x="382" y="341"/>
                    </a:lnTo>
                    <a:lnTo>
                      <a:pt x="383" y="342"/>
                    </a:lnTo>
                    <a:lnTo>
                      <a:pt x="384" y="344"/>
                    </a:lnTo>
                    <a:lnTo>
                      <a:pt x="386" y="342"/>
                    </a:lnTo>
                    <a:lnTo>
                      <a:pt x="387" y="345"/>
                    </a:lnTo>
                    <a:lnTo>
                      <a:pt x="388" y="344"/>
                    </a:lnTo>
                    <a:lnTo>
                      <a:pt x="389" y="344"/>
                    </a:lnTo>
                    <a:lnTo>
                      <a:pt x="390" y="345"/>
                    </a:lnTo>
                    <a:lnTo>
                      <a:pt x="391" y="346"/>
                    </a:lnTo>
                    <a:lnTo>
                      <a:pt x="392" y="347"/>
                    </a:lnTo>
                    <a:lnTo>
                      <a:pt x="392" y="348"/>
                    </a:lnTo>
                    <a:lnTo>
                      <a:pt x="391" y="349"/>
                    </a:lnTo>
                    <a:lnTo>
                      <a:pt x="390" y="348"/>
                    </a:lnTo>
                    <a:lnTo>
                      <a:pt x="388" y="349"/>
                    </a:lnTo>
                    <a:lnTo>
                      <a:pt x="389" y="350"/>
                    </a:lnTo>
                    <a:lnTo>
                      <a:pt x="390" y="351"/>
                    </a:lnTo>
                    <a:lnTo>
                      <a:pt x="391" y="353"/>
                    </a:lnTo>
                    <a:lnTo>
                      <a:pt x="392" y="352"/>
                    </a:lnTo>
                    <a:lnTo>
                      <a:pt x="393" y="351"/>
                    </a:lnTo>
                    <a:lnTo>
                      <a:pt x="396" y="353"/>
                    </a:lnTo>
                    <a:lnTo>
                      <a:pt x="395" y="355"/>
                    </a:lnTo>
                    <a:lnTo>
                      <a:pt x="393" y="356"/>
                    </a:lnTo>
                    <a:lnTo>
                      <a:pt x="392" y="358"/>
                    </a:lnTo>
                    <a:lnTo>
                      <a:pt x="392" y="360"/>
                    </a:lnTo>
                    <a:lnTo>
                      <a:pt x="390" y="361"/>
                    </a:lnTo>
                    <a:lnTo>
                      <a:pt x="389" y="363"/>
                    </a:lnTo>
                    <a:lnTo>
                      <a:pt x="388" y="364"/>
                    </a:lnTo>
                    <a:lnTo>
                      <a:pt x="387" y="366"/>
                    </a:lnTo>
                    <a:lnTo>
                      <a:pt x="386" y="367"/>
                    </a:lnTo>
                    <a:lnTo>
                      <a:pt x="385" y="368"/>
                    </a:lnTo>
                    <a:lnTo>
                      <a:pt x="383" y="367"/>
                    </a:lnTo>
                    <a:lnTo>
                      <a:pt x="383" y="368"/>
                    </a:lnTo>
                    <a:lnTo>
                      <a:pt x="381" y="371"/>
                    </a:lnTo>
                    <a:lnTo>
                      <a:pt x="380" y="373"/>
                    </a:lnTo>
                    <a:lnTo>
                      <a:pt x="380" y="374"/>
                    </a:lnTo>
                    <a:lnTo>
                      <a:pt x="378" y="374"/>
                    </a:lnTo>
                    <a:lnTo>
                      <a:pt x="377" y="377"/>
                    </a:lnTo>
                    <a:lnTo>
                      <a:pt x="376" y="379"/>
                    </a:lnTo>
                    <a:lnTo>
                      <a:pt x="375" y="380"/>
                    </a:lnTo>
                    <a:lnTo>
                      <a:pt x="374" y="380"/>
                    </a:lnTo>
                    <a:lnTo>
                      <a:pt x="374" y="383"/>
                    </a:lnTo>
                    <a:lnTo>
                      <a:pt x="374" y="384"/>
                    </a:lnTo>
                    <a:lnTo>
                      <a:pt x="374" y="386"/>
                    </a:lnTo>
                    <a:lnTo>
                      <a:pt x="374" y="387"/>
                    </a:lnTo>
                    <a:lnTo>
                      <a:pt x="373" y="388"/>
                    </a:lnTo>
                    <a:lnTo>
                      <a:pt x="374" y="391"/>
                    </a:lnTo>
                    <a:lnTo>
                      <a:pt x="373" y="393"/>
                    </a:lnTo>
                    <a:lnTo>
                      <a:pt x="372" y="394"/>
                    </a:lnTo>
                    <a:lnTo>
                      <a:pt x="372" y="396"/>
                    </a:lnTo>
                    <a:lnTo>
                      <a:pt x="371" y="397"/>
                    </a:lnTo>
                    <a:lnTo>
                      <a:pt x="370" y="398"/>
                    </a:lnTo>
                    <a:lnTo>
                      <a:pt x="370" y="399"/>
                    </a:lnTo>
                    <a:lnTo>
                      <a:pt x="369" y="401"/>
                    </a:lnTo>
                    <a:lnTo>
                      <a:pt x="368" y="403"/>
                    </a:lnTo>
                    <a:lnTo>
                      <a:pt x="368" y="405"/>
                    </a:lnTo>
                    <a:lnTo>
                      <a:pt x="366" y="404"/>
                    </a:lnTo>
                    <a:lnTo>
                      <a:pt x="367" y="406"/>
                    </a:lnTo>
                    <a:lnTo>
                      <a:pt x="366" y="409"/>
                    </a:lnTo>
                    <a:lnTo>
                      <a:pt x="364" y="408"/>
                    </a:lnTo>
                    <a:lnTo>
                      <a:pt x="363" y="409"/>
                    </a:lnTo>
                    <a:lnTo>
                      <a:pt x="362" y="409"/>
                    </a:lnTo>
                    <a:lnTo>
                      <a:pt x="362" y="414"/>
                    </a:lnTo>
                    <a:lnTo>
                      <a:pt x="356" y="418"/>
                    </a:lnTo>
                    <a:lnTo>
                      <a:pt x="351" y="421"/>
                    </a:lnTo>
                    <a:lnTo>
                      <a:pt x="347" y="422"/>
                    </a:lnTo>
                    <a:lnTo>
                      <a:pt x="344" y="421"/>
                    </a:lnTo>
                    <a:lnTo>
                      <a:pt x="342" y="422"/>
                    </a:lnTo>
                    <a:lnTo>
                      <a:pt x="343" y="425"/>
                    </a:lnTo>
                    <a:lnTo>
                      <a:pt x="339" y="425"/>
                    </a:lnTo>
                    <a:lnTo>
                      <a:pt x="336" y="431"/>
                    </a:lnTo>
                    <a:lnTo>
                      <a:pt x="333" y="434"/>
                    </a:lnTo>
                    <a:lnTo>
                      <a:pt x="334" y="438"/>
                    </a:lnTo>
                    <a:lnTo>
                      <a:pt x="332" y="441"/>
                    </a:lnTo>
                    <a:lnTo>
                      <a:pt x="328" y="437"/>
                    </a:lnTo>
                    <a:lnTo>
                      <a:pt x="327" y="433"/>
                    </a:lnTo>
                    <a:lnTo>
                      <a:pt x="323" y="432"/>
                    </a:lnTo>
                    <a:lnTo>
                      <a:pt x="322" y="432"/>
                    </a:lnTo>
                    <a:lnTo>
                      <a:pt x="322" y="433"/>
                    </a:lnTo>
                    <a:lnTo>
                      <a:pt x="322" y="436"/>
                    </a:lnTo>
                    <a:lnTo>
                      <a:pt x="324" y="438"/>
                    </a:lnTo>
                    <a:lnTo>
                      <a:pt x="325" y="439"/>
                    </a:lnTo>
                    <a:lnTo>
                      <a:pt x="327" y="441"/>
                    </a:lnTo>
                    <a:lnTo>
                      <a:pt x="326" y="442"/>
                    </a:lnTo>
                    <a:lnTo>
                      <a:pt x="326" y="444"/>
                    </a:lnTo>
                    <a:lnTo>
                      <a:pt x="324" y="443"/>
                    </a:lnTo>
                    <a:lnTo>
                      <a:pt x="322" y="441"/>
                    </a:lnTo>
                    <a:lnTo>
                      <a:pt x="321" y="439"/>
                    </a:lnTo>
                    <a:lnTo>
                      <a:pt x="319" y="437"/>
                    </a:lnTo>
                    <a:lnTo>
                      <a:pt x="320" y="441"/>
                    </a:lnTo>
                    <a:lnTo>
                      <a:pt x="318" y="441"/>
                    </a:lnTo>
                    <a:lnTo>
                      <a:pt x="316" y="439"/>
                    </a:lnTo>
                    <a:lnTo>
                      <a:pt x="315" y="442"/>
                    </a:lnTo>
                    <a:lnTo>
                      <a:pt x="316" y="445"/>
                    </a:lnTo>
                    <a:lnTo>
                      <a:pt x="316" y="447"/>
                    </a:lnTo>
                    <a:lnTo>
                      <a:pt x="316" y="451"/>
                    </a:lnTo>
                    <a:lnTo>
                      <a:pt x="315" y="451"/>
                    </a:lnTo>
                    <a:lnTo>
                      <a:pt x="314" y="451"/>
                    </a:lnTo>
                    <a:lnTo>
                      <a:pt x="312" y="451"/>
                    </a:lnTo>
                    <a:lnTo>
                      <a:pt x="311" y="451"/>
                    </a:lnTo>
                    <a:lnTo>
                      <a:pt x="312" y="454"/>
                    </a:lnTo>
                    <a:lnTo>
                      <a:pt x="312" y="453"/>
                    </a:lnTo>
                    <a:lnTo>
                      <a:pt x="312" y="455"/>
                    </a:lnTo>
                    <a:lnTo>
                      <a:pt x="311" y="456"/>
                    </a:lnTo>
                    <a:lnTo>
                      <a:pt x="309" y="457"/>
                    </a:lnTo>
                    <a:lnTo>
                      <a:pt x="309" y="456"/>
                    </a:lnTo>
                    <a:lnTo>
                      <a:pt x="307" y="455"/>
                    </a:lnTo>
                    <a:lnTo>
                      <a:pt x="305" y="457"/>
                    </a:lnTo>
                    <a:lnTo>
                      <a:pt x="307" y="458"/>
                    </a:lnTo>
                    <a:lnTo>
                      <a:pt x="309" y="458"/>
                    </a:lnTo>
                    <a:lnTo>
                      <a:pt x="310" y="459"/>
                    </a:lnTo>
                    <a:lnTo>
                      <a:pt x="309" y="461"/>
                    </a:lnTo>
                    <a:lnTo>
                      <a:pt x="309" y="462"/>
                    </a:lnTo>
                    <a:lnTo>
                      <a:pt x="309" y="463"/>
                    </a:lnTo>
                    <a:lnTo>
                      <a:pt x="307" y="463"/>
                    </a:lnTo>
                    <a:lnTo>
                      <a:pt x="306" y="462"/>
                    </a:lnTo>
                    <a:lnTo>
                      <a:pt x="304" y="461"/>
                    </a:lnTo>
                    <a:lnTo>
                      <a:pt x="303" y="462"/>
                    </a:lnTo>
                    <a:lnTo>
                      <a:pt x="302" y="462"/>
                    </a:lnTo>
                    <a:lnTo>
                      <a:pt x="300" y="463"/>
                    </a:lnTo>
                    <a:lnTo>
                      <a:pt x="298" y="463"/>
                    </a:lnTo>
                    <a:lnTo>
                      <a:pt x="297" y="464"/>
                    </a:lnTo>
                    <a:lnTo>
                      <a:pt x="297" y="463"/>
                    </a:lnTo>
                    <a:lnTo>
                      <a:pt x="297" y="462"/>
                    </a:lnTo>
                    <a:lnTo>
                      <a:pt x="298" y="460"/>
                    </a:lnTo>
                    <a:lnTo>
                      <a:pt x="295" y="458"/>
                    </a:lnTo>
                    <a:lnTo>
                      <a:pt x="294" y="461"/>
                    </a:lnTo>
                    <a:lnTo>
                      <a:pt x="296" y="461"/>
                    </a:lnTo>
                    <a:lnTo>
                      <a:pt x="296" y="463"/>
                    </a:lnTo>
                    <a:lnTo>
                      <a:pt x="296" y="465"/>
                    </a:lnTo>
                    <a:lnTo>
                      <a:pt x="296" y="466"/>
                    </a:lnTo>
                    <a:lnTo>
                      <a:pt x="293" y="464"/>
                    </a:lnTo>
                    <a:lnTo>
                      <a:pt x="292" y="465"/>
                    </a:lnTo>
                    <a:lnTo>
                      <a:pt x="292" y="469"/>
                    </a:lnTo>
                    <a:lnTo>
                      <a:pt x="290" y="468"/>
                    </a:lnTo>
                    <a:lnTo>
                      <a:pt x="290" y="470"/>
                    </a:lnTo>
                    <a:lnTo>
                      <a:pt x="290" y="473"/>
                    </a:lnTo>
                    <a:lnTo>
                      <a:pt x="287" y="477"/>
                    </a:lnTo>
                    <a:lnTo>
                      <a:pt x="286" y="475"/>
                    </a:lnTo>
                    <a:lnTo>
                      <a:pt x="285" y="475"/>
                    </a:lnTo>
                    <a:lnTo>
                      <a:pt x="286" y="478"/>
                    </a:lnTo>
                    <a:lnTo>
                      <a:pt x="285" y="478"/>
                    </a:lnTo>
                    <a:lnTo>
                      <a:pt x="284" y="477"/>
                    </a:lnTo>
                    <a:lnTo>
                      <a:pt x="283" y="475"/>
                    </a:lnTo>
                    <a:lnTo>
                      <a:pt x="282" y="476"/>
                    </a:lnTo>
                    <a:lnTo>
                      <a:pt x="283" y="479"/>
                    </a:lnTo>
                    <a:lnTo>
                      <a:pt x="282" y="480"/>
                    </a:lnTo>
                    <a:lnTo>
                      <a:pt x="281" y="481"/>
                    </a:lnTo>
                    <a:lnTo>
                      <a:pt x="282" y="481"/>
                    </a:lnTo>
                    <a:lnTo>
                      <a:pt x="285" y="480"/>
                    </a:lnTo>
                    <a:lnTo>
                      <a:pt x="288" y="478"/>
                    </a:lnTo>
                    <a:lnTo>
                      <a:pt x="290" y="479"/>
                    </a:lnTo>
                    <a:lnTo>
                      <a:pt x="291" y="481"/>
                    </a:lnTo>
                    <a:lnTo>
                      <a:pt x="291" y="483"/>
                    </a:lnTo>
                    <a:lnTo>
                      <a:pt x="290" y="486"/>
                    </a:lnTo>
                    <a:lnTo>
                      <a:pt x="289" y="488"/>
                    </a:lnTo>
                    <a:lnTo>
                      <a:pt x="288" y="489"/>
                    </a:lnTo>
                    <a:lnTo>
                      <a:pt x="287" y="491"/>
                    </a:lnTo>
                    <a:lnTo>
                      <a:pt x="285" y="493"/>
                    </a:lnTo>
                    <a:lnTo>
                      <a:pt x="284" y="494"/>
                    </a:lnTo>
                    <a:lnTo>
                      <a:pt x="283" y="496"/>
                    </a:lnTo>
                    <a:lnTo>
                      <a:pt x="282" y="498"/>
                    </a:lnTo>
                    <a:lnTo>
                      <a:pt x="280" y="499"/>
                    </a:lnTo>
                    <a:lnTo>
                      <a:pt x="279" y="502"/>
                    </a:lnTo>
                    <a:lnTo>
                      <a:pt x="279" y="504"/>
                    </a:lnTo>
                    <a:lnTo>
                      <a:pt x="278" y="506"/>
                    </a:lnTo>
                    <a:lnTo>
                      <a:pt x="277" y="509"/>
                    </a:lnTo>
                    <a:lnTo>
                      <a:pt x="277" y="510"/>
                    </a:lnTo>
                    <a:lnTo>
                      <a:pt x="276" y="511"/>
                    </a:lnTo>
                    <a:lnTo>
                      <a:pt x="275" y="514"/>
                    </a:lnTo>
                    <a:lnTo>
                      <a:pt x="273" y="516"/>
                    </a:lnTo>
                    <a:lnTo>
                      <a:pt x="271" y="518"/>
                    </a:lnTo>
                    <a:lnTo>
                      <a:pt x="269" y="520"/>
                    </a:lnTo>
                    <a:lnTo>
                      <a:pt x="268" y="522"/>
                    </a:lnTo>
                    <a:lnTo>
                      <a:pt x="265" y="523"/>
                    </a:lnTo>
                    <a:lnTo>
                      <a:pt x="264" y="522"/>
                    </a:lnTo>
                    <a:lnTo>
                      <a:pt x="262" y="522"/>
                    </a:lnTo>
                    <a:lnTo>
                      <a:pt x="261" y="524"/>
                    </a:lnTo>
                    <a:lnTo>
                      <a:pt x="261" y="526"/>
                    </a:lnTo>
                    <a:lnTo>
                      <a:pt x="262" y="527"/>
                    </a:lnTo>
                    <a:lnTo>
                      <a:pt x="261" y="528"/>
                    </a:lnTo>
                    <a:lnTo>
                      <a:pt x="258" y="527"/>
                    </a:lnTo>
                    <a:lnTo>
                      <a:pt x="255" y="528"/>
                    </a:lnTo>
                    <a:lnTo>
                      <a:pt x="255" y="525"/>
                    </a:lnTo>
                    <a:lnTo>
                      <a:pt x="254" y="523"/>
                    </a:lnTo>
                    <a:lnTo>
                      <a:pt x="253" y="522"/>
                    </a:lnTo>
                    <a:lnTo>
                      <a:pt x="251" y="519"/>
                    </a:lnTo>
                    <a:lnTo>
                      <a:pt x="250" y="519"/>
                    </a:lnTo>
                    <a:lnTo>
                      <a:pt x="249" y="521"/>
                    </a:lnTo>
                    <a:lnTo>
                      <a:pt x="250" y="522"/>
                    </a:lnTo>
                    <a:lnTo>
                      <a:pt x="249" y="525"/>
                    </a:lnTo>
                    <a:lnTo>
                      <a:pt x="251" y="525"/>
                    </a:lnTo>
                    <a:lnTo>
                      <a:pt x="254" y="526"/>
                    </a:lnTo>
                    <a:lnTo>
                      <a:pt x="254" y="528"/>
                    </a:lnTo>
                    <a:lnTo>
                      <a:pt x="255" y="530"/>
                    </a:lnTo>
                    <a:lnTo>
                      <a:pt x="255" y="532"/>
                    </a:lnTo>
                    <a:lnTo>
                      <a:pt x="255" y="534"/>
                    </a:lnTo>
                    <a:lnTo>
                      <a:pt x="253" y="535"/>
                    </a:lnTo>
                    <a:lnTo>
                      <a:pt x="250" y="534"/>
                    </a:lnTo>
                    <a:lnTo>
                      <a:pt x="249" y="536"/>
                    </a:lnTo>
                    <a:lnTo>
                      <a:pt x="250" y="540"/>
                    </a:lnTo>
                    <a:lnTo>
                      <a:pt x="251" y="538"/>
                    </a:lnTo>
                    <a:lnTo>
                      <a:pt x="252" y="538"/>
                    </a:lnTo>
                    <a:lnTo>
                      <a:pt x="254" y="540"/>
                    </a:lnTo>
                    <a:lnTo>
                      <a:pt x="253" y="540"/>
                    </a:lnTo>
                    <a:lnTo>
                      <a:pt x="255" y="541"/>
                    </a:lnTo>
                    <a:lnTo>
                      <a:pt x="254" y="543"/>
                    </a:lnTo>
                    <a:lnTo>
                      <a:pt x="257" y="543"/>
                    </a:lnTo>
                    <a:lnTo>
                      <a:pt x="259" y="544"/>
                    </a:lnTo>
                    <a:lnTo>
                      <a:pt x="261" y="544"/>
                    </a:lnTo>
                    <a:lnTo>
                      <a:pt x="259" y="547"/>
                    </a:lnTo>
                    <a:lnTo>
                      <a:pt x="257" y="548"/>
                    </a:lnTo>
                    <a:lnTo>
                      <a:pt x="256" y="546"/>
                    </a:lnTo>
                    <a:lnTo>
                      <a:pt x="258" y="546"/>
                    </a:lnTo>
                    <a:lnTo>
                      <a:pt x="257" y="546"/>
                    </a:lnTo>
                    <a:lnTo>
                      <a:pt x="255" y="546"/>
                    </a:lnTo>
                    <a:lnTo>
                      <a:pt x="255" y="548"/>
                    </a:lnTo>
                    <a:lnTo>
                      <a:pt x="257" y="549"/>
                    </a:lnTo>
                    <a:lnTo>
                      <a:pt x="257" y="550"/>
                    </a:lnTo>
                    <a:lnTo>
                      <a:pt x="256" y="551"/>
                    </a:lnTo>
                    <a:lnTo>
                      <a:pt x="255" y="552"/>
                    </a:lnTo>
                    <a:lnTo>
                      <a:pt x="72" y="815"/>
                    </a:lnTo>
                    <a:lnTo>
                      <a:pt x="68" y="819"/>
                    </a:lnTo>
                    <a:lnTo>
                      <a:pt x="67" y="823"/>
                    </a:lnTo>
                    <a:lnTo>
                      <a:pt x="65" y="828"/>
                    </a:lnTo>
                    <a:lnTo>
                      <a:pt x="66" y="830"/>
                    </a:lnTo>
                    <a:lnTo>
                      <a:pt x="65" y="833"/>
                    </a:lnTo>
                    <a:lnTo>
                      <a:pt x="61" y="833"/>
                    </a:lnTo>
                    <a:lnTo>
                      <a:pt x="59" y="842"/>
                    </a:lnTo>
                    <a:lnTo>
                      <a:pt x="64" y="848"/>
                    </a:lnTo>
                    <a:lnTo>
                      <a:pt x="66" y="847"/>
                    </a:lnTo>
                    <a:lnTo>
                      <a:pt x="67" y="849"/>
                    </a:lnTo>
                    <a:lnTo>
                      <a:pt x="65" y="852"/>
                    </a:lnTo>
                    <a:lnTo>
                      <a:pt x="62" y="855"/>
                    </a:lnTo>
                    <a:lnTo>
                      <a:pt x="59" y="861"/>
                    </a:lnTo>
                    <a:lnTo>
                      <a:pt x="54" y="864"/>
                    </a:lnTo>
                    <a:lnTo>
                      <a:pt x="53" y="867"/>
                    </a:lnTo>
                    <a:lnTo>
                      <a:pt x="53" y="869"/>
                    </a:lnTo>
                    <a:lnTo>
                      <a:pt x="54" y="870"/>
                    </a:lnTo>
                    <a:lnTo>
                      <a:pt x="59" y="868"/>
                    </a:lnTo>
                    <a:lnTo>
                      <a:pt x="62" y="866"/>
                    </a:lnTo>
                    <a:lnTo>
                      <a:pt x="65" y="861"/>
                    </a:lnTo>
                    <a:lnTo>
                      <a:pt x="65" y="867"/>
                    </a:lnTo>
                    <a:lnTo>
                      <a:pt x="61" y="870"/>
                    </a:lnTo>
                    <a:lnTo>
                      <a:pt x="62" y="871"/>
                    </a:lnTo>
                    <a:lnTo>
                      <a:pt x="67" y="870"/>
                    </a:lnTo>
                    <a:lnTo>
                      <a:pt x="69" y="865"/>
                    </a:lnTo>
                    <a:lnTo>
                      <a:pt x="67" y="864"/>
                    </a:lnTo>
                    <a:lnTo>
                      <a:pt x="72" y="861"/>
                    </a:lnTo>
                    <a:lnTo>
                      <a:pt x="78" y="860"/>
                    </a:lnTo>
                    <a:lnTo>
                      <a:pt x="80" y="855"/>
                    </a:lnTo>
                    <a:lnTo>
                      <a:pt x="78" y="854"/>
                    </a:lnTo>
                    <a:lnTo>
                      <a:pt x="81" y="854"/>
                    </a:lnTo>
                    <a:lnTo>
                      <a:pt x="83" y="850"/>
                    </a:lnTo>
                    <a:lnTo>
                      <a:pt x="87" y="849"/>
                    </a:lnTo>
                    <a:lnTo>
                      <a:pt x="89" y="850"/>
                    </a:lnTo>
                    <a:lnTo>
                      <a:pt x="87" y="856"/>
                    </a:lnTo>
                    <a:lnTo>
                      <a:pt x="91" y="860"/>
                    </a:lnTo>
                    <a:lnTo>
                      <a:pt x="96" y="853"/>
                    </a:lnTo>
                    <a:lnTo>
                      <a:pt x="97" y="849"/>
                    </a:lnTo>
                    <a:lnTo>
                      <a:pt x="101" y="848"/>
                    </a:lnTo>
                    <a:lnTo>
                      <a:pt x="101" y="847"/>
                    </a:lnTo>
                    <a:lnTo>
                      <a:pt x="103" y="845"/>
                    </a:lnTo>
                    <a:lnTo>
                      <a:pt x="105" y="847"/>
                    </a:lnTo>
                    <a:lnTo>
                      <a:pt x="110" y="843"/>
                    </a:lnTo>
                    <a:lnTo>
                      <a:pt x="110" y="837"/>
                    </a:lnTo>
                    <a:lnTo>
                      <a:pt x="112" y="838"/>
                    </a:lnTo>
                    <a:lnTo>
                      <a:pt x="111" y="844"/>
                    </a:lnTo>
                    <a:lnTo>
                      <a:pt x="113" y="843"/>
                    </a:lnTo>
                    <a:lnTo>
                      <a:pt x="118" y="838"/>
                    </a:lnTo>
                    <a:lnTo>
                      <a:pt x="119" y="836"/>
                    </a:lnTo>
                    <a:lnTo>
                      <a:pt x="119" y="835"/>
                    </a:lnTo>
                    <a:lnTo>
                      <a:pt x="119" y="834"/>
                    </a:lnTo>
                    <a:lnTo>
                      <a:pt x="119" y="832"/>
                    </a:lnTo>
                    <a:lnTo>
                      <a:pt x="122" y="832"/>
                    </a:lnTo>
                    <a:lnTo>
                      <a:pt x="122" y="830"/>
                    </a:lnTo>
                    <a:lnTo>
                      <a:pt x="124" y="825"/>
                    </a:lnTo>
                    <a:lnTo>
                      <a:pt x="125" y="820"/>
                    </a:lnTo>
                    <a:lnTo>
                      <a:pt x="124" y="817"/>
                    </a:lnTo>
                    <a:lnTo>
                      <a:pt x="124" y="815"/>
                    </a:lnTo>
                    <a:lnTo>
                      <a:pt x="125" y="815"/>
                    </a:lnTo>
                    <a:lnTo>
                      <a:pt x="127" y="813"/>
                    </a:lnTo>
                    <a:lnTo>
                      <a:pt x="128" y="807"/>
                    </a:lnTo>
                    <a:lnTo>
                      <a:pt x="126" y="806"/>
                    </a:lnTo>
                    <a:lnTo>
                      <a:pt x="125" y="811"/>
                    </a:lnTo>
                    <a:lnTo>
                      <a:pt x="123" y="814"/>
                    </a:lnTo>
                    <a:lnTo>
                      <a:pt x="121" y="808"/>
                    </a:lnTo>
                    <a:lnTo>
                      <a:pt x="123" y="804"/>
                    </a:lnTo>
                    <a:lnTo>
                      <a:pt x="125" y="801"/>
                    </a:lnTo>
                    <a:lnTo>
                      <a:pt x="127" y="796"/>
                    </a:lnTo>
                    <a:lnTo>
                      <a:pt x="125" y="793"/>
                    </a:lnTo>
                    <a:lnTo>
                      <a:pt x="127" y="789"/>
                    </a:lnTo>
                    <a:lnTo>
                      <a:pt x="124" y="793"/>
                    </a:lnTo>
                    <a:lnTo>
                      <a:pt x="123" y="792"/>
                    </a:lnTo>
                    <a:lnTo>
                      <a:pt x="123" y="788"/>
                    </a:lnTo>
                    <a:lnTo>
                      <a:pt x="122" y="787"/>
                    </a:lnTo>
                    <a:lnTo>
                      <a:pt x="121" y="792"/>
                    </a:lnTo>
                    <a:lnTo>
                      <a:pt x="119" y="790"/>
                    </a:lnTo>
                    <a:lnTo>
                      <a:pt x="117" y="789"/>
                    </a:lnTo>
                    <a:lnTo>
                      <a:pt x="116" y="787"/>
                    </a:lnTo>
                    <a:lnTo>
                      <a:pt x="114" y="788"/>
                    </a:lnTo>
                    <a:lnTo>
                      <a:pt x="115" y="790"/>
                    </a:lnTo>
                    <a:lnTo>
                      <a:pt x="113" y="790"/>
                    </a:lnTo>
                    <a:lnTo>
                      <a:pt x="112" y="788"/>
                    </a:lnTo>
                    <a:lnTo>
                      <a:pt x="113" y="786"/>
                    </a:lnTo>
                    <a:lnTo>
                      <a:pt x="114" y="787"/>
                    </a:lnTo>
                    <a:lnTo>
                      <a:pt x="115" y="785"/>
                    </a:lnTo>
                    <a:lnTo>
                      <a:pt x="112" y="784"/>
                    </a:lnTo>
                    <a:lnTo>
                      <a:pt x="109" y="784"/>
                    </a:lnTo>
                    <a:lnTo>
                      <a:pt x="106" y="786"/>
                    </a:lnTo>
                    <a:lnTo>
                      <a:pt x="105" y="787"/>
                    </a:lnTo>
                    <a:lnTo>
                      <a:pt x="106" y="790"/>
                    </a:lnTo>
                    <a:lnTo>
                      <a:pt x="106" y="792"/>
                    </a:lnTo>
                    <a:lnTo>
                      <a:pt x="105" y="792"/>
                    </a:lnTo>
                    <a:lnTo>
                      <a:pt x="106" y="794"/>
                    </a:lnTo>
                    <a:lnTo>
                      <a:pt x="103" y="796"/>
                    </a:lnTo>
                    <a:lnTo>
                      <a:pt x="101" y="795"/>
                    </a:lnTo>
                    <a:lnTo>
                      <a:pt x="102" y="792"/>
                    </a:lnTo>
                    <a:lnTo>
                      <a:pt x="100" y="791"/>
                    </a:lnTo>
                    <a:lnTo>
                      <a:pt x="99" y="788"/>
                    </a:lnTo>
                    <a:lnTo>
                      <a:pt x="98" y="786"/>
                    </a:lnTo>
                    <a:lnTo>
                      <a:pt x="96" y="788"/>
                    </a:lnTo>
                    <a:lnTo>
                      <a:pt x="92" y="789"/>
                    </a:lnTo>
                    <a:lnTo>
                      <a:pt x="93" y="791"/>
                    </a:lnTo>
                    <a:lnTo>
                      <a:pt x="95" y="793"/>
                    </a:lnTo>
                    <a:lnTo>
                      <a:pt x="93" y="795"/>
                    </a:lnTo>
                    <a:lnTo>
                      <a:pt x="91" y="794"/>
                    </a:lnTo>
                    <a:lnTo>
                      <a:pt x="90" y="796"/>
                    </a:lnTo>
                    <a:lnTo>
                      <a:pt x="89" y="794"/>
                    </a:lnTo>
                    <a:lnTo>
                      <a:pt x="89" y="790"/>
                    </a:lnTo>
                    <a:lnTo>
                      <a:pt x="86" y="790"/>
                    </a:lnTo>
                    <a:lnTo>
                      <a:pt x="87" y="794"/>
                    </a:lnTo>
                    <a:lnTo>
                      <a:pt x="88" y="796"/>
                    </a:lnTo>
                    <a:lnTo>
                      <a:pt x="86" y="796"/>
                    </a:lnTo>
                    <a:lnTo>
                      <a:pt x="84" y="796"/>
                    </a:lnTo>
                    <a:lnTo>
                      <a:pt x="84" y="797"/>
                    </a:lnTo>
                    <a:lnTo>
                      <a:pt x="87" y="799"/>
                    </a:lnTo>
                    <a:lnTo>
                      <a:pt x="88" y="801"/>
                    </a:lnTo>
                    <a:lnTo>
                      <a:pt x="86" y="801"/>
                    </a:lnTo>
                    <a:lnTo>
                      <a:pt x="87" y="802"/>
                    </a:lnTo>
                    <a:lnTo>
                      <a:pt x="88" y="804"/>
                    </a:lnTo>
                    <a:lnTo>
                      <a:pt x="87" y="805"/>
                    </a:lnTo>
                    <a:lnTo>
                      <a:pt x="89" y="811"/>
                    </a:lnTo>
                    <a:lnTo>
                      <a:pt x="91" y="816"/>
                    </a:lnTo>
                    <a:lnTo>
                      <a:pt x="92" y="820"/>
                    </a:lnTo>
                    <a:lnTo>
                      <a:pt x="92" y="823"/>
                    </a:lnTo>
                    <a:lnTo>
                      <a:pt x="93" y="826"/>
                    </a:lnTo>
                    <a:lnTo>
                      <a:pt x="92" y="827"/>
                    </a:lnTo>
                    <a:lnTo>
                      <a:pt x="91" y="827"/>
                    </a:lnTo>
                    <a:lnTo>
                      <a:pt x="90" y="828"/>
                    </a:lnTo>
                    <a:lnTo>
                      <a:pt x="89" y="826"/>
                    </a:lnTo>
                    <a:lnTo>
                      <a:pt x="88" y="827"/>
                    </a:lnTo>
                    <a:lnTo>
                      <a:pt x="85" y="822"/>
                    </a:lnTo>
                    <a:lnTo>
                      <a:pt x="83" y="821"/>
                    </a:lnTo>
                    <a:lnTo>
                      <a:pt x="85" y="821"/>
                    </a:lnTo>
                    <a:lnTo>
                      <a:pt x="86" y="820"/>
                    </a:lnTo>
                    <a:lnTo>
                      <a:pt x="85" y="817"/>
                    </a:lnTo>
                    <a:lnTo>
                      <a:pt x="83" y="818"/>
                    </a:lnTo>
                    <a:lnTo>
                      <a:pt x="82" y="815"/>
                    </a:lnTo>
                    <a:lnTo>
                      <a:pt x="82" y="814"/>
                    </a:lnTo>
                    <a:lnTo>
                      <a:pt x="78" y="815"/>
                    </a:lnTo>
                    <a:lnTo>
                      <a:pt x="77" y="814"/>
                    </a:lnTo>
                    <a:lnTo>
                      <a:pt x="77" y="811"/>
                    </a:lnTo>
                    <a:lnTo>
                      <a:pt x="76" y="810"/>
                    </a:lnTo>
                    <a:lnTo>
                      <a:pt x="72" y="813"/>
                    </a:lnTo>
                    <a:lnTo>
                      <a:pt x="74" y="815"/>
                    </a:lnTo>
                    <a:lnTo>
                      <a:pt x="72" y="815"/>
                    </a:lnTo>
                    <a:lnTo>
                      <a:pt x="255" y="552"/>
                    </a:lnTo>
                    <a:lnTo>
                      <a:pt x="131" y="910"/>
                    </a:lnTo>
                    <a:lnTo>
                      <a:pt x="133" y="915"/>
                    </a:lnTo>
                    <a:lnTo>
                      <a:pt x="133" y="918"/>
                    </a:lnTo>
                    <a:lnTo>
                      <a:pt x="136" y="916"/>
                    </a:lnTo>
                    <a:lnTo>
                      <a:pt x="137" y="909"/>
                    </a:lnTo>
                    <a:lnTo>
                      <a:pt x="140" y="902"/>
                    </a:lnTo>
                    <a:lnTo>
                      <a:pt x="144" y="897"/>
                    </a:lnTo>
                    <a:lnTo>
                      <a:pt x="147" y="891"/>
                    </a:lnTo>
                    <a:lnTo>
                      <a:pt x="148" y="889"/>
                    </a:lnTo>
                    <a:lnTo>
                      <a:pt x="151" y="881"/>
                    </a:lnTo>
                    <a:lnTo>
                      <a:pt x="153" y="875"/>
                    </a:lnTo>
                    <a:lnTo>
                      <a:pt x="154" y="867"/>
                    </a:lnTo>
                    <a:lnTo>
                      <a:pt x="157" y="864"/>
                    </a:lnTo>
                    <a:lnTo>
                      <a:pt x="160" y="859"/>
                    </a:lnTo>
                    <a:lnTo>
                      <a:pt x="161" y="861"/>
                    </a:lnTo>
                    <a:lnTo>
                      <a:pt x="164" y="858"/>
                    </a:lnTo>
                    <a:lnTo>
                      <a:pt x="167" y="855"/>
                    </a:lnTo>
                    <a:lnTo>
                      <a:pt x="166" y="851"/>
                    </a:lnTo>
                    <a:lnTo>
                      <a:pt x="160" y="850"/>
                    </a:lnTo>
                    <a:lnTo>
                      <a:pt x="164" y="847"/>
                    </a:lnTo>
                    <a:lnTo>
                      <a:pt x="163" y="841"/>
                    </a:lnTo>
                    <a:lnTo>
                      <a:pt x="165" y="837"/>
                    </a:lnTo>
                    <a:lnTo>
                      <a:pt x="165" y="834"/>
                    </a:lnTo>
                    <a:lnTo>
                      <a:pt x="162" y="831"/>
                    </a:lnTo>
                    <a:lnTo>
                      <a:pt x="159" y="836"/>
                    </a:lnTo>
                    <a:lnTo>
                      <a:pt x="154" y="841"/>
                    </a:lnTo>
                    <a:lnTo>
                      <a:pt x="150" y="846"/>
                    </a:lnTo>
                    <a:lnTo>
                      <a:pt x="148" y="848"/>
                    </a:lnTo>
                    <a:lnTo>
                      <a:pt x="148" y="850"/>
                    </a:lnTo>
                    <a:lnTo>
                      <a:pt x="147" y="853"/>
                    </a:lnTo>
                    <a:lnTo>
                      <a:pt x="147" y="857"/>
                    </a:lnTo>
                    <a:lnTo>
                      <a:pt x="145" y="859"/>
                    </a:lnTo>
                    <a:lnTo>
                      <a:pt x="144" y="860"/>
                    </a:lnTo>
                    <a:lnTo>
                      <a:pt x="145" y="862"/>
                    </a:lnTo>
                    <a:lnTo>
                      <a:pt x="142" y="863"/>
                    </a:lnTo>
                    <a:lnTo>
                      <a:pt x="141" y="871"/>
                    </a:lnTo>
                    <a:lnTo>
                      <a:pt x="137" y="877"/>
                    </a:lnTo>
                    <a:lnTo>
                      <a:pt x="136" y="883"/>
                    </a:lnTo>
                    <a:lnTo>
                      <a:pt x="135" y="889"/>
                    </a:lnTo>
                    <a:lnTo>
                      <a:pt x="133" y="897"/>
                    </a:lnTo>
                    <a:lnTo>
                      <a:pt x="131" y="902"/>
                    </a:lnTo>
                    <a:lnTo>
                      <a:pt x="131" y="907"/>
                    </a:lnTo>
                    <a:lnTo>
                      <a:pt x="131" y="910"/>
                    </a:lnTo>
                    <a:lnTo>
                      <a:pt x="255" y="552"/>
                    </a:lnTo>
                    <a:lnTo>
                      <a:pt x="191" y="788"/>
                    </a:lnTo>
                    <a:lnTo>
                      <a:pt x="186" y="790"/>
                    </a:lnTo>
                    <a:lnTo>
                      <a:pt x="181" y="790"/>
                    </a:lnTo>
                    <a:lnTo>
                      <a:pt x="175" y="790"/>
                    </a:lnTo>
                    <a:lnTo>
                      <a:pt x="177" y="792"/>
                    </a:lnTo>
                    <a:lnTo>
                      <a:pt x="182" y="793"/>
                    </a:lnTo>
                    <a:lnTo>
                      <a:pt x="187" y="793"/>
                    </a:lnTo>
                    <a:lnTo>
                      <a:pt x="189" y="790"/>
                    </a:lnTo>
                    <a:lnTo>
                      <a:pt x="190" y="792"/>
                    </a:lnTo>
                    <a:lnTo>
                      <a:pt x="189" y="794"/>
                    </a:lnTo>
                    <a:lnTo>
                      <a:pt x="191" y="795"/>
                    </a:lnTo>
                    <a:lnTo>
                      <a:pt x="193" y="796"/>
                    </a:lnTo>
                    <a:lnTo>
                      <a:pt x="190" y="800"/>
                    </a:lnTo>
                    <a:lnTo>
                      <a:pt x="200" y="802"/>
                    </a:lnTo>
                    <a:lnTo>
                      <a:pt x="202" y="802"/>
                    </a:lnTo>
                    <a:lnTo>
                      <a:pt x="205" y="800"/>
                    </a:lnTo>
                    <a:lnTo>
                      <a:pt x="202" y="798"/>
                    </a:lnTo>
                    <a:lnTo>
                      <a:pt x="208" y="796"/>
                    </a:lnTo>
                    <a:lnTo>
                      <a:pt x="208" y="794"/>
                    </a:lnTo>
                    <a:lnTo>
                      <a:pt x="213" y="793"/>
                    </a:lnTo>
                    <a:lnTo>
                      <a:pt x="219" y="792"/>
                    </a:lnTo>
                    <a:lnTo>
                      <a:pt x="224" y="790"/>
                    </a:lnTo>
                    <a:lnTo>
                      <a:pt x="226" y="787"/>
                    </a:lnTo>
                    <a:lnTo>
                      <a:pt x="225" y="786"/>
                    </a:lnTo>
                    <a:lnTo>
                      <a:pt x="212" y="792"/>
                    </a:lnTo>
                    <a:lnTo>
                      <a:pt x="206" y="790"/>
                    </a:lnTo>
                    <a:lnTo>
                      <a:pt x="205" y="790"/>
                    </a:lnTo>
                    <a:lnTo>
                      <a:pt x="202" y="790"/>
                    </a:lnTo>
                    <a:lnTo>
                      <a:pt x="202" y="791"/>
                    </a:lnTo>
                    <a:lnTo>
                      <a:pt x="202" y="788"/>
                    </a:lnTo>
                    <a:lnTo>
                      <a:pt x="201" y="789"/>
                    </a:lnTo>
                    <a:lnTo>
                      <a:pt x="200" y="791"/>
                    </a:lnTo>
                    <a:lnTo>
                      <a:pt x="198" y="790"/>
                    </a:lnTo>
                    <a:lnTo>
                      <a:pt x="197" y="788"/>
                    </a:lnTo>
                    <a:lnTo>
                      <a:pt x="194" y="790"/>
                    </a:lnTo>
                    <a:lnTo>
                      <a:pt x="191" y="788"/>
                    </a:lnTo>
                    <a:lnTo>
                      <a:pt x="255" y="552"/>
                    </a:lnTo>
                  </a:path>
                </a:pathLst>
              </a:custGeom>
              <a:solidFill>
                <a:srgbClr val="33CCCC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5" name="Freeform 189"/>
              <p:cNvSpPr>
                <a:spLocks/>
              </p:cNvSpPr>
              <p:nvPr/>
            </p:nvSpPr>
            <p:spPr bwMode="auto">
              <a:xfrm>
                <a:off x="7697788" y="1655763"/>
                <a:ext cx="755650" cy="1787525"/>
              </a:xfrm>
              <a:custGeom>
                <a:avLst/>
                <a:gdLst>
                  <a:gd name="T0" fmla="*/ 2147483647 w 476"/>
                  <a:gd name="T1" fmla="*/ 2147483647 h 1126"/>
                  <a:gd name="T2" fmla="*/ 2147483647 w 476"/>
                  <a:gd name="T3" fmla="*/ 2147483647 h 1126"/>
                  <a:gd name="T4" fmla="*/ 2147483647 w 476"/>
                  <a:gd name="T5" fmla="*/ 2147483647 h 1126"/>
                  <a:gd name="T6" fmla="*/ 2147483647 w 476"/>
                  <a:gd name="T7" fmla="*/ 2147483647 h 1126"/>
                  <a:gd name="T8" fmla="*/ 2147483647 w 476"/>
                  <a:gd name="T9" fmla="*/ 2147483647 h 1126"/>
                  <a:gd name="T10" fmla="*/ 2147483647 w 476"/>
                  <a:gd name="T11" fmla="*/ 2147483647 h 1126"/>
                  <a:gd name="T12" fmla="*/ 2147483647 w 476"/>
                  <a:gd name="T13" fmla="*/ 2147483647 h 1126"/>
                  <a:gd name="T14" fmla="*/ 2147483647 w 476"/>
                  <a:gd name="T15" fmla="*/ 2147483647 h 1126"/>
                  <a:gd name="T16" fmla="*/ 2147483647 w 476"/>
                  <a:gd name="T17" fmla="*/ 2147483647 h 1126"/>
                  <a:gd name="T18" fmla="*/ 2147483647 w 476"/>
                  <a:gd name="T19" fmla="*/ 2147483647 h 1126"/>
                  <a:gd name="T20" fmla="*/ 2147483647 w 476"/>
                  <a:gd name="T21" fmla="*/ 2147483647 h 1126"/>
                  <a:gd name="T22" fmla="*/ 2147483647 w 476"/>
                  <a:gd name="T23" fmla="*/ 2147483647 h 1126"/>
                  <a:gd name="T24" fmla="*/ 2147483647 w 476"/>
                  <a:gd name="T25" fmla="*/ 2147483647 h 1126"/>
                  <a:gd name="T26" fmla="*/ 2147483647 w 476"/>
                  <a:gd name="T27" fmla="*/ 2147483647 h 1126"/>
                  <a:gd name="T28" fmla="*/ 2147483647 w 476"/>
                  <a:gd name="T29" fmla="*/ 2147483647 h 1126"/>
                  <a:gd name="T30" fmla="*/ 2147483647 w 476"/>
                  <a:gd name="T31" fmla="*/ 2147483647 h 1126"/>
                  <a:gd name="T32" fmla="*/ 2147483647 w 476"/>
                  <a:gd name="T33" fmla="*/ 2147483647 h 1126"/>
                  <a:gd name="T34" fmla="*/ 2147483647 w 476"/>
                  <a:gd name="T35" fmla="*/ 2147483647 h 1126"/>
                  <a:gd name="T36" fmla="*/ 2147483647 w 476"/>
                  <a:gd name="T37" fmla="*/ 2147483647 h 1126"/>
                  <a:gd name="T38" fmla="*/ 2147483647 w 476"/>
                  <a:gd name="T39" fmla="*/ 2147483647 h 1126"/>
                  <a:gd name="T40" fmla="*/ 2147483647 w 476"/>
                  <a:gd name="T41" fmla="*/ 2147483647 h 1126"/>
                  <a:gd name="T42" fmla="*/ 2147483647 w 476"/>
                  <a:gd name="T43" fmla="*/ 2147483647 h 1126"/>
                  <a:gd name="T44" fmla="*/ 2147483647 w 476"/>
                  <a:gd name="T45" fmla="*/ 2147483647 h 1126"/>
                  <a:gd name="T46" fmla="*/ 2147483647 w 476"/>
                  <a:gd name="T47" fmla="*/ 2147483647 h 1126"/>
                  <a:gd name="T48" fmla="*/ 2147483647 w 476"/>
                  <a:gd name="T49" fmla="*/ 2147483647 h 1126"/>
                  <a:gd name="T50" fmla="*/ 2147483647 w 476"/>
                  <a:gd name="T51" fmla="*/ 2147483647 h 1126"/>
                  <a:gd name="T52" fmla="*/ 2147483647 w 476"/>
                  <a:gd name="T53" fmla="*/ 2147483647 h 1126"/>
                  <a:gd name="T54" fmla="*/ 2147483647 w 476"/>
                  <a:gd name="T55" fmla="*/ 2147483647 h 1126"/>
                  <a:gd name="T56" fmla="*/ 2147483647 w 476"/>
                  <a:gd name="T57" fmla="*/ 2147483647 h 1126"/>
                  <a:gd name="T58" fmla="*/ 2147483647 w 476"/>
                  <a:gd name="T59" fmla="*/ 2147483647 h 1126"/>
                  <a:gd name="T60" fmla="*/ 0 w 476"/>
                  <a:gd name="T61" fmla="*/ 2147483647 h 1126"/>
                  <a:gd name="T62" fmla="*/ 2147483647 w 476"/>
                  <a:gd name="T63" fmla="*/ 2147483647 h 1126"/>
                  <a:gd name="T64" fmla="*/ 2147483647 w 476"/>
                  <a:gd name="T65" fmla="*/ 2147483647 h 1126"/>
                  <a:gd name="T66" fmla="*/ 2147483647 w 476"/>
                  <a:gd name="T67" fmla="*/ 2147483647 h 1126"/>
                  <a:gd name="T68" fmla="*/ 2147483647 w 476"/>
                  <a:gd name="T69" fmla="*/ 2147483647 h 1126"/>
                  <a:gd name="T70" fmla="*/ 2147483647 w 476"/>
                  <a:gd name="T71" fmla="*/ 2147483647 h 1126"/>
                  <a:gd name="T72" fmla="*/ 2147483647 w 476"/>
                  <a:gd name="T73" fmla="*/ 2147483647 h 1126"/>
                  <a:gd name="T74" fmla="*/ 2147483647 w 476"/>
                  <a:gd name="T75" fmla="*/ 2147483647 h 1126"/>
                  <a:gd name="T76" fmla="*/ 2147483647 w 476"/>
                  <a:gd name="T77" fmla="*/ 2147483647 h 1126"/>
                  <a:gd name="T78" fmla="*/ 2147483647 w 476"/>
                  <a:gd name="T79" fmla="*/ 2147483647 h 1126"/>
                  <a:gd name="T80" fmla="*/ 2147483647 w 476"/>
                  <a:gd name="T81" fmla="*/ 2147483647 h 1126"/>
                  <a:gd name="T82" fmla="*/ 2147483647 w 476"/>
                  <a:gd name="T83" fmla="*/ 2147483647 h 1126"/>
                  <a:gd name="T84" fmla="*/ 2147483647 w 476"/>
                  <a:gd name="T85" fmla="*/ 2147483647 h 1126"/>
                  <a:gd name="T86" fmla="*/ 2147483647 w 476"/>
                  <a:gd name="T87" fmla="*/ 2147483647 h 1126"/>
                  <a:gd name="T88" fmla="*/ 2147483647 w 476"/>
                  <a:gd name="T89" fmla="*/ 2147483647 h 1126"/>
                  <a:gd name="T90" fmla="*/ 2147483647 w 476"/>
                  <a:gd name="T91" fmla="*/ 2147483647 h 1126"/>
                  <a:gd name="T92" fmla="*/ 2147483647 w 476"/>
                  <a:gd name="T93" fmla="*/ 2147483647 h 1126"/>
                  <a:gd name="T94" fmla="*/ 2147483647 w 476"/>
                  <a:gd name="T95" fmla="*/ 2147483647 h 1126"/>
                  <a:gd name="T96" fmla="*/ 2147483647 w 476"/>
                  <a:gd name="T97" fmla="*/ 2147483647 h 1126"/>
                  <a:gd name="T98" fmla="*/ 2147483647 w 476"/>
                  <a:gd name="T99" fmla="*/ 2147483647 h 1126"/>
                  <a:gd name="T100" fmla="*/ 2147483647 w 476"/>
                  <a:gd name="T101" fmla="*/ 2147483647 h 1126"/>
                  <a:gd name="T102" fmla="*/ 2147483647 w 476"/>
                  <a:gd name="T103" fmla="*/ 2147483647 h 1126"/>
                  <a:gd name="T104" fmla="*/ 2147483647 w 476"/>
                  <a:gd name="T105" fmla="*/ 2147483647 h 1126"/>
                  <a:gd name="T106" fmla="*/ 2147483647 w 476"/>
                  <a:gd name="T107" fmla="*/ 2147483647 h 1126"/>
                  <a:gd name="T108" fmla="*/ 2147483647 w 476"/>
                  <a:gd name="T109" fmla="*/ 2147483647 h 1126"/>
                  <a:gd name="T110" fmla="*/ 2147483647 w 476"/>
                  <a:gd name="T111" fmla="*/ 2147483647 h 1126"/>
                  <a:gd name="T112" fmla="*/ 2147483647 w 476"/>
                  <a:gd name="T113" fmla="*/ 2147483647 h 1126"/>
                  <a:gd name="T114" fmla="*/ 2147483647 w 476"/>
                  <a:gd name="T115" fmla="*/ 2147483647 h 1126"/>
                  <a:gd name="T116" fmla="*/ 2147483647 w 476"/>
                  <a:gd name="T117" fmla="*/ 2147483647 h 1126"/>
                  <a:gd name="T118" fmla="*/ 2147483647 w 476"/>
                  <a:gd name="T119" fmla="*/ 2147483647 h 1126"/>
                  <a:gd name="T120" fmla="*/ 2147483647 w 476"/>
                  <a:gd name="T121" fmla="*/ 2147483647 h 112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6"/>
                  <a:gd name="T184" fmla="*/ 0 h 1126"/>
                  <a:gd name="T185" fmla="*/ 476 w 476"/>
                  <a:gd name="T186" fmla="*/ 1126 h 112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6" h="1126">
                    <a:moveTo>
                      <a:pt x="255" y="552"/>
                    </a:moveTo>
                    <a:lnTo>
                      <a:pt x="255" y="562"/>
                    </a:lnTo>
                    <a:lnTo>
                      <a:pt x="253" y="563"/>
                    </a:lnTo>
                    <a:lnTo>
                      <a:pt x="255" y="564"/>
                    </a:lnTo>
                    <a:lnTo>
                      <a:pt x="253" y="565"/>
                    </a:lnTo>
                    <a:lnTo>
                      <a:pt x="253" y="568"/>
                    </a:lnTo>
                    <a:lnTo>
                      <a:pt x="250" y="569"/>
                    </a:lnTo>
                    <a:lnTo>
                      <a:pt x="251" y="572"/>
                    </a:lnTo>
                    <a:lnTo>
                      <a:pt x="252" y="575"/>
                    </a:lnTo>
                    <a:lnTo>
                      <a:pt x="252" y="576"/>
                    </a:lnTo>
                    <a:lnTo>
                      <a:pt x="251" y="576"/>
                    </a:lnTo>
                    <a:lnTo>
                      <a:pt x="251" y="578"/>
                    </a:lnTo>
                    <a:lnTo>
                      <a:pt x="251" y="580"/>
                    </a:lnTo>
                    <a:lnTo>
                      <a:pt x="254" y="581"/>
                    </a:lnTo>
                    <a:lnTo>
                      <a:pt x="254" y="582"/>
                    </a:lnTo>
                    <a:lnTo>
                      <a:pt x="253" y="583"/>
                    </a:lnTo>
                    <a:lnTo>
                      <a:pt x="253" y="584"/>
                    </a:lnTo>
                    <a:lnTo>
                      <a:pt x="254" y="588"/>
                    </a:lnTo>
                    <a:lnTo>
                      <a:pt x="255" y="587"/>
                    </a:lnTo>
                    <a:lnTo>
                      <a:pt x="258" y="588"/>
                    </a:lnTo>
                    <a:lnTo>
                      <a:pt x="259" y="588"/>
                    </a:lnTo>
                    <a:lnTo>
                      <a:pt x="259" y="590"/>
                    </a:lnTo>
                    <a:lnTo>
                      <a:pt x="258" y="594"/>
                    </a:lnTo>
                    <a:lnTo>
                      <a:pt x="257" y="595"/>
                    </a:lnTo>
                    <a:lnTo>
                      <a:pt x="255" y="596"/>
                    </a:lnTo>
                    <a:lnTo>
                      <a:pt x="255" y="594"/>
                    </a:lnTo>
                    <a:lnTo>
                      <a:pt x="254" y="591"/>
                    </a:lnTo>
                    <a:lnTo>
                      <a:pt x="252" y="592"/>
                    </a:lnTo>
                    <a:lnTo>
                      <a:pt x="249" y="592"/>
                    </a:lnTo>
                    <a:lnTo>
                      <a:pt x="249" y="594"/>
                    </a:lnTo>
                    <a:lnTo>
                      <a:pt x="248" y="595"/>
                    </a:lnTo>
                    <a:lnTo>
                      <a:pt x="249" y="597"/>
                    </a:lnTo>
                    <a:lnTo>
                      <a:pt x="248" y="599"/>
                    </a:lnTo>
                    <a:lnTo>
                      <a:pt x="247" y="600"/>
                    </a:lnTo>
                    <a:lnTo>
                      <a:pt x="246" y="600"/>
                    </a:lnTo>
                    <a:lnTo>
                      <a:pt x="247" y="602"/>
                    </a:lnTo>
                    <a:lnTo>
                      <a:pt x="248" y="603"/>
                    </a:lnTo>
                    <a:lnTo>
                      <a:pt x="247" y="604"/>
                    </a:lnTo>
                    <a:lnTo>
                      <a:pt x="246" y="605"/>
                    </a:lnTo>
                    <a:lnTo>
                      <a:pt x="245" y="606"/>
                    </a:lnTo>
                    <a:lnTo>
                      <a:pt x="246" y="607"/>
                    </a:lnTo>
                    <a:lnTo>
                      <a:pt x="246" y="609"/>
                    </a:lnTo>
                    <a:lnTo>
                      <a:pt x="245" y="611"/>
                    </a:lnTo>
                    <a:lnTo>
                      <a:pt x="247" y="612"/>
                    </a:lnTo>
                    <a:lnTo>
                      <a:pt x="249" y="611"/>
                    </a:lnTo>
                    <a:lnTo>
                      <a:pt x="249" y="612"/>
                    </a:lnTo>
                    <a:lnTo>
                      <a:pt x="248" y="614"/>
                    </a:lnTo>
                    <a:lnTo>
                      <a:pt x="246" y="614"/>
                    </a:lnTo>
                    <a:lnTo>
                      <a:pt x="244" y="614"/>
                    </a:lnTo>
                    <a:lnTo>
                      <a:pt x="244" y="616"/>
                    </a:lnTo>
                    <a:lnTo>
                      <a:pt x="245" y="617"/>
                    </a:lnTo>
                    <a:lnTo>
                      <a:pt x="245" y="618"/>
                    </a:lnTo>
                    <a:lnTo>
                      <a:pt x="247" y="621"/>
                    </a:lnTo>
                    <a:lnTo>
                      <a:pt x="249" y="622"/>
                    </a:lnTo>
                    <a:lnTo>
                      <a:pt x="250" y="622"/>
                    </a:lnTo>
                    <a:lnTo>
                      <a:pt x="250" y="623"/>
                    </a:lnTo>
                    <a:lnTo>
                      <a:pt x="251" y="624"/>
                    </a:lnTo>
                    <a:lnTo>
                      <a:pt x="249" y="625"/>
                    </a:lnTo>
                    <a:lnTo>
                      <a:pt x="248" y="626"/>
                    </a:lnTo>
                    <a:lnTo>
                      <a:pt x="249" y="628"/>
                    </a:lnTo>
                    <a:lnTo>
                      <a:pt x="249" y="629"/>
                    </a:lnTo>
                    <a:lnTo>
                      <a:pt x="248" y="630"/>
                    </a:lnTo>
                    <a:lnTo>
                      <a:pt x="249" y="632"/>
                    </a:lnTo>
                    <a:lnTo>
                      <a:pt x="249" y="633"/>
                    </a:lnTo>
                    <a:lnTo>
                      <a:pt x="249" y="634"/>
                    </a:lnTo>
                    <a:lnTo>
                      <a:pt x="248" y="635"/>
                    </a:lnTo>
                    <a:lnTo>
                      <a:pt x="249" y="635"/>
                    </a:lnTo>
                    <a:lnTo>
                      <a:pt x="249" y="637"/>
                    </a:lnTo>
                    <a:lnTo>
                      <a:pt x="249" y="639"/>
                    </a:lnTo>
                    <a:lnTo>
                      <a:pt x="249" y="642"/>
                    </a:lnTo>
                    <a:lnTo>
                      <a:pt x="249" y="645"/>
                    </a:lnTo>
                    <a:lnTo>
                      <a:pt x="248" y="647"/>
                    </a:lnTo>
                    <a:lnTo>
                      <a:pt x="251" y="647"/>
                    </a:lnTo>
                    <a:lnTo>
                      <a:pt x="250" y="648"/>
                    </a:lnTo>
                    <a:lnTo>
                      <a:pt x="249" y="648"/>
                    </a:lnTo>
                    <a:lnTo>
                      <a:pt x="249" y="650"/>
                    </a:lnTo>
                    <a:lnTo>
                      <a:pt x="248" y="652"/>
                    </a:lnTo>
                    <a:lnTo>
                      <a:pt x="249" y="652"/>
                    </a:lnTo>
                    <a:lnTo>
                      <a:pt x="250" y="654"/>
                    </a:lnTo>
                    <a:lnTo>
                      <a:pt x="251" y="656"/>
                    </a:lnTo>
                    <a:lnTo>
                      <a:pt x="253" y="656"/>
                    </a:lnTo>
                    <a:lnTo>
                      <a:pt x="254" y="659"/>
                    </a:lnTo>
                    <a:lnTo>
                      <a:pt x="255" y="659"/>
                    </a:lnTo>
                    <a:lnTo>
                      <a:pt x="254" y="662"/>
                    </a:lnTo>
                    <a:lnTo>
                      <a:pt x="253" y="663"/>
                    </a:lnTo>
                    <a:lnTo>
                      <a:pt x="255" y="663"/>
                    </a:lnTo>
                    <a:lnTo>
                      <a:pt x="255" y="665"/>
                    </a:lnTo>
                    <a:lnTo>
                      <a:pt x="255" y="666"/>
                    </a:lnTo>
                    <a:lnTo>
                      <a:pt x="257" y="665"/>
                    </a:lnTo>
                    <a:lnTo>
                      <a:pt x="257" y="667"/>
                    </a:lnTo>
                    <a:lnTo>
                      <a:pt x="255" y="670"/>
                    </a:lnTo>
                    <a:lnTo>
                      <a:pt x="254" y="671"/>
                    </a:lnTo>
                    <a:lnTo>
                      <a:pt x="252" y="673"/>
                    </a:lnTo>
                    <a:lnTo>
                      <a:pt x="255" y="673"/>
                    </a:lnTo>
                    <a:lnTo>
                      <a:pt x="257" y="675"/>
                    </a:lnTo>
                    <a:lnTo>
                      <a:pt x="258" y="675"/>
                    </a:lnTo>
                    <a:lnTo>
                      <a:pt x="260" y="676"/>
                    </a:lnTo>
                    <a:lnTo>
                      <a:pt x="262" y="675"/>
                    </a:lnTo>
                    <a:lnTo>
                      <a:pt x="266" y="674"/>
                    </a:lnTo>
                    <a:lnTo>
                      <a:pt x="268" y="674"/>
                    </a:lnTo>
                    <a:lnTo>
                      <a:pt x="269" y="677"/>
                    </a:lnTo>
                    <a:lnTo>
                      <a:pt x="269" y="679"/>
                    </a:lnTo>
                    <a:lnTo>
                      <a:pt x="268" y="681"/>
                    </a:lnTo>
                    <a:lnTo>
                      <a:pt x="270" y="683"/>
                    </a:lnTo>
                    <a:lnTo>
                      <a:pt x="272" y="686"/>
                    </a:lnTo>
                    <a:lnTo>
                      <a:pt x="274" y="686"/>
                    </a:lnTo>
                    <a:lnTo>
                      <a:pt x="273" y="683"/>
                    </a:lnTo>
                    <a:lnTo>
                      <a:pt x="273" y="682"/>
                    </a:lnTo>
                    <a:lnTo>
                      <a:pt x="276" y="681"/>
                    </a:lnTo>
                    <a:lnTo>
                      <a:pt x="277" y="682"/>
                    </a:lnTo>
                    <a:lnTo>
                      <a:pt x="277" y="680"/>
                    </a:lnTo>
                    <a:lnTo>
                      <a:pt x="279" y="679"/>
                    </a:lnTo>
                    <a:lnTo>
                      <a:pt x="281" y="678"/>
                    </a:lnTo>
                    <a:lnTo>
                      <a:pt x="283" y="677"/>
                    </a:lnTo>
                    <a:lnTo>
                      <a:pt x="285" y="677"/>
                    </a:lnTo>
                    <a:lnTo>
                      <a:pt x="285" y="679"/>
                    </a:lnTo>
                    <a:lnTo>
                      <a:pt x="285" y="681"/>
                    </a:lnTo>
                    <a:lnTo>
                      <a:pt x="285" y="683"/>
                    </a:lnTo>
                    <a:lnTo>
                      <a:pt x="285" y="684"/>
                    </a:lnTo>
                    <a:lnTo>
                      <a:pt x="286" y="685"/>
                    </a:lnTo>
                    <a:lnTo>
                      <a:pt x="288" y="685"/>
                    </a:lnTo>
                    <a:lnTo>
                      <a:pt x="289" y="687"/>
                    </a:lnTo>
                    <a:lnTo>
                      <a:pt x="291" y="689"/>
                    </a:lnTo>
                    <a:lnTo>
                      <a:pt x="292" y="692"/>
                    </a:lnTo>
                    <a:lnTo>
                      <a:pt x="294" y="693"/>
                    </a:lnTo>
                    <a:lnTo>
                      <a:pt x="296" y="695"/>
                    </a:lnTo>
                    <a:lnTo>
                      <a:pt x="297" y="695"/>
                    </a:lnTo>
                    <a:lnTo>
                      <a:pt x="296" y="697"/>
                    </a:lnTo>
                    <a:lnTo>
                      <a:pt x="297" y="698"/>
                    </a:lnTo>
                    <a:lnTo>
                      <a:pt x="298" y="697"/>
                    </a:lnTo>
                    <a:lnTo>
                      <a:pt x="300" y="696"/>
                    </a:lnTo>
                    <a:lnTo>
                      <a:pt x="302" y="695"/>
                    </a:lnTo>
                    <a:lnTo>
                      <a:pt x="303" y="697"/>
                    </a:lnTo>
                    <a:lnTo>
                      <a:pt x="304" y="697"/>
                    </a:lnTo>
                    <a:lnTo>
                      <a:pt x="306" y="700"/>
                    </a:lnTo>
                    <a:lnTo>
                      <a:pt x="308" y="701"/>
                    </a:lnTo>
                    <a:lnTo>
                      <a:pt x="306" y="701"/>
                    </a:lnTo>
                    <a:lnTo>
                      <a:pt x="308" y="702"/>
                    </a:lnTo>
                    <a:lnTo>
                      <a:pt x="309" y="702"/>
                    </a:lnTo>
                    <a:lnTo>
                      <a:pt x="310" y="703"/>
                    </a:lnTo>
                    <a:lnTo>
                      <a:pt x="312" y="703"/>
                    </a:lnTo>
                    <a:lnTo>
                      <a:pt x="312" y="705"/>
                    </a:lnTo>
                    <a:lnTo>
                      <a:pt x="312" y="706"/>
                    </a:lnTo>
                    <a:lnTo>
                      <a:pt x="311" y="707"/>
                    </a:lnTo>
                    <a:lnTo>
                      <a:pt x="309" y="706"/>
                    </a:lnTo>
                    <a:lnTo>
                      <a:pt x="307" y="706"/>
                    </a:lnTo>
                    <a:lnTo>
                      <a:pt x="305" y="705"/>
                    </a:lnTo>
                    <a:lnTo>
                      <a:pt x="303" y="705"/>
                    </a:lnTo>
                    <a:lnTo>
                      <a:pt x="305" y="707"/>
                    </a:lnTo>
                    <a:lnTo>
                      <a:pt x="306" y="709"/>
                    </a:lnTo>
                    <a:lnTo>
                      <a:pt x="307" y="710"/>
                    </a:lnTo>
                    <a:lnTo>
                      <a:pt x="309" y="711"/>
                    </a:lnTo>
                    <a:lnTo>
                      <a:pt x="310" y="712"/>
                    </a:lnTo>
                    <a:lnTo>
                      <a:pt x="312" y="713"/>
                    </a:lnTo>
                    <a:lnTo>
                      <a:pt x="314" y="713"/>
                    </a:lnTo>
                    <a:lnTo>
                      <a:pt x="315" y="713"/>
                    </a:lnTo>
                    <a:lnTo>
                      <a:pt x="317" y="714"/>
                    </a:lnTo>
                    <a:lnTo>
                      <a:pt x="320" y="715"/>
                    </a:lnTo>
                    <a:lnTo>
                      <a:pt x="321" y="714"/>
                    </a:lnTo>
                    <a:lnTo>
                      <a:pt x="322" y="716"/>
                    </a:lnTo>
                    <a:lnTo>
                      <a:pt x="322" y="720"/>
                    </a:lnTo>
                    <a:lnTo>
                      <a:pt x="324" y="723"/>
                    </a:lnTo>
                    <a:lnTo>
                      <a:pt x="326" y="726"/>
                    </a:lnTo>
                    <a:lnTo>
                      <a:pt x="327" y="728"/>
                    </a:lnTo>
                    <a:lnTo>
                      <a:pt x="327" y="730"/>
                    </a:lnTo>
                    <a:lnTo>
                      <a:pt x="329" y="730"/>
                    </a:lnTo>
                    <a:lnTo>
                      <a:pt x="331" y="732"/>
                    </a:lnTo>
                    <a:lnTo>
                      <a:pt x="332" y="732"/>
                    </a:lnTo>
                    <a:lnTo>
                      <a:pt x="333" y="732"/>
                    </a:lnTo>
                    <a:lnTo>
                      <a:pt x="335" y="733"/>
                    </a:lnTo>
                    <a:lnTo>
                      <a:pt x="336" y="734"/>
                    </a:lnTo>
                    <a:lnTo>
                      <a:pt x="335" y="736"/>
                    </a:lnTo>
                    <a:lnTo>
                      <a:pt x="334" y="737"/>
                    </a:lnTo>
                    <a:lnTo>
                      <a:pt x="333" y="738"/>
                    </a:lnTo>
                    <a:lnTo>
                      <a:pt x="332" y="739"/>
                    </a:lnTo>
                    <a:lnTo>
                      <a:pt x="333" y="741"/>
                    </a:lnTo>
                    <a:lnTo>
                      <a:pt x="334" y="742"/>
                    </a:lnTo>
                    <a:lnTo>
                      <a:pt x="335" y="744"/>
                    </a:lnTo>
                    <a:lnTo>
                      <a:pt x="333" y="745"/>
                    </a:lnTo>
                    <a:lnTo>
                      <a:pt x="331" y="747"/>
                    </a:lnTo>
                    <a:lnTo>
                      <a:pt x="328" y="747"/>
                    </a:lnTo>
                    <a:lnTo>
                      <a:pt x="326" y="748"/>
                    </a:lnTo>
                    <a:lnTo>
                      <a:pt x="322" y="750"/>
                    </a:lnTo>
                    <a:lnTo>
                      <a:pt x="320" y="754"/>
                    </a:lnTo>
                    <a:lnTo>
                      <a:pt x="322" y="755"/>
                    </a:lnTo>
                    <a:lnTo>
                      <a:pt x="321" y="757"/>
                    </a:lnTo>
                    <a:lnTo>
                      <a:pt x="317" y="760"/>
                    </a:lnTo>
                    <a:lnTo>
                      <a:pt x="314" y="763"/>
                    </a:lnTo>
                    <a:lnTo>
                      <a:pt x="312" y="764"/>
                    </a:lnTo>
                    <a:lnTo>
                      <a:pt x="309" y="766"/>
                    </a:lnTo>
                    <a:lnTo>
                      <a:pt x="307" y="769"/>
                    </a:lnTo>
                    <a:lnTo>
                      <a:pt x="305" y="769"/>
                    </a:lnTo>
                    <a:lnTo>
                      <a:pt x="303" y="768"/>
                    </a:lnTo>
                    <a:lnTo>
                      <a:pt x="303" y="770"/>
                    </a:lnTo>
                    <a:lnTo>
                      <a:pt x="304" y="772"/>
                    </a:lnTo>
                    <a:lnTo>
                      <a:pt x="305" y="774"/>
                    </a:lnTo>
                    <a:lnTo>
                      <a:pt x="307" y="774"/>
                    </a:lnTo>
                    <a:lnTo>
                      <a:pt x="309" y="775"/>
                    </a:lnTo>
                    <a:lnTo>
                      <a:pt x="309" y="772"/>
                    </a:lnTo>
                    <a:lnTo>
                      <a:pt x="310" y="772"/>
                    </a:lnTo>
                    <a:lnTo>
                      <a:pt x="312" y="772"/>
                    </a:lnTo>
                    <a:lnTo>
                      <a:pt x="315" y="773"/>
                    </a:lnTo>
                    <a:lnTo>
                      <a:pt x="315" y="774"/>
                    </a:lnTo>
                    <a:lnTo>
                      <a:pt x="317" y="775"/>
                    </a:lnTo>
                    <a:lnTo>
                      <a:pt x="320" y="775"/>
                    </a:lnTo>
                    <a:lnTo>
                      <a:pt x="322" y="775"/>
                    </a:lnTo>
                    <a:lnTo>
                      <a:pt x="323" y="778"/>
                    </a:lnTo>
                    <a:lnTo>
                      <a:pt x="322" y="780"/>
                    </a:lnTo>
                    <a:lnTo>
                      <a:pt x="321" y="781"/>
                    </a:lnTo>
                    <a:lnTo>
                      <a:pt x="319" y="782"/>
                    </a:lnTo>
                    <a:lnTo>
                      <a:pt x="321" y="782"/>
                    </a:lnTo>
                    <a:lnTo>
                      <a:pt x="321" y="783"/>
                    </a:lnTo>
                    <a:lnTo>
                      <a:pt x="324" y="781"/>
                    </a:lnTo>
                    <a:lnTo>
                      <a:pt x="326" y="781"/>
                    </a:lnTo>
                    <a:lnTo>
                      <a:pt x="327" y="783"/>
                    </a:lnTo>
                    <a:lnTo>
                      <a:pt x="325" y="784"/>
                    </a:lnTo>
                    <a:lnTo>
                      <a:pt x="323" y="784"/>
                    </a:lnTo>
                    <a:lnTo>
                      <a:pt x="321" y="785"/>
                    </a:lnTo>
                    <a:lnTo>
                      <a:pt x="319" y="785"/>
                    </a:lnTo>
                    <a:lnTo>
                      <a:pt x="317" y="787"/>
                    </a:lnTo>
                    <a:lnTo>
                      <a:pt x="315" y="789"/>
                    </a:lnTo>
                    <a:lnTo>
                      <a:pt x="312" y="787"/>
                    </a:lnTo>
                    <a:lnTo>
                      <a:pt x="309" y="784"/>
                    </a:lnTo>
                    <a:lnTo>
                      <a:pt x="308" y="784"/>
                    </a:lnTo>
                    <a:lnTo>
                      <a:pt x="306" y="787"/>
                    </a:lnTo>
                    <a:lnTo>
                      <a:pt x="309" y="789"/>
                    </a:lnTo>
                    <a:lnTo>
                      <a:pt x="311" y="791"/>
                    </a:lnTo>
                    <a:lnTo>
                      <a:pt x="312" y="793"/>
                    </a:lnTo>
                    <a:lnTo>
                      <a:pt x="309" y="796"/>
                    </a:lnTo>
                    <a:lnTo>
                      <a:pt x="307" y="797"/>
                    </a:lnTo>
                    <a:lnTo>
                      <a:pt x="305" y="798"/>
                    </a:lnTo>
                    <a:lnTo>
                      <a:pt x="307" y="797"/>
                    </a:lnTo>
                    <a:lnTo>
                      <a:pt x="309" y="797"/>
                    </a:lnTo>
                    <a:lnTo>
                      <a:pt x="308" y="798"/>
                    </a:lnTo>
                    <a:lnTo>
                      <a:pt x="308" y="800"/>
                    </a:lnTo>
                    <a:lnTo>
                      <a:pt x="305" y="802"/>
                    </a:lnTo>
                    <a:lnTo>
                      <a:pt x="302" y="802"/>
                    </a:lnTo>
                    <a:lnTo>
                      <a:pt x="303" y="801"/>
                    </a:lnTo>
                    <a:lnTo>
                      <a:pt x="303" y="798"/>
                    </a:lnTo>
                    <a:lnTo>
                      <a:pt x="302" y="798"/>
                    </a:lnTo>
                    <a:lnTo>
                      <a:pt x="301" y="800"/>
                    </a:lnTo>
                    <a:lnTo>
                      <a:pt x="298" y="802"/>
                    </a:lnTo>
                    <a:lnTo>
                      <a:pt x="297" y="804"/>
                    </a:lnTo>
                    <a:lnTo>
                      <a:pt x="295" y="806"/>
                    </a:lnTo>
                    <a:lnTo>
                      <a:pt x="294" y="808"/>
                    </a:lnTo>
                    <a:lnTo>
                      <a:pt x="292" y="810"/>
                    </a:lnTo>
                    <a:lnTo>
                      <a:pt x="294" y="812"/>
                    </a:lnTo>
                    <a:lnTo>
                      <a:pt x="294" y="814"/>
                    </a:lnTo>
                    <a:lnTo>
                      <a:pt x="292" y="817"/>
                    </a:lnTo>
                    <a:lnTo>
                      <a:pt x="291" y="820"/>
                    </a:lnTo>
                    <a:lnTo>
                      <a:pt x="292" y="824"/>
                    </a:lnTo>
                    <a:lnTo>
                      <a:pt x="291" y="826"/>
                    </a:lnTo>
                    <a:lnTo>
                      <a:pt x="288" y="825"/>
                    </a:lnTo>
                    <a:lnTo>
                      <a:pt x="286" y="823"/>
                    </a:lnTo>
                    <a:lnTo>
                      <a:pt x="285" y="820"/>
                    </a:lnTo>
                    <a:lnTo>
                      <a:pt x="285" y="819"/>
                    </a:lnTo>
                    <a:lnTo>
                      <a:pt x="285" y="816"/>
                    </a:lnTo>
                    <a:lnTo>
                      <a:pt x="283" y="814"/>
                    </a:lnTo>
                    <a:lnTo>
                      <a:pt x="282" y="814"/>
                    </a:lnTo>
                    <a:lnTo>
                      <a:pt x="282" y="812"/>
                    </a:lnTo>
                    <a:lnTo>
                      <a:pt x="282" y="809"/>
                    </a:lnTo>
                    <a:lnTo>
                      <a:pt x="282" y="807"/>
                    </a:lnTo>
                    <a:lnTo>
                      <a:pt x="282" y="804"/>
                    </a:lnTo>
                    <a:lnTo>
                      <a:pt x="283" y="801"/>
                    </a:lnTo>
                    <a:lnTo>
                      <a:pt x="283" y="800"/>
                    </a:lnTo>
                    <a:lnTo>
                      <a:pt x="282" y="800"/>
                    </a:lnTo>
                    <a:lnTo>
                      <a:pt x="281" y="802"/>
                    </a:lnTo>
                    <a:lnTo>
                      <a:pt x="282" y="804"/>
                    </a:lnTo>
                    <a:lnTo>
                      <a:pt x="280" y="805"/>
                    </a:lnTo>
                    <a:lnTo>
                      <a:pt x="279" y="802"/>
                    </a:lnTo>
                    <a:lnTo>
                      <a:pt x="279" y="800"/>
                    </a:lnTo>
                    <a:lnTo>
                      <a:pt x="278" y="796"/>
                    </a:lnTo>
                    <a:lnTo>
                      <a:pt x="278" y="799"/>
                    </a:lnTo>
                    <a:lnTo>
                      <a:pt x="278" y="802"/>
                    </a:lnTo>
                    <a:lnTo>
                      <a:pt x="277" y="805"/>
                    </a:lnTo>
                    <a:lnTo>
                      <a:pt x="278" y="808"/>
                    </a:lnTo>
                    <a:lnTo>
                      <a:pt x="277" y="812"/>
                    </a:lnTo>
                    <a:lnTo>
                      <a:pt x="276" y="813"/>
                    </a:lnTo>
                    <a:lnTo>
                      <a:pt x="276" y="815"/>
                    </a:lnTo>
                    <a:lnTo>
                      <a:pt x="277" y="818"/>
                    </a:lnTo>
                    <a:lnTo>
                      <a:pt x="277" y="821"/>
                    </a:lnTo>
                    <a:lnTo>
                      <a:pt x="275" y="824"/>
                    </a:lnTo>
                    <a:lnTo>
                      <a:pt x="273" y="826"/>
                    </a:lnTo>
                    <a:lnTo>
                      <a:pt x="272" y="829"/>
                    </a:lnTo>
                    <a:lnTo>
                      <a:pt x="268" y="828"/>
                    </a:lnTo>
                    <a:lnTo>
                      <a:pt x="268" y="830"/>
                    </a:lnTo>
                    <a:lnTo>
                      <a:pt x="268" y="832"/>
                    </a:lnTo>
                    <a:lnTo>
                      <a:pt x="267" y="832"/>
                    </a:lnTo>
                    <a:lnTo>
                      <a:pt x="266" y="833"/>
                    </a:lnTo>
                    <a:lnTo>
                      <a:pt x="263" y="835"/>
                    </a:lnTo>
                    <a:lnTo>
                      <a:pt x="259" y="837"/>
                    </a:lnTo>
                    <a:lnTo>
                      <a:pt x="257" y="836"/>
                    </a:lnTo>
                    <a:lnTo>
                      <a:pt x="255" y="837"/>
                    </a:lnTo>
                    <a:lnTo>
                      <a:pt x="256" y="839"/>
                    </a:lnTo>
                    <a:lnTo>
                      <a:pt x="254" y="842"/>
                    </a:lnTo>
                    <a:lnTo>
                      <a:pt x="253" y="843"/>
                    </a:lnTo>
                    <a:lnTo>
                      <a:pt x="250" y="843"/>
                    </a:lnTo>
                    <a:lnTo>
                      <a:pt x="249" y="845"/>
                    </a:lnTo>
                    <a:lnTo>
                      <a:pt x="247" y="845"/>
                    </a:lnTo>
                    <a:lnTo>
                      <a:pt x="243" y="844"/>
                    </a:lnTo>
                    <a:lnTo>
                      <a:pt x="241" y="844"/>
                    </a:lnTo>
                    <a:lnTo>
                      <a:pt x="243" y="845"/>
                    </a:lnTo>
                    <a:lnTo>
                      <a:pt x="243" y="847"/>
                    </a:lnTo>
                    <a:lnTo>
                      <a:pt x="246" y="850"/>
                    </a:lnTo>
                    <a:lnTo>
                      <a:pt x="249" y="854"/>
                    </a:lnTo>
                    <a:lnTo>
                      <a:pt x="248" y="855"/>
                    </a:lnTo>
                    <a:lnTo>
                      <a:pt x="243" y="860"/>
                    </a:lnTo>
                    <a:lnTo>
                      <a:pt x="228" y="856"/>
                    </a:lnTo>
                    <a:lnTo>
                      <a:pt x="237" y="860"/>
                    </a:lnTo>
                    <a:lnTo>
                      <a:pt x="245" y="867"/>
                    </a:lnTo>
                    <a:lnTo>
                      <a:pt x="238" y="867"/>
                    </a:lnTo>
                    <a:lnTo>
                      <a:pt x="249" y="869"/>
                    </a:lnTo>
                    <a:lnTo>
                      <a:pt x="249" y="873"/>
                    </a:lnTo>
                    <a:lnTo>
                      <a:pt x="247" y="870"/>
                    </a:lnTo>
                    <a:lnTo>
                      <a:pt x="242" y="873"/>
                    </a:lnTo>
                    <a:lnTo>
                      <a:pt x="248" y="876"/>
                    </a:lnTo>
                    <a:lnTo>
                      <a:pt x="247" y="878"/>
                    </a:lnTo>
                    <a:lnTo>
                      <a:pt x="249" y="879"/>
                    </a:lnTo>
                    <a:lnTo>
                      <a:pt x="246" y="881"/>
                    </a:lnTo>
                    <a:lnTo>
                      <a:pt x="249" y="884"/>
                    </a:lnTo>
                    <a:lnTo>
                      <a:pt x="245" y="885"/>
                    </a:lnTo>
                    <a:lnTo>
                      <a:pt x="238" y="880"/>
                    </a:lnTo>
                    <a:lnTo>
                      <a:pt x="244" y="888"/>
                    </a:lnTo>
                    <a:lnTo>
                      <a:pt x="248" y="891"/>
                    </a:lnTo>
                    <a:lnTo>
                      <a:pt x="244" y="891"/>
                    </a:lnTo>
                    <a:lnTo>
                      <a:pt x="246" y="894"/>
                    </a:lnTo>
                    <a:lnTo>
                      <a:pt x="243" y="895"/>
                    </a:lnTo>
                    <a:lnTo>
                      <a:pt x="239" y="892"/>
                    </a:lnTo>
                    <a:lnTo>
                      <a:pt x="240" y="897"/>
                    </a:lnTo>
                    <a:lnTo>
                      <a:pt x="246" y="899"/>
                    </a:lnTo>
                    <a:lnTo>
                      <a:pt x="246" y="906"/>
                    </a:lnTo>
                    <a:lnTo>
                      <a:pt x="234" y="897"/>
                    </a:lnTo>
                    <a:lnTo>
                      <a:pt x="238" y="905"/>
                    </a:lnTo>
                    <a:lnTo>
                      <a:pt x="235" y="905"/>
                    </a:lnTo>
                    <a:lnTo>
                      <a:pt x="243" y="914"/>
                    </a:lnTo>
                    <a:lnTo>
                      <a:pt x="243" y="915"/>
                    </a:lnTo>
                    <a:lnTo>
                      <a:pt x="234" y="906"/>
                    </a:lnTo>
                    <a:lnTo>
                      <a:pt x="233" y="908"/>
                    </a:lnTo>
                    <a:lnTo>
                      <a:pt x="243" y="916"/>
                    </a:lnTo>
                    <a:lnTo>
                      <a:pt x="245" y="920"/>
                    </a:lnTo>
                    <a:lnTo>
                      <a:pt x="243" y="923"/>
                    </a:lnTo>
                    <a:lnTo>
                      <a:pt x="241" y="926"/>
                    </a:lnTo>
                    <a:lnTo>
                      <a:pt x="243" y="928"/>
                    </a:lnTo>
                    <a:lnTo>
                      <a:pt x="242" y="932"/>
                    </a:lnTo>
                    <a:lnTo>
                      <a:pt x="238" y="928"/>
                    </a:lnTo>
                    <a:lnTo>
                      <a:pt x="238" y="932"/>
                    </a:lnTo>
                    <a:lnTo>
                      <a:pt x="240" y="934"/>
                    </a:lnTo>
                    <a:lnTo>
                      <a:pt x="243" y="934"/>
                    </a:lnTo>
                    <a:lnTo>
                      <a:pt x="245" y="939"/>
                    </a:lnTo>
                    <a:lnTo>
                      <a:pt x="245" y="944"/>
                    </a:lnTo>
                    <a:lnTo>
                      <a:pt x="242" y="949"/>
                    </a:lnTo>
                    <a:lnTo>
                      <a:pt x="241" y="948"/>
                    </a:lnTo>
                    <a:lnTo>
                      <a:pt x="240" y="948"/>
                    </a:lnTo>
                    <a:lnTo>
                      <a:pt x="241" y="954"/>
                    </a:lnTo>
                    <a:lnTo>
                      <a:pt x="237" y="956"/>
                    </a:lnTo>
                    <a:lnTo>
                      <a:pt x="237" y="958"/>
                    </a:lnTo>
                    <a:lnTo>
                      <a:pt x="238" y="961"/>
                    </a:lnTo>
                    <a:lnTo>
                      <a:pt x="236" y="963"/>
                    </a:lnTo>
                    <a:lnTo>
                      <a:pt x="238" y="967"/>
                    </a:lnTo>
                    <a:lnTo>
                      <a:pt x="240" y="971"/>
                    </a:lnTo>
                    <a:lnTo>
                      <a:pt x="242" y="974"/>
                    </a:lnTo>
                    <a:lnTo>
                      <a:pt x="241" y="977"/>
                    </a:lnTo>
                    <a:lnTo>
                      <a:pt x="238" y="980"/>
                    </a:lnTo>
                    <a:lnTo>
                      <a:pt x="236" y="981"/>
                    </a:lnTo>
                    <a:lnTo>
                      <a:pt x="238" y="985"/>
                    </a:lnTo>
                    <a:lnTo>
                      <a:pt x="237" y="986"/>
                    </a:lnTo>
                    <a:lnTo>
                      <a:pt x="238" y="988"/>
                    </a:lnTo>
                    <a:lnTo>
                      <a:pt x="235" y="997"/>
                    </a:lnTo>
                    <a:lnTo>
                      <a:pt x="238" y="998"/>
                    </a:lnTo>
                    <a:lnTo>
                      <a:pt x="238" y="997"/>
                    </a:lnTo>
                    <a:lnTo>
                      <a:pt x="238" y="999"/>
                    </a:lnTo>
                    <a:lnTo>
                      <a:pt x="235" y="999"/>
                    </a:lnTo>
                    <a:lnTo>
                      <a:pt x="234" y="1004"/>
                    </a:lnTo>
                    <a:lnTo>
                      <a:pt x="235" y="1009"/>
                    </a:lnTo>
                    <a:lnTo>
                      <a:pt x="231" y="1010"/>
                    </a:lnTo>
                    <a:lnTo>
                      <a:pt x="229" y="1014"/>
                    </a:lnTo>
                    <a:lnTo>
                      <a:pt x="227" y="1019"/>
                    </a:lnTo>
                    <a:lnTo>
                      <a:pt x="226" y="1024"/>
                    </a:lnTo>
                    <a:lnTo>
                      <a:pt x="224" y="1029"/>
                    </a:lnTo>
                    <a:lnTo>
                      <a:pt x="222" y="1035"/>
                    </a:lnTo>
                    <a:lnTo>
                      <a:pt x="221" y="1042"/>
                    </a:lnTo>
                    <a:lnTo>
                      <a:pt x="221" y="1044"/>
                    </a:lnTo>
                    <a:lnTo>
                      <a:pt x="220" y="1049"/>
                    </a:lnTo>
                    <a:lnTo>
                      <a:pt x="214" y="1059"/>
                    </a:lnTo>
                    <a:lnTo>
                      <a:pt x="212" y="1057"/>
                    </a:lnTo>
                    <a:lnTo>
                      <a:pt x="210" y="1057"/>
                    </a:lnTo>
                    <a:lnTo>
                      <a:pt x="212" y="1051"/>
                    </a:lnTo>
                    <a:lnTo>
                      <a:pt x="209" y="1054"/>
                    </a:lnTo>
                    <a:lnTo>
                      <a:pt x="207" y="1051"/>
                    </a:lnTo>
                    <a:lnTo>
                      <a:pt x="202" y="1051"/>
                    </a:lnTo>
                    <a:lnTo>
                      <a:pt x="202" y="1049"/>
                    </a:lnTo>
                    <a:lnTo>
                      <a:pt x="199" y="1051"/>
                    </a:lnTo>
                    <a:lnTo>
                      <a:pt x="196" y="1051"/>
                    </a:lnTo>
                    <a:lnTo>
                      <a:pt x="196" y="1053"/>
                    </a:lnTo>
                    <a:lnTo>
                      <a:pt x="195" y="1051"/>
                    </a:lnTo>
                    <a:lnTo>
                      <a:pt x="192" y="1051"/>
                    </a:lnTo>
                    <a:lnTo>
                      <a:pt x="191" y="1055"/>
                    </a:lnTo>
                    <a:lnTo>
                      <a:pt x="190" y="1056"/>
                    </a:lnTo>
                    <a:lnTo>
                      <a:pt x="188" y="1055"/>
                    </a:lnTo>
                    <a:lnTo>
                      <a:pt x="189" y="1052"/>
                    </a:lnTo>
                    <a:lnTo>
                      <a:pt x="187" y="1051"/>
                    </a:lnTo>
                    <a:lnTo>
                      <a:pt x="182" y="1054"/>
                    </a:lnTo>
                    <a:lnTo>
                      <a:pt x="178" y="1054"/>
                    </a:lnTo>
                    <a:lnTo>
                      <a:pt x="177" y="1051"/>
                    </a:lnTo>
                    <a:lnTo>
                      <a:pt x="175" y="1051"/>
                    </a:lnTo>
                    <a:lnTo>
                      <a:pt x="175" y="1054"/>
                    </a:lnTo>
                    <a:lnTo>
                      <a:pt x="170" y="1054"/>
                    </a:lnTo>
                    <a:lnTo>
                      <a:pt x="168" y="1055"/>
                    </a:lnTo>
                    <a:lnTo>
                      <a:pt x="166" y="1053"/>
                    </a:lnTo>
                    <a:lnTo>
                      <a:pt x="164" y="1055"/>
                    </a:lnTo>
                    <a:lnTo>
                      <a:pt x="161" y="1053"/>
                    </a:lnTo>
                    <a:lnTo>
                      <a:pt x="160" y="1057"/>
                    </a:lnTo>
                    <a:lnTo>
                      <a:pt x="162" y="1059"/>
                    </a:lnTo>
                    <a:lnTo>
                      <a:pt x="162" y="1062"/>
                    </a:lnTo>
                    <a:lnTo>
                      <a:pt x="165" y="1064"/>
                    </a:lnTo>
                    <a:lnTo>
                      <a:pt x="162" y="1068"/>
                    </a:lnTo>
                    <a:lnTo>
                      <a:pt x="160" y="1068"/>
                    </a:lnTo>
                    <a:lnTo>
                      <a:pt x="158" y="1068"/>
                    </a:lnTo>
                    <a:lnTo>
                      <a:pt x="156" y="1065"/>
                    </a:lnTo>
                    <a:lnTo>
                      <a:pt x="156" y="1063"/>
                    </a:lnTo>
                    <a:lnTo>
                      <a:pt x="155" y="1065"/>
                    </a:lnTo>
                    <a:lnTo>
                      <a:pt x="154" y="1064"/>
                    </a:lnTo>
                    <a:lnTo>
                      <a:pt x="151" y="1064"/>
                    </a:lnTo>
                    <a:lnTo>
                      <a:pt x="151" y="1067"/>
                    </a:lnTo>
                    <a:lnTo>
                      <a:pt x="148" y="1071"/>
                    </a:lnTo>
                    <a:lnTo>
                      <a:pt x="146" y="1071"/>
                    </a:lnTo>
                    <a:lnTo>
                      <a:pt x="145" y="1075"/>
                    </a:lnTo>
                    <a:lnTo>
                      <a:pt x="141" y="1081"/>
                    </a:lnTo>
                    <a:lnTo>
                      <a:pt x="139" y="1087"/>
                    </a:lnTo>
                    <a:lnTo>
                      <a:pt x="139" y="1092"/>
                    </a:lnTo>
                    <a:lnTo>
                      <a:pt x="142" y="1096"/>
                    </a:lnTo>
                    <a:lnTo>
                      <a:pt x="142" y="1100"/>
                    </a:lnTo>
                    <a:lnTo>
                      <a:pt x="147" y="1105"/>
                    </a:lnTo>
                    <a:lnTo>
                      <a:pt x="147" y="1110"/>
                    </a:lnTo>
                    <a:lnTo>
                      <a:pt x="144" y="1112"/>
                    </a:lnTo>
                    <a:lnTo>
                      <a:pt x="142" y="1116"/>
                    </a:lnTo>
                    <a:lnTo>
                      <a:pt x="142" y="1117"/>
                    </a:lnTo>
                    <a:lnTo>
                      <a:pt x="140" y="1120"/>
                    </a:lnTo>
                    <a:lnTo>
                      <a:pt x="134" y="1120"/>
                    </a:lnTo>
                    <a:lnTo>
                      <a:pt x="133" y="1121"/>
                    </a:lnTo>
                    <a:lnTo>
                      <a:pt x="127" y="1116"/>
                    </a:lnTo>
                    <a:lnTo>
                      <a:pt x="124" y="1117"/>
                    </a:lnTo>
                    <a:lnTo>
                      <a:pt x="117" y="1117"/>
                    </a:lnTo>
                    <a:lnTo>
                      <a:pt x="115" y="1118"/>
                    </a:lnTo>
                    <a:lnTo>
                      <a:pt x="114" y="1118"/>
                    </a:lnTo>
                    <a:lnTo>
                      <a:pt x="113" y="1120"/>
                    </a:lnTo>
                    <a:lnTo>
                      <a:pt x="111" y="1121"/>
                    </a:lnTo>
                    <a:lnTo>
                      <a:pt x="107" y="1121"/>
                    </a:lnTo>
                    <a:lnTo>
                      <a:pt x="101" y="1125"/>
                    </a:lnTo>
                    <a:lnTo>
                      <a:pt x="93" y="1123"/>
                    </a:lnTo>
                    <a:lnTo>
                      <a:pt x="89" y="1122"/>
                    </a:lnTo>
                    <a:lnTo>
                      <a:pt x="88" y="1123"/>
                    </a:lnTo>
                    <a:lnTo>
                      <a:pt x="83" y="1120"/>
                    </a:lnTo>
                    <a:lnTo>
                      <a:pt x="81" y="1122"/>
                    </a:lnTo>
                    <a:lnTo>
                      <a:pt x="79" y="1120"/>
                    </a:lnTo>
                    <a:lnTo>
                      <a:pt x="76" y="1123"/>
                    </a:lnTo>
                    <a:lnTo>
                      <a:pt x="76" y="1122"/>
                    </a:lnTo>
                    <a:lnTo>
                      <a:pt x="77" y="1117"/>
                    </a:lnTo>
                    <a:lnTo>
                      <a:pt x="78" y="1117"/>
                    </a:lnTo>
                    <a:lnTo>
                      <a:pt x="79" y="1119"/>
                    </a:lnTo>
                    <a:lnTo>
                      <a:pt x="82" y="1119"/>
                    </a:lnTo>
                    <a:lnTo>
                      <a:pt x="82" y="1116"/>
                    </a:lnTo>
                    <a:lnTo>
                      <a:pt x="83" y="1116"/>
                    </a:lnTo>
                    <a:lnTo>
                      <a:pt x="81" y="1110"/>
                    </a:lnTo>
                    <a:lnTo>
                      <a:pt x="79" y="1111"/>
                    </a:lnTo>
                    <a:lnTo>
                      <a:pt x="80" y="1108"/>
                    </a:lnTo>
                    <a:lnTo>
                      <a:pt x="80" y="1105"/>
                    </a:lnTo>
                    <a:lnTo>
                      <a:pt x="83" y="1103"/>
                    </a:lnTo>
                    <a:lnTo>
                      <a:pt x="86" y="1099"/>
                    </a:lnTo>
                    <a:lnTo>
                      <a:pt x="87" y="1098"/>
                    </a:lnTo>
                    <a:lnTo>
                      <a:pt x="86" y="1094"/>
                    </a:lnTo>
                    <a:lnTo>
                      <a:pt x="85" y="1093"/>
                    </a:lnTo>
                    <a:lnTo>
                      <a:pt x="83" y="1092"/>
                    </a:lnTo>
                    <a:lnTo>
                      <a:pt x="83" y="1093"/>
                    </a:lnTo>
                    <a:lnTo>
                      <a:pt x="82" y="1092"/>
                    </a:lnTo>
                    <a:lnTo>
                      <a:pt x="82" y="1090"/>
                    </a:lnTo>
                    <a:lnTo>
                      <a:pt x="81" y="1091"/>
                    </a:lnTo>
                    <a:lnTo>
                      <a:pt x="79" y="1090"/>
                    </a:lnTo>
                    <a:lnTo>
                      <a:pt x="81" y="1086"/>
                    </a:lnTo>
                    <a:lnTo>
                      <a:pt x="79" y="1082"/>
                    </a:lnTo>
                    <a:lnTo>
                      <a:pt x="78" y="1081"/>
                    </a:lnTo>
                    <a:lnTo>
                      <a:pt x="77" y="1081"/>
                    </a:lnTo>
                    <a:lnTo>
                      <a:pt x="75" y="1078"/>
                    </a:lnTo>
                    <a:lnTo>
                      <a:pt x="75" y="1075"/>
                    </a:lnTo>
                    <a:lnTo>
                      <a:pt x="72" y="1071"/>
                    </a:lnTo>
                    <a:lnTo>
                      <a:pt x="69" y="1063"/>
                    </a:lnTo>
                    <a:lnTo>
                      <a:pt x="65" y="1059"/>
                    </a:lnTo>
                    <a:lnTo>
                      <a:pt x="64" y="1054"/>
                    </a:lnTo>
                    <a:lnTo>
                      <a:pt x="62" y="1048"/>
                    </a:lnTo>
                    <a:lnTo>
                      <a:pt x="61" y="1046"/>
                    </a:lnTo>
                    <a:lnTo>
                      <a:pt x="59" y="1044"/>
                    </a:lnTo>
                    <a:lnTo>
                      <a:pt x="64" y="1045"/>
                    </a:lnTo>
                    <a:lnTo>
                      <a:pt x="68" y="1047"/>
                    </a:lnTo>
                    <a:lnTo>
                      <a:pt x="69" y="1049"/>
                    </a:lnTo>
                    <a:lnTo>
                      <a:pt x="70" y="1051"/>
                    </a:lnTo>
                    <a:lnTo>
                      <a:pt x="71" y="1050"/>
                    </a:lnTo>
                    <a:lnTo>
                      <a:pt x="74" y="1051"/>
                    </a:lnTo>
                    <a:lnTo>
                      <a:pt x="74" y="1050"/>
                    </a:lnTo>
                    <a:lnTo>
                      <a:pt x="76" y="1049"/>
                    </a:lnTo>
                    <a:lnTo>
                      <a:pt x="77" y="1046"/>
                    </a:lnTo>
                    <a:lnTo>
                      <a:pt x="73" y="1043"/>
                    </a:lnTo>
                    <a:lnTo>
                      <a:pt x="71" y="1039"/>
                    </a:lnTo>
                    <a:lnTo>
                      <a:pt x="71" y="1038"/>
                    </a:lnTo>
                    <a:lnTo>
                      <a:pt x="69" y="1036"/>
                    </a:lnTo>
                    <a:lnTo>
                      <a:pt x="66" y="1036"/>
                    </a:lnTo>
                    <a:lnTo>
                      <a:pt x="66" y="1033"/>
                    </a:lnTo>
                    <a:lnTo>
                      <a:pt x="68" y="1031"/>
                    </a:lnTo>
                    <a:lnTo>
                      <a:pt x="71" y="1029"/>
                    </a:lnTo>
                    <a:lnTo>
                      <a:pt x="76" y="1032"/>
                    </a:lnTo>
                    <a:lnTo>
                      <a:pt x="78" y="1032"/>
                    </a:lnTo>
                    <a:lnTo>
                      <a:pt x="79" y="1030"/>
                    </a:lnTo>
                    <a:lnTo>
                      <a:pt x="80" y="1028"/>
                    </a:lnTo>
                    <a:lnTo>
                      <a:pt x="81" y="1021"/>
                    </a:lnTo>
                    <a:lnTo>
                      <a:pt x="80" y="1019"/>
                    </a:lnTo>
                    <a:lnTo>
                      <a:pt x="78" y="1014"/>
                    </a:lnTo>
                    <a:lnTo>
                      <a:pt x="77" y="1013"/>
                    </a:lnTo>
                    <a:lnTo>
                      <a:pt x="73" y="1015"/>
                    </a:lnTo>
                    <a:lnTo>
                      <a:pt x="71" y="1015"/>
                    </a:lnTo>
                    <a:lnTo>
                      <a:pt x="71" y="1011"/>
                    </a:lnTo>
                    <a:lnTo>
                      <a:pt x="69" y="1011"/>
                    </a:lnTo>
                    <a:lnTo>
                      <a:pt x="69" y="1009"/>
                    </a:lnTo>
                    <a:lnTo>
                      <a:pt x="68" y="1008"/>
                    </a:lnTo>
                    <a:lnTo>
                      <a:pt x="66" y="1005"/>
                    </a:lnTo>
                    <a:lnTo>
                      <a:pt x="65" y="1002"/>
                    </a:lnTo>
                    <a:lnTo>
                      <a:pt x="65" y="1000"/>
                    </a:lnTo>
                    <a:lnTo>
                      <a:pt x="65" y="998"/>
                    </a:lnTo>
                    <a:lnTo>
                      <a:pt x="63" y="998"/>
                    </a:lnTo>
                    <a:lnTo>
                      <a:pt x="60" y="993"/>
                    </a:lnTo>
                    <a:lnTo>
                      <a:pt x="58" y="993"/>
                    </a:lnTo>
                    <a:lnTo>
                      <a:pt x="54" y="992"/>
                    </a:lnTo>
                    <a:lnTo>
                      <a:pt x="54" y="986"/>
                    </a:lnTo>
                    <a:lnTo>
                      <a:pt x="54" y="984"/>
                    </a:lnTo>
                    <a:lnTo>
                      <a:pt x="51" y="979"/>
                    </a:lnTo>
                    <a:lnTo>
                      <a:pt x="49" y="976"/>
                    </a:lnTo>
                    <a:lnTo>
                      <a:pt x="47" y="975"/>
                    </a:lnTo>
                    <a:lnTo>
                      <a:pt x="48" y="974"/>
                    </a:lnTo>
                    <a:lnTo>
                      <a:pt x="47" y="967"/>
                    </a:lnTo>
                    <a:lnTo>
                      <a:pt x="42" y="964"/>
                    </a:lnTo>
                    <a:lnTo>
                      <a:pt x="43" y="963"/>
                    </a:lnTo>
                    <a:lnTo>
                      <a:pt x="44" y="961"/>
                    </a:lnTo>
                    <a:lnTo>
                      <a:pt x="46" y="961"/>
                    </a:lnTo>
                    <a:lnTo>
                      <a:pt x="46" y="956"/>
                    </a:lnTo>
                    <a:lnTo>
                      <a:pt x="41" y="956"/>
                    </a:lnTo>
                    <a:lnTo>
                      <a:pt x="43" y="954"/>
                    </a:lnTo>
                    <a:lnTo>
                      <a:pt x="44" y="951"/>
                    </a:lnTo>
                    <a:lnTo>
                      <a:pt x="42" y="951"/>
                    </a:lnTo>
                    <a:lnTo>
                      <a:pt x="42" y="950"/>
                    </a:lnTo>
                    <a:lnTo>
                      <a:pt x="41" y="946"/>
                    </a:lnTo>
                    <a:lnTo>
                      <a:pt x="40" y="950"/>
                    </a:lnTo>
                    <a:lnTo>
                      <a:pt x="40" y="951"/>
                    </a:lnTo>
                    <a:lnTo>
                      <a:pt x="40" y="955"/>
                    </a:lnTo>
                    <a:lnTo>
                      <a:pt x="37" y="953"/>
                    </a:lnTo>
                    <a:lnTo>
                      <a:pt x="36" y="955"/>
                    </a:lnTo>
                    <a:lnTo>
                      <a:pt x="36" y="951"/>
                    </a:lnTo>
                    <a:lnTo>
                      <a:pt x="35" y="952"/>
                    </a:lnTo>
                    <a:lnTo>
                      <a:pt x="34" y="947"/>
                    </a:lnTo>
                    <a:lnTo>
                      <a:pt x="36" y="940"/>
                    </a:lnTo>
                    <a:lnTo>
                      <a:pt x="36" y="938"/>
                    </a:lnTo>
                    <a:lnTo>
                      <a:pt x="36" y="933"/>
                    </a:lnTo>
                    <a:lnTo>
                      <a:pt x="35" y="931"/>
                    </a:lnTo>
                    <a:lnTo>
                      <a:pt x="34" y="933"/>
                    </a:lnTo>
                    <a:lnTo>
                      <a:pt x="33" y="930"/>
                    </a:lnTo>
                    <a:lnTo>
                      <a:pt x="31" y="930"/>
                    </a:lnTo>
                    <a:lnTo>
                      <a:pt x="32" y="927"/>
                    </a:lnTo>
                    <a:lnTo>
                      <a:pt x="37" y="924"/>
                    </a:lnTo>
                    <a:lnTo>
                      <a:pt x="33" y="927"/>
                    </a:lnTo>
                    <a:lnTo>
                      <a:pt x="30" y="925"/>
                    </a:lnTo>
                    <a:lnTo>
                      <a:pt x="25" y="925"/>
                    </a:lnTo>
                    <a:lnTo>
                      <a:pt x="27" y="921"/>
                    </a:lnTo>
                    <a:lnTo>
                      <a:pt x="30" y="921"/>
                    </a:lnTo>
                    <a:lnTo>
                      <a:pt x="32" y="917"/>
                    </a:lnTo>
                    <a:lnTo>
                      <a:pt x="27" y="918"/>
                    </a:lnTo>
                    <a:lnTo>
                      <a:pt x="26" y="915"/>
                    </a:lnTo>
                    <a:lnTo>
                      <a:pt x="25" y="914"/>
                    </a:lnTo>
                    <a:lnTo>
                      <a:pt x="26" y="910"/>
                    </a:lnTo>
                    <a:lnTo>
                      <a:pt x="26" y="909"/>
                    </a:lnTo>
                    <a:lnTo>
                      <a:pt x="29" y="909"/>
                    </a:lnTo>
                    <a:lnTo>
                      <a:pt x="29" y="907"/>
                    </a:lnTo>
                    <a:lnTo>
                      <a:pt x="28" y="906"/>
                    </a:lnTo>
                    <a:lnTo>
                      <a:pt x="30" y="900"/>
                    </a:lnTo>
                    <a:lnTo>
                      <a:pt x="31" y="895"/>
                    </a:lnTo>
                    <a:lnTo>
                      <a:pt x="32" y="890"/>
                    </a:lnTo>
                    <a:lnTo>
                      <a:pt x="33" y="885"/>
                    </a:lnTo>
                    <a:lnTo>
                      <a:pt x="33" y="881"/>
                    </a:lnTo>
                    <a:lnTo>
                      <a:pt x="32" y="878"/>
                    </a:lnTo>
                    <a:lnTo>
                      <a:pt x="31" y="877"/>
                    </a:lnTo>
                    <a:lnTo>
                      <a:pt x="32" y="874"/>
                    </a:lnTo>
                    <a:lnTo>
                      <a:pt x="36" y="873"/>
                    </a:lnTo>
                    <a:lnTo>
                      <a:pt x="30" y="874"/>
                    </a:lnTo>
                    <a:lnTo>
                      <a:pt x="26" y="873"/>
                    </a:lnTo>
                    <a:lnTo>
                      <a:pt x="24" y="879"/>
                    </a:lnTo>
                    <a:lnTo>
                      <a:pt x="19" y="880"/>
                    </a:lnTo>
                    <a:lnTo>
                      <a:pt x="18" y="880"/>
                    </a:lnTo>
                    <a:lnTo>
                      <a:pt x="20" y="873"/>
                    </a:lnTo>
                    <a:lnTo>
                      <a:pt x="25" y="865"/>
                    </a:lnTo>
                    <a:lnTo>
                      <a:pt x="22" y="867"/>
                    </a:lnTo>
                    <a:lnTo>
                      <a:pt x="20" y="861"/>
                    </a:lnTo>
                    <a:lnTo>
                      <a:pt x="19" y="873"/>
                    </a:lnTo>
                    <a:lnTo>
                      <a:pt x="17" y="876"/>
                    </a:lnTo>
                    <a:lnTo>
                      <a:pt x="12" y="875"/>
                    </a:lnTo>
                    <a:lnTo>
                      <a:pt x="15" y="868"/>
                    </a:lnTo>
                    <a:lnTo>
                      <a:pt x="11" y="873"/>
                    </a:lnTo>
                    <a:lnTo>
                      <a:pt x="12" y="868"/>
                    </a:lnTo>
                    <a:lnTo>
                      <a:pt x="10" y="871"/>
                    </a:lnTo>
                    <a:lnTo>
                      <a:pt x="6" y="872"/>
                    </a:lnTo>
                    <a:lnTo>
                      <a:pt x="6" y="865"/>
                    </a:lnTo>
                    <a:lnTo>
                      <a:pt x="12" y="861"/>
                    </a:lnTo>
                    <a:lnTo>
                      <a:pt x="9" y="861"/>
                    </a:lnTo>
                    <a:lnTo>
                      <a:pt x="6" y="858"/>
                    </a:lnTo>
                    <a:lnTo>
                      <a:pt x="7" y="855"/>
                    </a:lnTo>
                    <a:lnTo>
                      <a:pt x="9" y="854"/>
                    </a:lnTo>
                    <a:lnTo>
                      <a:pt x="7" y="847"/>
                    </a:lnTo>
                    <a:lnTo>
                      <a:pt x="6" y="843"/>
                    </a:lnTo>
                    <a:lnTo>
                      <a:pt x="3" y="841"/>
                    </a:lnTo>
                    <a:lnTo>
                      <a:pt x="4" y="835"/>
                    </a:lnTo>
                    <a:lnTo>
                      <a:pt x="5" y="829"/>
                    </a:lnTo>
                    <a:lnTo>
                      <a:pt x="3" y="824"/>
                    </a:lnTo>
                    <a:lnTo>
                      <a:pt x="0" y="822"/>
                    </a:lnTo>
                    <a:lnTo>
                      <a:pt x="1" y="818"/>
                    </a:lnTo>
                    <a:lnTo>
                      <a:pt x="3" y="814"/>
                    </a:lnTo>
                    <a:lnTo>
                      <a:pt x="11" y="809"/>
                    </a:lnTo>
                    <a:lnTo>
                      <a:pt x="13" y="814"/>
                    </a:lnTo>
                    <a:lnTo>
                      <a:pt x="16" y="825"/>
                    </a:lnTo>
                    <a:lnTo>
                      <a:pt x="17" y="827"/>
                    </a:lnTo>
                    <a:lnTo>
                      <a:pt x="19" y="828"/>
                    </a:lnTo>
                    <a:lnTo>
                      <a:pt x="24" y="825"/>
                    </a:lnTo>
                    <a:lnTo>
                      <a:pt x="27" y="815"/>
                    </a:lnTo>
                    <a:lnTo>
                      <a:pt x="30" y="808"/>
                    </a:lnTo>
                    <a:lnTo>
                      <a:pt x="30" y="805"/>
                    </a:lnTo>
                    <a:lnTo>
                      <a:pt x="32" y="792"/>
                    </a:lnTo>
                    <a:lnTo>
                      <a:pt x="29" y="781"/>
                    </a:lnTo>
                    <a:lnTo>
                      <a:pt x="26" y="768"/>
                    </a:lnTo>
                    <a:lnTo>
                      <a:pt x="33" y="764"/>
                    </a:lnTo>
                    <a:lnTo>
                      <a:pt x="36" y="760"/>
                    </a:lnTo>
                    <a:lnTo>
                      <a:pt x="37" y="757"/>
                    </a:lnTo>
                    <a:lnTo>
                      <a:pt x="36" y="754"/>
                    </a:lnTo>
                    <a:lnTo>
                      <a:pt x="36" y="752"/>
                    </a:lnTo>
                    <a:lnTo>
                      <a:pt x="34" y="750"/>
                    </a:lnTo>
                    <a:lnTo>
                      <a:pt x="34" y="748"/>
                    </a:lnTo>
                    <a:lnTo>
                      <a:pt x="39" y="745"/>
                    </a:lnTo>
                    <a:lnTo>
                      <a:pt x="45" y="745"/>
                    </a:lnTo>
                    <a:lnTo>
                      <a:pt x="47" y="745"/>
                    </a:lnTo>
                    <a:lnTo>
                      <a:pt x="50" y="744"/>
                    </a:lnTo>
                    <a:lnTo>
                      <a:pt x="53" y="740"/>
                    </a:lnTo>
                    <a:lnTo>
                      <a:pt x="58" y="735"/>
                    </a:lnTo>
                    <a:lnTo>
                      <a:pt x="61" y="726"/>
                    </a:lnTo>
                    <a:lnTo>
                      <a:pt x="62" y="719"/>
                    </a:lnTo>
                    <a:lnTo>
                      <a:pt x="60" y="710"/>
                    </a:lnTo>
                    <a:lnTo>
                      <a:pt x="63" y="707"/>
                    </a:lnTo>
                    <a:lnTo>
                      <a:pt x="65" y="702"/>
                    </a:lnTo>
                    <a:lnTo>
                      <a:pt x="65" y="697"/>
                    </a:lnTo>
                    <a:lnTo>
                      <a:pt x="65" y="692"/>
                    </a:lnTo>
                    <a:lnTo>
                      <a:pt x="63" y="689"/>
                    </a:lnTo>
                    <a:lnTo>
                      <a:pt x="61" y="686"/>
                    </a:lnTo>
                    <a:lnTo>
                      <a:pt x="61" y="682"/>
                    </a:lnTo>
                    <a:lnTo>
                      <a:pt x="57" y="677"/>
                    </a:lnTo>
                    <a:lnTo>
                      <a:pt x="55" y="671"/>
                    </a:lnTo>
                    <a:lnTo>
                      <a:pt x="53" y="665"/>
                    </a:lnTo>
                    <a:lnTo>
                      <a:pt x="52" y="660"/>
                    </a:lnTo>
                    <a:lnTo>
                      <a:pt x="51" y="656"/>
                    </a:lnTo>
                    <a:lnTo>
                      <a:pt x="49" y="651"/>
                    </a:lnTo>
                    <a:lnTo>
                      <a:pt x="54" y="650"/>
                    </a:lnTo>
                    <a:lnTo>
                      <a:pt x="58" y="649"/>
                    </a:lnTo>
                    <a:lnTo>
                      <a:pt x="62" y="649"/>
                    </a:lnTo>
                    <a:lnTo>
                      <a:pt x="65" y="648"/>
                    </a:lnTo>
                    <a:lnTo>
                      <a:pt x="66" y="641"/>
                    </a:lnTo>
                    <a:lnTo>
                      <a:pt x="71" y="634"/>
                    </a:lnTo>
                    <a:lnTo>
                      <a:pt x="72" y="631"/>
                    </a:lnTo>
                    <a:lnTo>
                      <a:pt x="71" y="628"/>
                    </a:lnTo>
                    <a:lnTo>
                      <a:pt x="73" y="623"/>
                    </a:lnTo>
                    <a:lnTo>
                      <a:pt x="61" y="606"/>
                    </a:lnTo>
                    <a:lnTo>
                      <a:pt x="56" y="606"/>
                    </a:lnTo>
                    <a:lnTo>
                      <a:pt x="44" y="594"/>
                    </a:lnTo>
                    <a:lnTo>
                      <a:pt x="48" y="563"/>
                    </a:lnTo>
                    <a:lnTo>
                      <a:pt x="47" y="561"/>
                    </a:lnTo>
                    <a:lnTo>
                      <a:pt x="49" y="547"/>
                    </a:lnTo>
                    <a:lnTo>
                      <a:pt x="47" y="543"/>
                    </a:lnTo>
                    <a:lnTo>
                      <a:pt x="47" y="540"/>
                    </a:lnTo>
                    <a:lnTo>
                      <a:pt x="46" y="535"/>
                    </a:lnTo>
                    <a:lnTo>
                      <a:pt x="44" y="530"/>
                    </a:lnTo>
                    <a:lnTo>
                      <a:pt x="41" y="521"/>
                    </a:lnTo>
                    <a:lnTo>
                      <a:pt x="43" y="510"/>
                    </a:lnTo>
                    <a:lnTo>
                      <a:pt x="42" y="497"/>
                    </a:lnTo>
                    <a:lnTo>
                      <a:pt x="47" y="488"/>
                    </a:lnTo>
                    <a:lnTo>
                      <a:pt x="47" y="486"/>
                    </a:lnTo>
                    <a:lnTo>
                      <a:pt x="46" y="484"/>
                    </a:lnTo>
                    <a:lnTo>
                      <a:pt x="41" y="475"/>
                    </a:lnTo>
                    <a:lnTo>
                      <a:pt x="39" y="469"/>
                    </a:lnTo>
                    <a:lnTo>
                      <a:pt x="38" y="467"/>
                    </a:lnTo>
                    <a:lnTo>
                      <a:pt x="42" y="459"/>
                    </a:lnTo>
                    <a:lnTo>
                      <a:pt x="47" y="451"/>
                    </a:lnTo>
                    <a:lnTo>
                      <a:pt x="44" y="442"/>
                    </a:lnTo>
                    <a:lnTo>
                      <a:pt x="48" y="437"/>
                    </a:lnTo>
                    <a:lnTo>
                      <a:pt x="52" y="431"/>
                    </a:lnTo>
                    <a:lnTo>
                      <a:pt x="57" y="421"/>
                    </a:lnTo>
                    <a:lnTo>
                      <a:pt x="65" y="410"/>
                    </a:lnTo>
                    <a:lnTo>
                      <a:pt x="73" y="403"/>
                    </a:lnTo>
                    <a:lnTo>
                      <a:pt x="86" y="399"/>
                    </a:lnTo>
                    <a:lnTo>
                      <a:pt x="112" y="406"/>
                    </a:lnTo>
                    <a:lnTo>
                      <a:pt x="119" y="392"/>
                    </a:lnTo>
                    <a:lnTo>
                      <a:pt x="118" y="370"/>
                    </a:lnTo>
                    <a:lnTo>
                      <a:pt x="100" y="359"/>
                    </a:lnTo>
                    <a:lnTo>
                      <a:pt x="124" y="315"/>
                    </a:lnTo>
                    <a:lnTo>
                      <a:pt x="125" y="306"/>
                    </a:lnTo>
                    <a:lnTo>
                      <a:pt x="130" y="301"/>
                    </a:lnTo>
                    <a:lnTo>
                      <a:pt x="130" y="269"/>
                    </a:lnTo>
                    <a:lnTo>
                      <a:pt x="132" y="262"/>
                    </a:lnTo>
                    <a:lnTo>
                      <a:pt x="128" y="237"/>
                    </a:lnTo>
                    <a:lnTo>
                      <a:pt x="146" y="235"/>
                    </a:lnTo>
                    <a:lnTo>
                      <a:pt x="162" y="223"/>
                    </a:lnTo>
                    <a:lnTo>
                      <a:pt x="161" y="219"/>
                    </a:lnTo>
                    <a:lnTo>
                      <a:pt x="157" y="208"/>
                    </a:lnTo>
                    <a:lnTo>
                      <a:pt x="167" y="198"/>
                    </a:lnTo>
                    <a:lnTo>
                      <a:pt x="178" y="174"/>
                    </a:lnTo>
                    <a:lnTo>
                      <a:pt x="187" y="166"/>
                    </a:lnTo>
                    <a:lnTo>
                      <a:pt x="191" y="163"/>
                    </a:lnTo>
                    <a:lnTo>
                      <a:pt x="191" y="151"/>
                    </a:lnTo>
                    <a:lnTo>
                      <a:pt x="185" y="142"/>
                    </a:lnTo>
                    <a:lnTo>
                      <a:pt x="179" y="134"/>
                    </a:lnTo>
                    <a:lnTo>
                      <a:pt x="181" y="128"/>
                    </a:lnTo>
                    <a:lnTo>
                      <a:pt x="190" y="125"/>
                    </a:lnTo>
                    <a:lnTo>
                      <a:pt x="195" y="118"/>
                    </a:lnTo>
                    <a:lnTo>
                      <a:pt x="198" y="102"/>
                    </a:lnTo>
                    <a:lnTo>
                      <a:pt x="200" y="96"/>
                    </a:lnTo>
                    <a:lnTo>
                      <a:pt x="214" y="84"/>
                    </a:lnTo>
                    <a:lnTo>
                      <a:pt x="216" y="81"/>
                    </a:lnTo>
                    <a:lnTo>
                      <a:pt x="232" y="86"/>
                    </a:lnTo>
                    <a:lnTo>
                      <a:pt x="239" y="90"/>
                    </a:lnTo>
                    <a:lnTo>
                      <a:pt x="246" y="71"/>
                    </a:lnTo>
                    <a:lnTo>
                      <a:pt x="243" y="56"/>
                    </a:lnTo>
                    <a:lnTo>
                      <a:pt x="243" y="48"/>
                    </a:lnTo>
                    <a:lnTo>
                      <a:pt x="243" y="47"/>
                    </a:lnTo>
                    <a:lnTo>
                      <a:pt x="250" y="43"/>
                    </a:lnTo>
                    <a:lnTo>
                      <a:pt x="255" y="45"/>
                    </a:lnTo>
                    <a:lnTo>
                      <a:pt x="260" y="47"/>
                    </a:lnTo>
                    <a:lnTo>
                      <a:pt x="272" y="47"/>
                    </a:lnTo>
                    <a:lnTo>
                      <a:pt x="304" y="55"/>
                    </a:lnTo>
                    <a:lnTo>
                      <a:pt x="312" y="42"/>
                    </a:lnTo>
                    <a:lnTo>
                      <a:pt x="307" y="42"/>
                    </a:lnTo>
                    <a:lnTo>
                      <a:pt x="303" y="41"/>
                    </a:lnTo>
                    <a:lnTo>
                      <a:pt x="311" y="32"/>
                    </a:lnTo>
                    <a:lnTo>
                      <a:pt x="315" y="19"/>
                    </a:lnTo>
                    <a:lnTo>
                      <a:pt x="313" y="11"/>
                    </a:lnTo>
                    <a:lnTo>
                      <a:pt x="304" y="3"/>
                    </a:lnTo>
                    <a:lnTo>
                      <a:pt x="320" y="0"/>
                    </a:lnTo>
                    <a:lnTo>
                      <a:pt x="327" y="1"/>
                    </a:lnTo>
                    <a:lnTo>
                      <a:pt x="332" y="5"/>
                    </a:lnTo>
                    <a:lnTo>
                      <a:pt x="333" y="5"/>
                    </a:lnTo>
                    <a:lnTo>
                      <a:pt x="332" y="9"/>
                    </a:lnTo>
                    <a:lnTo>
                      <a:pt x="338" y="12"/>
                    </a:lnTo>
                    <a:lnTo>
                      <a:pt x="344" y="17"/>
                    </a:lnTo>
                    <a:lnTo>
                      <a:pt x="346" y="20"/>
                    </a:lnTo>
                    <a:lnTo>
                      <a:pt x="349" y="21"/>
                    </a:lnTo>
                    <a:lnTo>
                      <a:pt x="350" y="23"/>
                    </a:lnTo>
                    <a:lnTo>
                      <a:pt x="351" y="26"/>
                    </a:lnTo>
                    <a:lnTo>
                      <a:pt x="354" y="27"/>
                    </a:lnTo>
                    <a:lnTo>
                      <a:pt x="359" y="28"/>
                    </a:lnTo>
                    <a:lnTo>
                      <a:pt x="360" y="29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8" y="32"/>
                    </a:lnTo>
                    <a:lnTo>
                      <a:pt x="369" y="33"/>
                    </a:lnTo>
                    <a:lnTo>
                      <a:pt x="371" y="36"/>
                    </a:lnTo>
                    <a:lnTo>
                      <a:pt x="374" y="39"/>
                    </a:lnTo>
                    <a:lnTo>
                      <a:pt x="378" y="39"/>
                    </a:lnTo>
                    <a:lnTo>
                      <a:pt x="382" y="38"/>
                    </a:lnTo>
                    <a:lnTo>
                      <a:pt x="386" y="38"/>
                    </a:lnTo>
                    <a:lnTo>
                      <a:pt x="392" y="39"/>
                    </a:lnTo>
                    <a:lnTo>
                      <a:pt x="397" y="41"/>
                    </a:lnTo>
                    <a:lnTo>
                      <a:pt x="400" y="43"/>
                    </a:lnTo>
                    <a:lnTo>
                      <a:pt x="407" y="46"/>
                    </a:lnTo>
                    <a:lnTo>
                      <a:pt x="412" y="50"/>
                    </a:lnTo>
                    <a:lnTo>
                      <a:pt x="414" y="53"/>
                    </a:lnTo>
                    <a:lnTo>
                      <a:pt x="415" y="58"/>
                    </a:lnTo>
                    <a:lnTo>
                      <a:pt x="416" y="59"/>
                    </a:lnTo>
                    <a:lnTo>
                      <a:pt x="419" y="58"/>
                    </a:lnTo>
                    <a:lnTo>
                      <a:pt x="422" y="62"/>
                    </a:lnTo>
                    <a:lnTo>
                      <a:pt x="424" y="65"/>
                    </a:lnTo>
                    <a:lnTo>
                      <a:pt x="428" y="67"/>
                    </a:lnTo>
                    <a:lnTo>
                      <a:pt x="431" y="69"/>
                    </a:lnTo>
                    <a:lnTo>
                      <a:pt x="434" y="70"/>
                    </a:lnTo>
                    <a:lnTo>
                      <a:pt x="434" y="72"/>
                    </a:lnTo>
                    <a:lnTo>
                      <a:pt x="431" y="76"/>
                    </a:lnTo>
                    <a:lnTo>
                      <a:pt x="429" y="80"/>
                    </a:lnTo>
                    <a:lnTo>
                      <a:pt x="430" y="87"/>
                    </a:lnTo>
                    <a:lnTo>
                      <a:pt x="430" y="91"/>
                    </a:lnTo>
                    <a:lnTo>
                      <a:pt x="432" y="94"/>
                    </a:lnTo>
                    <a:lnTo>
                      <a:pt x="434" y="96"/>
                    </a:lnTo>
                    <a:lnTo>
                      <a:pt x="434" y="99"/>
                    </a:lnTo>
                    <a:lnTo>
                      <a:pt x="432" y="100"/>
                    </a:lnTo>
                    <a:lnTo>
                      <a:pt x="431" y="101"/>
                    </a:lnTo>
                    <a:lnTo>
                      <a:pt x="431" y="103"/>
                    </a:lnTo>
                    <a:lnTo>
                      <a:pt x="430" y="106"/>
                    </a:lnTo>
                    <a:lnTo>
                      <a:pt x="430" y="108"/>
                    </a:lnTo>
                    <a:lnTo>
                      <a:pt x="434" y="110"/>
                    </a:lnTo>
                    <a:lnTo>
                      <a:pt x="437" y="109"/>
                    </a:lnTo>
                    <a:lnTo>
                      <a:pt x="441" y="109"/>
                    </a:lnTo>
                    <a:lnTo>
                      <a:pt x="443" y="110"/>
                    </a:lnTo>
                    <a:lnTo>
                      <a:pt x="443" y="113"/>
                    </a:lnTo>
                    <a:lnTo>
                      <a:pt x="445" y="116"/>
                    </a:lnTo>
                    <a:lnTo>
                      <a:pt x="444" y="119"/>
                    </a:lnTo>
                    <a:lnTo>
                      <a:pt x="443" y="121"/>
                    </a:lnTo>
                    <a:lnTo>
                      <a:pt x="440" y="123"/>
                    </a:lnTo>
                    <a:lnTo>
                      <a:pt x="438" y="124"/>
                    </a:lnTo>
                    <a:lnTo>
                      <a:pt x="439" y="126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1" y="133"/>
                    </a:lnTo>
                    <a:lnTo>
                      <a:pt x="444" y="136"/>
                    </a:lnTo>
                    <a:lnTo>
                      <a:pt x="448" y="142"/>
                    </a:lnTo>
                    <a:lnTo>
                      <a:pt x="452" y="147"/>
                    </a:lnTo>
                    <a:lnTo>
                      <a:pt x="456" y="152"/>
                    </a:lnTo>
                    <a:lnTo>
                      <a:pt x="457" y="155"/>
                    </a:lnTo>
                    <a:lnTo>
                      <a:pt x="458" y="157"/>
                    </a:lnTo>
                    <a:lnTo>
                      <a:pt x="456" y="158"/>
                    </a:lnTo>
                    <a:lnTo>
                      <a:pt x="455" y="160"/>
                    </a:lnTo>
                    <a:lnTo>
                      <a:pt x="456" y="166"/>
                    </a:lnTo>
                    <a:lnTo>
                      <a:pt x="456" y="171"/>
                    </a:lnTo>
                    <a:lnTo>
                      <a:pt x="456" y="174"/>
                    </a:lnTo>
                    <a:lnTo>
                      <a:pt x="455" y="178"/>
                    </a:lnTo>
                    <a:lnTo>
                      <a:pt x="452" y="181"/>
                    </a:lnTo>
                    <a:lnTo>
                      <a:pt x="450" y="185"/>
                    </a:lnTo>
                    <a:lnTo>
                      <a:pt x="451" y="189"/>
                    </a:lnTo>
                    <a:lnTo>
                      <a:pt x="451" y="195"/>
                    </a:lnTo>
                    <a:lnTo>
                      <a:pt x="453" y="200"/>
                    </a:lnTo>
                    <a:lnTo>
                      <a:pt x="456" y="204"/>
                    </a:lnTo>
                    <a:lnTo>
                      <a:pt x="462" y="206"/>
                    </a:lnTo>
                    <a:lnTo>
                      <a:pt x="463" y="209"/>
                    </a:lnTo>
                    <a:lnTo>
                      <a:pt x="466" y="214"/>
                    </a:lnTo>
                    <a:lnTo>
                      <a:pt x="469" y="218"/>
                    </a:lnTo>
                    <a:lnTo>
                      <a:pt x="470" y="221"/>
                    </a:lnTo>
                    <a:lnTo>
                      <a:pt x="472" y="223"/>
                    </a:lnTo>
                    <a:lnTo>
                      <a:pt x="473" y="225"/>
                    </a:lnTo>
                    <a:lnTo>
                      <a:pt x="475" y="228"/>
                    </a:lnTo>
                    <a:lnTo>
                      <a:pt x="472" y="233"/>
                    </a:lnTo>
                    <a:lnTo>
                      <a:pt x="471" y="234"/>
                    </a:lnTo>
                    <a:lnTo>
                      <a:pt x="469" y="234"/>
                    </a:lnTo>
                    <a:lnTo>
                      <a:pt x="468" y="234"/>
                    </a:lnTo>
                    <a:lnTo>
                      <a:pt x="468" y="237"/>
                    </a:lnTo>
                    <a:lnTo>
                      <a:pt x="465" y="237"/>
                    </a:lnTo>
                    <a:lnTo>
                      <a:pt x="463" y="235"/>
                    </a:lnTo>
                    <a:lnTo>
                      <a:pt x="463" y="237"/>
                    </a:lnTo>
                    <a:lnTo>
                      <a:pt x="461" y="237"/>
                    </a:lnTo>
                    <a:lnTo>
                      <a:pt x="460" y="236"/>
                    </a:lnTo>
                    <a:lnTo>
                      <a:pt x="458" y="234"/>
                    </a:lnTo>
                    <a:lnTo>
                      <a:pt x="457" y="234"/>
                    </a:lnTo>
                    <a:lnTo>
                      <a:pt x="456" y="236"/>
                    </a:lnTo>
                    <a:lnTo>
                      <a:pt x="454" y="237"/>
                    </a:lnTo>
                    <a:lnTo>
                      <a:pt x="452" y="237"/>
                    </a:lnTo>
                    <a:lnTo>
                      <a:pt x="451" y="236"/>
                    </a:lnTo>
                    <a:lnTo>
                      <a:pt x="450" y="234"/>
                    </a:lnTo>
                    <a:lnTo>
                      <a:pt x="450" y="236"/>
                    </a:lnTo>
                    <a:lnTo>
                      <a:pt x="448" y="237"/>
                    </a:lnTo>
                    <a:lnTo>
                      <a:pt x="447" y="239"/>
                    </a:lnTo>
                    <a:lnTo>
                      <a:pt x="445" y="238"/>
                    </a:lnTo>
                    <a:lnTo>
                      <a:pt x="445" y="237"/>
                    </a:lnTo>
                    <a:lnTo>
                      <a:pt x="442" y="238"/>
                    </a:lnTo>
                    <a:lnTo>
                      <a:pt x="442" y="237"/>
                    </a:lnTo>
                    <a:lnTo>
                      <a:pt x="438" y="237"/>
                    </a:lnTo>
                    <a:lnTo>
                      <a:pt x="440" y="241"/>
                    </a:lnTo>
                    <a:lnTo>
                      <a:pt x="438" y="242"/>
                    </a:lnTo>
                    <a:lnTo>
                      <a:pt x="438" y="245"/>
                    </a:lnTo>
                    <a:lnTo>
                      <a:pt x="437" y="245"/>
                    </a:lnTo>
                    <a:lnTo>
                      <a:pt x="436" y="243"/>
                    </a:lnTo>
                    <a:lnTo>
                      <a:pt x="434" y="243"/>
                    </a:lnTo>
                    <a:lnTo>
                      <a:pt x="432" y="243"/>
                    </a:lnTo>
                    <a:lnTo>
                      <a:pt x="430" y="241"/>
                    </a:lnTo>
                    <a:lnTo>
                      <a:pt x="427" y="239"/>
                    </a:lnTo>
                    <a:lnTo>
                      <a:pt x="425" y="237"/>
                    </a:lnTo>
                    <a:lnTo>
                      <a:pt x="422" y="236"/>
                    </a:lnTo>
                    <a:lnTo>
                      <a:pt x="420" y="234"/>
                    </a:lnTo>
                    <a:lnTo>
                      <a:pt x="421" y="236"/>
                    </a:lnTo>
                    <a:lnTo>
                      <a:pt x="422" y="239"/>
                    </a:lnTo>
                    <a:lnTo>
                      <a:pt x="423" y="242"/>
                    </a:lnTo>
                    <a:lnTo>
                      <a:pt x="422" y="243"/>
                    </a:lnTo>
                    <a:lnTo>
                      <a:pt x="422" y="244"/>
                    </a:lnTo>
                    <a:lnTo>
                      <a:pt x="420" y="244"/>
                    </a:lnTo>
                    <a:lnTo>
                      <a:pt x="421" y="243"/>
                    </a:lnTo>
                    <a:lnTo>
                      <a:pt x="418" y="241"/>
                    </a:lnTo>
                    <a:lnTo>
                      <a:pt x="416" y="243"/>
                    </a:lnTo>
                    <a:lnTo>
                      <a:pt x="415" y="242"/>
                    </a:lnTo>
                    <a:lnTo>
                      <a:pt x="416" y="241"/>
                    </a:lnTo>
                    <a:lnTo>
                      <a:pt x="414" y="239"/>
                    </a:lnTo>
                    <a:lnTo>
                      <a:pt x="412" y="237"/>
                    </a:lnTo>
                    <a:lnTo>
                      <a:pt x="410" y="238"/>
                    </a:lnTo>
                    <a:lnTo>
                      <a:pt x="409" y="239"/>
                    </a:lnTo>
                    <a:lnTo>
                      <a:pt x="410" y="242"/>
                    </a:lnTo>
                    <a:lnTo>
                      <a:pt x="408" y="244"/>
                    </a:lnTo>
                    <a:lnTo>
                      <a:pt x="410" y="247"/>
                    </a:lnTo>
                    <a:lnTo>
                      <a:pt x="409" y="249"/>
                    </a:lnTo>
                    <a:lnTo>
                      <a:pt x="410" y="249"/>
                    </a:lnTo>
                    <a:lnTo>
                      <a:pt x="411" y="252"/>
                    </a:lnTo>
                    <a:lnTo>
                      <a:pt x="410" y="252"/>
                    </a:lnTo>
                    <a:lnTo>
                      <a:pt x="408" y="251"/>
                    </a:lnTo>
                    <a:lnTo>
                      <a:pt x="406" y="253"/>
                    </a:lnTo>
                    <a:lnTo>
                      <a:pt x="408" y="257"/>
                    </a:lnTo>
                    <a:lnTo>
                      <a:pt x="408" y="255"/>
                    </a:lnTo>
                    <a:lnTo>
                      <a:pt x="408" y="253"/>
                    </a:lnTo>
                    <a:lnTo>
                      <a:pt x="410" y="254"/>
                    </a:lnTo>
                    <a:lnTo>
                      <a:pt x="410" y="255"/>
                    </a:lnTo>
                    <a:lnTo>
                      <a:pt x="411" y="255"/>
                    </a:lnTo>
                    <a:lnTo>
                      <a:pt x="413" y="255"/>
                    </a:lnTo>
                    <a:lnTo>
                      <a:pt x="412" y="258"/>
                    </a:lnTo>
                    <a:lnTo>
                      <a:pt x="414" y="261"/>
                    </a:lnTo>
                    <a:lnTo>
                      <a:pt x="414" y="263"/>
                    </a:lnTo>
                    <a:lnTo>
                      <a:pt x="411" y="264"/>
                    </a:lnTo>
                    <a:lnTo>
                      <a:pt x="413" y="266"/>
                    </a:lnTo>
                    <a:lnTo>
                      <a:pt x="412" y="267"/>
                    </a:lnTo>
                    <a:lnTo>
                      <a:pt x="410" y="266"/>
                    </a:lnTo>
                    <a:lnTo>
                      <a:pt x="410" y="267"/>
                    </a:lnTo>
                    <a:lnTo>
                      <a:pt x="409" y="267"/>
                    </a:lnTo>
                    <a:lnTo>
                      <a:pt x="408" y="267"/>
                    </a:lnTo>
                    <a:lnTo>
                      <a:pt x="405" y="265"/>
                    </a:lnTo>
                    <a:lnTo>
                      <a:pt x="404" y="266"/>
                    </a:lnTo>
                    <a:lnTo>
                      <a:pt x="403" y="267"/>
                    </a:lnTo>
                    <a:lnTo>
                      <a:pt x="402" y="267"/>
                    </a:lnTo>
                    <a:lnTo>
                      <a:pt x="403" y="266"/>
                    </a:lnTo>
                    <a:lnTo>
                      <a:pt x="401" y="266"/>
                    </a:lnTo>
                    <a:lnTo>
                      <a:pt x="395" y="266"/>
                    </a:lnTo>
                    <a:lnTo>
                      <a:pt x="394" y="267"/>
                    </a:lnTo>
                    <a:lnTo>
                      <a:pt x="397" y="269"/>
                    </a:lnTo>
                    <a:lnTo>
                      <a:pt x="398" y="267"/>
                    </a:lnTo>
                    <a:lnTo>
                      <a:pt x="400" y="270"/>
                    </a:lnTo>
                    <a:lnTo>
                      <a:pt x="401" y="270"/>
                    </a:lnTo>
                    <a:lnTo>
                      <a:pt x="401" y="271"/>
                    </a:lnTo>
                    <a:lnTo>
                      <a:pt x="401" y="274"/>
                    </a:lnTo>
                    <a:lnTo>
                      <a:pt x="399" y="273"/>
                    </a:lnTo>
                    <a:lnTo>
                      <a:pt x="398" y="272"/>
                    </a:lnTo>
                    <a:lnTo>
                      <a:pt x="397" y="273"/>
                    </a:lnTo>
                    <a:lnTo>
                      <a:pt x="398" y="276"/>
                    </a:lnTo>
                    <a:lnTo>
                      <a:pt x="395" y="275"/>
                    </a:lnTo>
                    <a:lnTo>
                      <a:pt x="395" y="276"/>
                    </a:lnTo>
                    <a:lnTo>
                      <a:pt x="392" y="277"/>
                    </a:lnTo>
                    <a:lnTo>
                      <a:pt x="390" y="276"/>
                    </a:lnTo>
                    <a:lnTo>
                      <a:pt x="388" y="277"/>
                    </a:lnTo>
                    <a:lnTo>
                      <a:pt x="386" y="278"/>
                    </a:lnTo>
                    <a:lnTo>
                      <a:pt x="387" y="279"/>
                    </a:lnTo>
                    <a:lnTo>
                      <a:pt x="391" y="280"/>
                    </a:lnTo>
                    <a:lnTo>
                      <a:pt x="389" y="281"/>
                    </a:lnTo>
                    <a:lnTo>
                      <a:pt x="386" y="279"/>
                    </a:lnTo>
                    <a:lnTo>
                      <a:pt x="384" y="280"/>
                    </a:lnTo>
                    <a:lnTo>
                      <a:pt x="384" y="282"/>
                    </a:lnTo>
                    <a:lnTo>
                      <a:pt x="386" y="282"/>
                    </a:lnTo>
                    <a:lnTo>
                      <a:pt x="388" y="282"/>
                    </a:lnTo>
                    <a:lnTo>
                      <a:pt x="391" y="284"/>
                    </a:lnTo>
                    <a:lnTo>
                      <a:pt x="391" y="285"/>
                    </a:lnTo>
                    <a:lnTo>
                      <a:pt x="390" y="288"/>
                    </a:lnTo>
                    <a:lnTo>
                      <a:pt x="390" y="289"/>
                    </a:lnTo>
                    <a:lnTo>
                      <a:pt x="392" y="291"/>
                    </a:lnTo>
                    <a:lnTo>
                      <a:pt x="393" y="292"/>
                    </a:lnTo>
                    <a:lnTo>
                      <a:pt x="386" y="290"/>
                    </a:lnTo>
                    <a:lnTo>
                      <a:pt x="386" y="291"/>
                    </a:lnTo>
                    <a:lnTo>
                      <a:pt x="387" y="293"/>
                    </a:lnTo>
                    <a:lnTo>
                      <a:pt x="389" y="297"/>
                    </a:lnTo>
                    <a:lnTo>
                      <a:pt x="386" y="298"/>
                    </a:lnTo>
                    <a:lnTo>
                      <a:pt x="387" y="301"/>
                    </a:lnTo>
                    <a:lnTo>
                      <a:pt x="387" y="302"/>
                    </a:lnTo>
                    <a:lnTo>
                      <a:pt x="386" y="307"/>
                    </a:lnTo>
                    <a:lnTo>
                      <a:pt x="385" y="305"/>
                    </a:lnTo>
                    <a:lnTo>
                      <a:pt x="384" y="307"/>
                    </a:lnTo>
                    <a:lnTo>
                      <a:pt x="385" y="307"/>
                    </a:lnTo>
                    <a:lnTo>
                      <a:pt x="385" y="308"/>
                    </a:lnTo>
                    <a:lnTo>
                      <a:pt x="384" y="310"/>
                    </a:lnTo>
                    <a:lnTo>
                      <a:pt x="382" y="311"/>
                    </a:lnTo>
                    <a:lnTo>
                      <a:pt x="381" y="313"/>
                    </a:lnTo>
                    <a:lnTo>
                      <a:pt x="383" y="314"/>
                    </a:lnTo>
                    <a:lnTo>
                      <a:pt x="380" y="314"/>
                    </a:lnTo>
                    <a:lnTo>
                      <a:pt x="379" y="315"/>
                    </a:lnTo>
                    <a:lnTo>
                      <a:pt x="378" y="316"/>
                    </a:lnTo>
                    <a:lnTo>
                      <a:pt x="378" y="318"/>
                    </a:lnTo>
                    <a:lnTo>
                      <a:pt x="378" y="320"/>
                    </a:lnTo>
                    <a:lnTo>
                      <a:pt x="377" y="320"/>
                    </a:lnTo>
                    <a:lnTo>
                      <a:pt x="377" y="322"/>
                    </a:lnTo>
                    <a:lnTo>
                      <a:pt x="376" y="323"/>
                    </a:lnTo>
                    <a:lnTo>
                      <a:pt x="376" y="325"/>
                    </a:lnTo>
                    <a:lnTo>
                      <a:pt x="375" y="326"/>
                    </a:lnTo>
                    <a:lnTo>
                      <a:pt x="374" y="326"/>
                    </a:lnTo>
                    <a:lnTo>
                      <a:pt x="373" y="325"/>
                    </a:lnTo>
                    <a:lnTo>
                      <a:pt x="372" y="323"/>
                    </a:lnTo>
                    <a:lnTo>
                      <a:pt x="370" y="325"/>
                    </a:lnTo>
                    <a:lnTo>
                      <a:pt x="371" y="326"/>
                    </a:lnTo>
                    <a:lnTo>
                      <a:pt x="373" y="326"/>
                    </a:lnTo>
                    <a:lnTo>
                      <a:pt x="374" y="328"/>
                    </a:lnTo>
                    <a:lnTo>
                      <a:pt x="376" y="330"/>
                    </a:lnTo>
                    <a:lnTo>
                      <a:pt x="380" y="330"/>
                    </a:lnTo>
                    <a:lnTo>
                      <a:pt x="381" y="331"/>
                    </a:lnTo>
                    <a:lnTo>
                      <a:pt x="380" y="332"/>
                    </a:lnTo>
                    <a:lnTo>
                      <a:pt x="380" y="333"/>
                    </a:lnTo>
                    <a:lnTo>
                      <a:pt x="382" y="336"/>
                    </a:lnTo>
                    <a:lnTo>
                      <a:pt x="381" y="338"/>
                    </a:lnTo>
                    <a:lnTo>
                      <a:pt x="379" y="336"/>
                    </a:lnTo>
                    <a:lnTo>
                      <a:pt x="378" y="338"/>
                    </a:lnTo>
                    <a:lnTo>
                      <a:pt x="380" y="339"/>
                    </a:lnTo>
                    <a:lnTo>
                      <a:pt x="380" y="341"/>
                    </a:lnTo>
                    <a:lnTo>
                      <a:pt x="382" y="341"/>
                    </a:lnTo>
                    <a:lnTo>
                      <a:pt x="383" y="342"/>
                    </a:lnTo>
                    <a:lnTo>
                      <a:pt x="384" y="344"/>
                    </a:lnTo>
                    <a:lnTo>
                      <a:pt x="386" y="342"/>
                    </a:lnTo>
                    <a:lnTo>
                      <a:pt x="387" y="345"/>
                    </a:lnTo>
                    <a:lnTo>
                      <a:pt x="388" y="344"/>
                    </a:lnTo>
                    <a:lnTo>
                      <a:pt x="389" y="344"/>
                    </a:lnTo>
                    <a:lnTo>
                      <a:pt x="390" y="345"/>
                    </a:lnTo>
                    <a:lnTo>
                      <a:pt x="391" y="346"/>
                    </a:lnTo>
                    <a:lnTo>
                      <a:pt x="392" y="347"/>
                    </a:lnTo>
                    <a:lnTo>
                      <a:pt x="392" y="348"/>
                    </a:lnTo>
                    <a:lnTo>
                      <a:pt x="391" y="349"/>
                    </a:lnTo>
                    <a:lnTo>
                      <a:pt x="390" y="348"/>
                    </a:lnTo>
                    <a:lnTo>
                      <a:pt x="388" y="349"/>
                    </a:lnTo>
                    <a:lnTo>
                      <a:pt x="389" y="350"/>
                    </a:lnTo>
                    <a:lnTo>
                      <a:pt x="390" y="351"/>
                    </a:lnTo>
                    <a:lnTo>
                      <a:pt x="391" y="353"/>
                    </a:lnTo>
                    <a:lnTo>
                      <a:pt x="392" y="352"/>
                    </a:lnTo>
                    <a:lnTo>
                      <a:pt x="393" y="351"/>
                    </a:lnTo>
                    <a:lnTo>
                      <a:pt x="396" y="353"/>
                    </a:lnTo>
                    <a:lnTo>
                      <a:pt x="395" y="355"/>
                    </a:lnTo>
                    <a:lnTo>
                      <a:pt x="393" y="356"/>
                    </a:lnTo>
                    <a:lnTo>
                      <a:pt x="392" y="358"/>
                    </a:lnTo>
                    <a:lnTo>
                      <a:pt x="392" y="360"/>
                    </a:lnTo>
                    <a:lnTo>
                      <a:pt x="390" y="361"/>
                    </a:lnTo>
                    <a:lnTo>
                      <a:pt x="389" y="363"/>
                    </a:lnTo>
                    <a:lnTo>
                      <a:pt x="388" y="364"/>
                    </a:lnTo>
                    <a:lnTo>
                      <a:pt x="387" y="366"/>
                    </a:lnTo>
                    <a:lnTo>
                      <a:pt x="386" y="367"/>
                    </a:lnTo>
                    <a:lnTo>
                      <a:pt x="385" y="368"/>
                    </a:lnTo>
                    <a:lnTo>
                      <a:pt x="383" y="367"/>
                    </a:lnTo>
                    <a:lnTo>
                      <a:pt x="383" y="368"/>
                    </a:lnTo>
                    <a:lnTo>
                      <a:pt x="381" y="371"/>
                    </a:lnTo>
                    <a:lnTo>
                      <a:pt x="380" y="373"/>
                    </a:lnTo>
                    <a:lnTo>
                      <a:pt x="380" y="374"/>
                    </a:lnTo>
                    <a:lnTo>
                      <a:pt x="378" y="374"/>
                    </a:lnTo>
                    <a:lnTo>
                      <a:pt x="377" y="377"/>
                    </a:lnTo>
                    <a:lnTo>
                      <a:pt x="376" y="379"/>
                    </a:lnTo>
                    <a:lnTo>
                      <a:pt x="375" y="380"/>
                    </a:lnTo>
                    <a:lnTo>
                      <a:pt x="374" y="380"/>
                    </a:lnTo>
                    <a:lnTo>
                      <a:pt x="374" y="383"/>
                    </a:lnTo>
                    <a:lnTo>
                      <a:pt x="374" y="384"/>
                    </a:lnTo>
                    <a:lnTo>
                      <a:pt x="374" y="386"/>
                    </a:lnTo>
                    <a:lnTo>
                      <a:pt x="374" y="387"/>
                    </a:lnTo>
                    <a:lnTo>
                      <a:pt x="373" y="388"/>
                    </a:lnTo>
                    <a:lnTo>
                      <a:pt x="374" y="391"/>
                    </a:lnTo>
                    <a:lnTo>
                      <a:pt x="373" y="393"/>
                    </a:lnTo>
                    <a:lnTo>
                      <a:pt x="372" y="394"/>
                    </a:lnTo>
                    <a:lnTo>
                      <a:pt x="372" y="396"/>
                    </a:lnTo>
                    <a:lnTo>
                      <a:pt x="371" y="397"/>
                    </a:lnTo>
                    <a:lnTo>
                      <a:pt x="370" y="398"/>
                    </a:lnTo>
                    <a:lnTo>
                      <a:pt x="370" y="399"/>
                    </a:lnTo>
                    <a:lnTo>
                      <a:pt x="369" y="401"/>
                    </a:lnTo>
                    <a:lnTo>
                      <a:pt x="368" y="403"/>
                    </a:lnTo>
                    <a:lnTo>
                      <a:pt x="368" y="405"/>
                    </a:lnTo>
                    <a:lnTo>
                      <a:pt x="366" y="404"/>
                    </a:lnTo>
                    <a:lnTo>
                      <a:pt x="367" y="406"/>
                    </a:lnTo>
                    <a:lnTo>
                      <a:pt x="366" y="409"/>
                    </a:lnTo>
                    <a:lnTo>
                      <a:pt x="364" y="408"/>
                    </a:lnTo>
                    <a:lnTo>
                      <a:pt x="363" y="409"/>
                    </a:lnTo>
                    <a:lnTo>
                      <a:pt x="362" y="409"/>
                    </a:lnTo>
                    <a:lnTo>
                      <a:pt x="362" y="414"/>
                    </a:lnTo>
                    <a:lnTo>
                      <a:pt x="356" y="418"/>
                    </a:lnTo>
                    <a:lnTo>
                      <a:pt x="351" y="421"/>
                    </a:lnTo>
                    <a:lnTo>
                      <a:pt x="347" y="422"/>
                    </a:lnTo>
                    <a:lnTo>
                      <a:pt x="344" y="421"/>
                    </a:lnTo>
                    <a:lnTo>
                      <a:pt x="342" y="422"/>
                    </a:lnTo>
                    <a:lnTo>
                      <a:pt x="343" y="425"/>
                    </a:lnTo>
                    <a:lnTo>
                      <a:pt x="339" y="425"/>
                    </a:lnTo>
                    <a:lnTo>
                      <a:pt x="336" y="431"/>
                    </a:lnTo>
                    <a:lnTo>
                      <a:pt x="333" y="434"/>
                    </a:lnTo>
                    <a:lnTo>
                      <a:pt x="334" y="438"/>
                    </a:lnTo>
                    <a:lnTo>
                      <a:pt x="332" y="441"/>
                    </a:lnTo>
                    <a:lnTo>
                      <a:pt x="328" y="437"/>
                    </a:lnTo>
                    <a:lnTo>
                      <a:pt x="327" y="433"/>
                    </a:lnTo>
                    <a:lnTo>
                      <a:pt x="323" y="432"/>
                    </a:lnTo>
                    <a:lnTo>
                      <a:pt x="322" y="432"/>
                    </a:lnTo>
                    <a:lnTo>
                      <a:pt x="322" y="433"/>
                    </a:lnTo>
                    <a:lnTo>
                      <a:pt x="322" y="436"/>
                    </a:lnTo>
                    <a:lnTo>
                      <a:pt x="324" y="438"/>
                    </a:lnTo>
                    <a:lnTo>
                      <a:pt x="325" y="439"/>
                    </a:lnTo>
                    <a:lnTo>
                      <a:pt x="327" y="441"/>
                    </a:lnTo>
                    <a:lnTo>
                      <a:pt x="326" y="442"/>
                    </a:lnTo>
                    <a:lnTo>
                      <a:pt x="326" y="444"/>
                    </a:lnTo>
                    <a:lnTo>
                      <a:pt x="324" y="443"/>
                    </a:lnTo>
                    <a:lnTo>
                      <a:pt x="322" y="441"/>
                    </a:lnTo>
                    <a:lnTo>
                      <a:pt x="321" y="439"/>
                    </a:lnTo>
                    <a:lnTo>
                      <a:pt x="319" y="437"/>
                    </a:lnTo>
                    <a:lnTo>
                      <a:pt x="320" y="441"/>
                    </a:lnTo>
                    <a:lnTo>
                      <a:pt x="318" y="441"/>
                    </a:lnTo>
                    <a:lnTo>
                      <a:pt x="316" y="439"/>
                    </a:lnTo>
                    <a:lnTo>
                      <a:pt x="315" y="442"/>
                    </a:lnTo>
                    <a:lnTo>
                      <a:pt x="316" y="445"/>
                    </a:lnTo>
                    <a:lnTo>
                      <a:pt x="316" y="447"/>
                    </a:lnTo>
                    <a:lnTo>
                      <a:pt x="316" y="451"/>
                    </a:lnTo>
                    <a:lnTo>
                      <a:pt x="315" y="451"/>
                    </a:lnTo>
                    <a:lnTo>
                      <a:pt x="314" y="451"/>
                    </a:lnTo>
                    <a:lnTo>
                      <a:pt x="312" y="451"/>
                    </a:lnTo>
                    <a:lnTo>
                      <a:pt x="311" y="451"/>
                    </a:lnTo>
                    <a:lnTo>
                      <a:pt x="312" y="454"/>
                    </a:lnTo>
                    <a:lnTo>
                      <a:pt x="312" y="453"/>
                    </a:lnTo>
                    <a:lnTo>
                      <a:pt x="312" y="455"/>
                    </a:lnTo>
                    <a:lnTo>
                      <a:pt x="311" y="456"/>
                    </a:lnTo>
                    <a:lnTo>
                      <a:pt x="309" y="457"/>
                    </a:lnTo>
                    <a:lnTo>
                      <a:pt x="309" y="456"/>
                    </a:lnTo>
                    <a:lnTo>
                      <a:pt x="307" y="455"/>
                    </a:lnTo>
                    <a:lnTo>
                      <a:pt x="305" y="457"/>
                    </a:lnTo>
                    <a:lnTo>
                      <a:pt x="307" y="458"/>
                    </a:lnTo>
                    <a:lnTo>
                      <a:pt x="309" y="458"/>
                    </a:lnTo>
                    <a:lnTo>
                      <a:pt x="310" y="459"/>
                    </a:lnTo>
                    <a:lnTo>
                      <a:pt x="309" y="461"/>
                    </a:lnTo>
                    <a:lnTo>
                      <a:pt x="309" y="462"/>
                    </a:lnTo>
                    <a:lnTo>
                      <a:pt x="309" y="463"/>
                    </a:lnTo>
                    <a:lnTo>
                      <a:pt x="307" y="463"/>
                    </a:lnTo>
                    <a:lnTo>
                      <a:pt x="306" y="462"/>
                    </a:lnTo>
                    <a:lnTo>
                      <a:pt x="304" y="461"/>
                    </a:lnTo>
                    <a:lnTo>
                      <a:pt x="303" y="462"/>
                    </a:lnTo>
                    <a:lnTo>
                      <a:pt x="302" y="462"/>
                    </a:lnTo>
                    <a:lnTo>
                      <a:pt x="300" y="463"/>
                    </a:lnTo>
                    <a:lnTo>
                      <a:pt x="298" y="463"/>
                    </a:lnTo>
                    <a:lnTo>
                      <a:pt x="297" y="464"/>
                    </a:lnTo>
                    <a:lnTo>
                      <a:pt x="297" y="463"/>
                    </a:lnTo>
                    <a:lnTo>
                      <a:pt x="297" y="462"/>
                    </a:lnTo>
                    <a:lnTo>
                      <a:pt x="298" y="460"/>
                    </a:lnTo>
                    <a:lnTo>
                      <a:pt x="295" y="458"/>
                    </a:lnTo>
                    <a:lnTo>
                      <a:pt x="294" y="461"/>
                    </a:lnTo>
                    <a:lnTo>
                      <a:pt x="296" y="461"/>
                    </a:lnTo>
                    <a:lnTo>
                      <a:pt x="296" y="463"/>
                    </a:lnTo>
                    <a:lnTo>
                      <a:pt x="296" y="465"/>
                    </a:lnTo>
                    <a:lnTo>
                      <a:pt x="296" y="466"/>
                    </a:lnTo>
                    <a:lnTo>
                      <a:pt x="293" y="464"/>
                    </a:lnTo>
                    <a:lnTo>
                      <a:pt x="292" y="465"/>
                    </a:lnTo>
                    <a:lnTo>
                      <a:pt x="292" y="469"/>
                    </a:lnTo>
                    <a:lnTo>
                      <a:pt x="290" y="468"/>
                    </a:lnTo>
                    <a:lnTo>
                      <a:pt x="290" y="470"/>
                    </a:lnTo>
                    <a:lnTo>
                      <a:pt x="290" y="473"/>
                    </a:lnTo>
                    <a:lnTo>
                      <a:pt x="287" y="477"/>
                    </a:lnTo>
                    <a:lnTo>
                      <a:pt x="286" y="475"/>
                    </a:lnTo>
                    <a:lnTo>
                      <a:pt x="285" y="475"/>
                    </a:lnTo>
                    <a:lnTo>
                      <a:pt x="286" y="478"/>
                    </a:lnTo>
                    <a:lnTo>
                      <a:pt x="285" y="478"/>
                    </a:lnTo>
                    <a:lnTo>
                      <a:pt x="284" y="477"/>
                    </a:lnTo>
                    <a:lnTo>
                      <a:pt x="283" y="475"/>
                    </a:lnTo>
                    <a:lnTo>
                      <a:pt x="282" y="476"/>
                    </a:lnTo>
                    <a:lnTo>
                      <a:pt x="283" y="479"/>
                    </a:lnTo>
                    <a:lnTo>
                      <a:pt x="282" y="480"/>
                    </a:lnTo>
                    <a:lnTo>
                      <a:pt x="281" y="481"/>
                    </a:lnTo>
                    <a:lnTo>
                      <a:pt x="282" y="481"/>
                    </a:lnTo>
                    <a:lnTo>
                      <a:pt x="285" y="480"/>
                    </a:lnTo>
                    <a:lnTo>
                      <a:pt x="288" y="478"/>
                    </a:lnTo>
                    <a:lnTo>
                      <a:pt x="290" y="479"/>
                    </a:lnTo>
                    <a:lnTo>
                      <a:pt x="291" y="481"/>
                    </a:lnTo>
                    <a:lnTo>
                      <a:pt x="291" y="483"/>
                    </a:lnTo>
                    <a:lnTo>
                      <a:pt x="290" y="486"/>
                    </a:lnTo>
                    <a:lnTo>
                      <a:pt x="289" y="488"/>
                    </a:lnTo>
                    <a:lnTo>
                      <a:pt x="288" y="489"/>
                    </a:lnTo>
                    <a:lnTo>
                      <a:pt x="287" y="491"/>
                    </a:lnTo>
                    <a:lnTo>
                      <a:pt x="285" y="493"/>
                    </a:lnTo>
                    <a:lnTo>
                      <a:pt x="284" y="494"/>
                    </a:lnTo>
                    <a:lnTo>
                      <a:pt x="283" y="496"/>
                    </a:lnTo>
                    <a:lnTo>
                      <a:pt x="282" y="498"/>
                    </a:lnTo>
                    <a:lnTo>
                      <a:pt x="280" y="499"/>
                    </a:lnTo>
                    <a:lnTo>
                      <a:pt x="279" y="502"/>
                    </a:lnTo>
                    <a:lnTo>
                      <a:pt x="279" y="504"/>
                    </a:lnTo>
                    <a:lnTo>
                      <a:pt x="278" y="506"/>
                    </a:lnTo>
                    <a:lnTo>
                      <a:pt x="277" y="509"/>
                    </a:lnTo>
                    <a:lnTo>
                      <a:pt x="277" y="510"/>
                    </a:lnTo>
                    <a:lnTo>
                      <a:pt x="276" y="511"/>
                    </a:lnTo>
                    <a:lnTo>
                      <a:pt x="275" y="514"/>
                    </a:lnTo>
                    <a:lnTo>
                      <a:pt x="273" y="516"/>
                    </a:lnTo>
                    <a:lnTo>
                      <a:pt x="271" y="518"/>
                    </a:lnTo>
                    <a:lnTo>
                      <a:pt x="269" y="520"/>
                    </a:lnTo>
                    <a:lnTo>
                      <a:pt x="268" y="522"/>
                    </a:lnTo>
                    <a:lnTo>
                      <a:pt x="265" y="523"/>
                    </a:lnTo>
                    <a:lnTo>
                      <a:pt x="264" y="522"/>
                    </a:lnTo>
                    <a:lnTo>
                      <a:pt x="262" y="522"/>
                    </a:lnTo>
                    <a:lnTo>
                      <a:pt x="261" y="524"/>
                    </a:lnTo>
                    <a:lnTo>
                      <a:pt x="261" y="526"/>
                    </a:lnTo>
                    <a:lnTo>
                      <a:pt x="262" y="527"/>
                    </a:lnTo>
                    <a:lnTo>
                      <a:pt x="261" y="528"/>
                    </a:lnTo>
                    <a:lnTo>
                      <a:pt x="258" y="527"/>
                    </a:lnTo>
                    <a:lnTo>
                      <a:pt x="255" y="528"/>
                    </a:lnTo>
                    <a:lnTo>
                      <a:pt x="255" y="525"/>
                    </a:lnTo>
                    <a:lnTo>
                      <a:pt x="254" y="523"/>
                    </a:lnTo>
                    <a:lnTo>
                      <a:pt x="253" y="522"/>
                    </a:lnTo>
                    <a:lnTo>
                      <a:pt x="251" y="519"/>
                    </a:lnTo>
                    <a:lnTo>
                      <a:pt x="250" y="519"/>
                    </a:lnTo>
                    <a:lnTo>
                      <a:pt x="249" y="521"/>
                    </a:lnTo>
                    <a:lnTo>
                      <a:pt x="250" y="522"/>
                    </a:lnTo>
                    <a:lnTo>
                      <a:pt x="249" y="525"/>
                    </a:lnTo>
                    <a:lnTo>
                      <a:pt x="251" y="525"/>
                    </a:lnTo>
                    <a:lnTo>
                      <a:pt x="254" y="526"/>
                    </a:lnTo>
                    <a:lnTo>
                      <a:pt x="254" y="528"/>
                    </a:lnTo>
                    <a:lnTo>
                      <a:pt x="255" y="530"/>
                    </a:lnTo>
                    <a:lnTo>
                      <a:pt x="255" y="532"/>
                    </a:lnTo>
                    <a:lnTo>
                      <a:pt x="255" y="534"/>
                    </a:lnTo>
                    <a:lnTo>
                      <a:pt x="253" y="535"/>
                    </a:lnTo>
                    <a:lnTo>
                      <a:pt x="250" y="534"/>
                    </a:lnTo>
                    <a:lnTo>
                      <a:pt x="249" y="536"/>
                    </a:lnTo>
                    <a:lnTo>
                      <a:pt x="250" y="540"/>
                    </a:lnTo>
                    <a:lnTo>
                      <a:pt x="251" y="538"/>
                    </a:lnTo>
                    <a:lnTo>
                      <a:pt x="252" y="538"/>
                    </a:lnTo>
                    <a:lnTo>
                      <a:pt x="254" y="540"/>
                    </a:lnTo>
                    <a:lnTo>
                      <a:pt x="253" y="540"/>
                    </a:lnTo>
                    <a:lnTo>
                      <a:pt x="255" y="541"/>
                    </a:lnTo>
                    <a:lnTo>
                      <a:pt x="254" y="543"/>
                    </a:lnTo>
                    <a:lnTo>
                      <a:pt x="257" y="543"/>
                    </a:lnTo>
                    <a:lnTo>
                      <a:pt x="259" y="544"/>
                    </a:lnTo>
                    <a:lnTo>
                      <a:pt x="261" y="544"/>
                    </a:lnTo>
                    <a:lnTo>
                      <a:pt x="259" y="547"/>
                    </a:lnTo>
                    <a:lnTo>
                      <a:pt x="257" y="548"/>
                    </a:lnTo>
                    <a:lnTo>
                      <a:pt x="256" y="546"/>
                    </a:lnTo>
                    <a:lnTo>
                      <a:pt x="258" y="546"/>
                    </a:lnTo>
                    <a:lnTo>
                      <a:pt x="257" y="546"/>
                    </a:lnTo>
                    <a:lnTo>
                      <a:pt x="255" y="546"/>
                    </a:lnTo>
                    <a:lnTo>
                      <a:pt x="255" y="548"/>
                    </a:lnTo>
                    <a:lnTo>
                      <a:pt x="257" y="549"/>
                    </a:lnTo>
                    <a:lnTo>
                      <a:pt x="257" y="550"/>
                    </a:lnTo>
                    <a:lnTo>
                      <a:pt x="256" y="551"/>
                    </a:lnTo>
                    <a:lnTo>
                      <a:pt x="255" y="552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6" name="Freeform 190"/>
              <p:cNvSpPr>
                <a:spLocks/>
              </p:cNvSpPr>
              <p:nvPr/>
            </p:nvSpPr>
            <p:spPr bwMode="auto">
              <a:xfrm>
                <a:off x="7718425" y="1655763"/>
                <a:ext cx="735013" cy="1316037"/>
              </a:xfrm>
              <a:custGeom>
                <a:avLst/>
                <a:gdLst>
                  <a:gd name="T0" fmla="*/ 2147483647 w 463"/>
                  <a:gd name="T1" fmla="*/ 2147483647 h 829"/>
                  <a:gd name="T2" fmla="*/ 2147483647 w 463"/>
                  <a:gd name="T3" fmla="*/ 2147483647 h 829"/>
                  <a:gd name="T4" fmla="*/ 2147483647 w 463"/>
                  <a:gd name="T5" fmla="*/ 2147483647 h 829"/>
                  <a:gd name="T6" fmla="*/ 2147483647 w 463"/>
                  <a:gd name="T7" fmla="*/ 2147483647 h 829"/>
                  <a:gd name="T8" fmla="*/ 2147483647 w 463"/>
                  <a:gd name="T9" fmla="*/ 2147483647 h 829"/>
                  <a:gd name="T10" fmla="*/ 2147483647 w 463"/>
                  <a:gd name="T11" fmla="*/ 2147483647 h 829"/>
                  <a:gd name="T12" fmla="*/ 2147483647 w 463"/>
                  <a:gd name="T13" fmla="*/ 2147483647 h 829"/>
                  <a:gd name="T14" fmla="*/ 2147483647 w 463"/>
                  <a:gd name="T15" fmla="*/ 2147483647 h 829"/>
                  <a:gd name="T16" fmla="*/ 2147483647 w 463"/>
                  <a:gd name="T17" fmla="*/ 2147483647 h 829"/>
                  <a:gd name="T18" fmla="*/ 2147483647 w 463"/>
                  <a:gd name="T19" fmla="*/ 2147483647 h 829"/>
                  <a:gd name="T20" fmla="*/ 2147483647 w 463"/>
                  <a:gd name="T21" fmla="*/ 2147483647 h 829"/>
                  <a:gd name="T22" fmla="*/ 2147483647 w 463"/>
                  <a:gd name="T23" fmla="*/ 2147483647 h 829"/>
                  <a:gd name="T24" fmla="*/ 2147483647 w 463"/>
                  <a:gd name="T25" fmla="*/ 2147483647 h 829"/>
                  <a:gd name="T26" fmla="*/ 2147483647 w 463"/>
                  <a:gd name="T27" fmla="*/ 2147483647 h 829"/>
                  <a:gd name="T28" fmla="*/ 2147483647 w 463"/>
                  <a:gd name="T29" fmla="*/ 2147483647 h 829"/>
                  <a:gd name="T30" fmla="*/ 2147483647 w 463"/>
                  <a:gd name="T31" fmla="*/ 2147483647 h 829"/>
                  <a:gd name="T32" fmla="*/ 2147483647 w 463"/>
                  <a:gd name="T33" fmla="*/ 2147483647 h 829"/>
                  <a:gd name="T34" fmla="*/ 2147483647 w 463"/>
                  <a:gd name="T35" fmla="*/ 2147483647 h 829"/>
                  <a:gd name="T36" fmla="*/ 2147483647 w 463"/>
                  <a:gd name="T37" fmla="*/ 2147483647 h 829"/>
                  <a:gd name="T38" fmla="*/ 2147483647 w 463"/>
                  <a:gd name="T39" fmla="*/ 2147483647 h 829"/>
                  <a:gd name="T40" fmla="*/ 2147483647 w 463"/>
                  <a:gd name="T41" fmla="*/ 2147483647 h 829"/>
                  <a:gd name="T42" fmla="*/ 2147483647 w 463"/>
                  <a:gd name="T43" fmla="*/ 2147483647 h 829"/>
                  <a:gd name="T44" fmla="*/ 2147483647 w 463"/>
                  <a:gd name="T45" fmla="*/ 2147483647 h 829"/>
                  <a:gd name="T46" fmla="*/ 2147483647 w 463"/>
                  <a:gd name="T47" fmla="*/ 2147483647 h 829"/>
                  <a:gd name="T48" fmla="*/ 2147483647 w 463"/>
                  <a:gd name="T49" fmla="*/ 2147483647 h 829"/>
                  <a:gd name="T50" fmla="*/ 2147483647 w 463"/>
                  <a:gd name="T51" fmla="*/ 2147483647 h 829"/>
                  <a:gd name="T52" fmla="*/ 2147483647 w 463"/>
                  <a:gd name="T53" fmla="*/ 2147483647 h 829"/>
                  <a:gd name="T54" fmla="*/ 2147483647 w 463"/>
                  <a:gd name="T55" fmla="*/ 2147483647 h 829"/>
                  <a:gd name="T56" fmla="*/ 2147483647 w 463"/>
                  <a:gd name="T57" fmla="*/ 2147483647 h 829"/>
                  <a:gd name="T58" fmla="*/ 2147483647 w 463"/>
                  <a:gd name="T59" fmla="*/ 2147483647 h 829"/>
                  <a:gd name="T60" fmla="*/ 2147483647 w 463"/>
                  <a:gd name="T61" fmla="*/ 2147483647 h 829"/>
                  <a:gd name="T62" fmla="*/ 2147483647 w 463"/>
                  <a:gd name="T63" fmla="*/ 2147483647 h 829"/>
                  <a:gd name="T64" fmla="*/ 2147483647 w 463"/>
                  <a:gd name="T65" fmla="*/ 2147483647 h 829"/>
                  <a:gd name="T66" fmla="*/ 2147483647 w 463"/>
                  <a:gd name="T67" fmla="*/ 2147483647 h 829"/>
                  <a:gd name="T68" fmla="*/ 2147483647 w 463"/>
                  <a:gd name="T69" fmla="*/ 2147483647 h 829"/>
                  <a:gd name="T70" fmla="*/ 2147483647 w 463"/>
                  <a:gd name="T71" fmla="*/ 2147483647 h 829"/>
                  <a:gd name="T72" fmla="*/ 2147483647 w 463"/>
                  <a:gd name="T73" fmla="*/ 2147483647 h 829"/>
                  <a:gd name="T74" fmla="*/ 2147483647 w 463"/>
                  <a:gd name="T75" fmla="*/ 2147483647 h 829"/>
                  <a:gd name="T76" fmla="*/ 2147483647 w 463"/>
                  <a:gd name="T77" fmla="*/ 2147483647 h 829"/>
                  <a:gd name="T78" fmla="*/ 2147483647 w 463"/>
                  <a:gd name="T79" fmla="*/ 2147483647 h 829"/>
                  <a:gd name="T80" fmla="*/ 2147483647 w 463"/>
                  <a:gd name="T81" fmla="*/ 2147483647 h 829"/>
                  <a:gd name="T82" fmla="*/ 2147483647 w 463"/>
                  <a:gd name="T83" fmla="*/ 2147483647 h 829"/>
                  <a:gd name="T84" fmla="*/ 2147483647 w 463"/>
                  <a:gd name="T85" fmla="*/ 2147483647 h 829"/>
                  <a:gd name="T86" fmla="*/ 2147483647 w 463"/>
                  <a:gd name="T87" fmla="*/ 2147483647 h 829"/>
                  <a:gd name="T88" fmla="*/ 2147483647 w 463"/>
                  <a:gd name="T89" fmla="*/ 2147483647 h 829"/>
                  <a:gd name="T90" fmla="*/ 2147483647 w 463"/>
                  <a:gd name="T91" fmla="*/ 2147483647 h 829"/>
                  <a:gd name="T92" fmla="*/ 2147483647 w 463"/>
                  <a:gd name="T93" fmla="*/ 2147483647 h 829"/>
                  <a:gd name="T94" fmla="*/ 2147483647 w 463"/>
                  <a:gd name="T95" fmla="*/ 2147483647 h 829"/>
                  <a:gd name="T96" fmla="*/ 2147483647 w 463"/>
                  <a:gd name="T97" fmla="*/ 2147483647 h 829"/>
                  <a:gd name="T98" fmla="*/ 2147483647 w 463"/>
                  <a:gd name="T99" fmla="*/ 2147483647 h 829"/>
                  <a:gd name="T100" fmla="*/ 2147483647 w 463"/>
                  <a:gd name="T101" fmla="*/ 2147483647 h 829"/>
                  <a:gd name="T102" fmla="*/ 2147483647 w 463"/>
                  <a:gd name="T103" fmla="*/ 2147483647 h 829"/>
                  <a:gd name="T104" fmla="*/ 2147483647 w 463"/>
                  <a:gd name="T105" fmla="*/ 2147483647 h 829"/>
                  <a:gd name="T106" fmla="*/ 2147483647 w 463"/>
                  <a:gd name="T107" fmla="*/ 2147483647 h 829"/>
                  <a:gd name="T108" fmla="*/ 2147483647 w 463"/>
                  <a:gd name="T109" fmla="*/ 2147483647 h 829"/>
                  <a:gd name="T110" fmla="*/ 2147483647 w 463"/>
                  <a:gd name="T111" fmla="*/ 2147483647 h 829"/>
                  <a:gd name="T112" fmla="*/ 2147483647 w 463"/>
                  <a:gd name="T113" fmla="*/ 2147483647 h 829"/>
                  <a:gd name="T114" fmla="*/ 2147483647 w 463"/>
                  <a:gd name="T115" fmla="*/ 2147483647 h 829"/>
                  <a:gd name="T116" fmla="*/ 2147483647 w 463"/>
                  <a:gd name="T117" fmla="*/ 2147483647 h 8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3"/>
                  <a:gd name="T178" fmla="*/ 0 h 829"/>
                  <a:gd name="T179" fmla="*/ 463 w 463"/>
                  <a:gd name="T180" fmla="*/ 829 h 8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3" h="829">
                    <a:moveTo>
                      <a:pt x="0" y="814"/>
                    </a:moveTo>
                    <a:lnTo>
                      <a:pt x="3" y="825"/>
                    </a:lnTo>
                    <a:lnTo>
                      <a:pt x="4" y="827"/>
                    </a:lnTo>
                    <a:lnTo>
                      <a:pt x="6" y="828"/>
                    </a:lnTo>
                    <a:lnTo>
                      <a:pt x="11" y="825"/>
                    </a:lnTo>
                    <a:lnTo>
                      <a:pt x="14" y="815"/>
                    </a:lnTo>
                    <a:lnTo>
                      <a:pt x="17" y="808"/>
                    </a:lnTo>
                    <a:lnTo>
                      <a:pt x="17" y="805"/>
                    </a:lnTo>
                    <a:lnTo>
                      <a:pt x="19" y="792"/>
                    </a:lnTo>
                    <a:lnTo>
                      <a:pt x="16" y="781"/>
                    </a:lnTo>
                    <a:lnTo>
                      <a:pt x="13" y="768"/>
                    </a:lnTo>
                    <a:lnTo>
                      <a:pt x="20" y="764"/>
                    </a:lnTo>
                    <a:lnTo>
                      <a:pt x="23" y="760"/>
                    </a:lnTo>
                    <a:lnTo>
                      <a:pt x="24" y="757"/>
                    </a:lnTo>
                    <a:lnTo>
                      <a:pt x="23" y="754"/>
                    </a:lnTo>
                    <a:lnTo>
                      <a:pt x="23" y="752"/>
                    </a:lnTo>
                    <a:lnTo>
                      <a:pt x="21" y="750"/>
                    </a:lnTo>
                    <a:lnTo>
                      <a:pt x="21" y="748"/>
                    </a:lnTo>
                    <a:lnTo>
                      <a:pt x="26" y="745"/>
                    </a:lnTo>
                    <a:lnTo>
                      <a:pt x="32" y="745"/>
                    </a:lnTo>
                    <a:lnTo>
                      <a:pt x="34" y="745"/>
                    </a:lnTo>
                    <a:lnTo>
                      <a:pt x="37" y="744"/>
                    </a:lnTo>
                    <a:lnTo>
                      <a:pt x="40" y="740"/>
                    </a:lnTo>
                    <a:lnTo>
                      <a:pt x="45" y="735"/>
                    </a:lnTo>
                    <a:lnTo>
                      <a:pt x="48" y="726"/>
                    </a:lnTo>
                    <a:lnTo>
                      <a:pt x="49" y="719"/>
                    </a:lnTo>
                    <a:lnTo>
                      <a:pt x="47" y="710"/>
                    </a:lnTo>
                    <a:lnTo>
                      <a:pt x="50" y="707"/>
                    </a:lnTo>
                    <a:lnTo>
                      <a:pt x="52" y="702"/>
                    </a:lnTo>
                    <a:lnTo>
                      <a:pt x="52" y="697"/>
                    </a:lnTo>
                    <a:lnTo>
                      <a:pt x="52" y="692"/>
                    </a:lnTo>
                    <a:lnTo>
                      <a:pt x="50" y="689"/>
                    </a:lnTo>
                    <a:lnTo>
                      <a:pt x="48" y="686"/>
                    </a:lnTo>
                    <a:lnTo>
                      <a:pt x="48" y="682"/>
                    </a:lnTo>
                    <a:lnTo>
                      <a:pt x="44" y="677"/>
                    </a:lnTo>
                    <a:lnTo>
                      <a:pt x="42" y="671"/>
                    </a:lnTo>
                    <a:lnTo>
                      <a:pt x="40" y="665"/>
                    </a:lnTo>
                    <a:lnTo>
                      <a:pt x="39" y="660"/>
                    </a:lnTo>
                    <a:lnTo>
                      <a:pt x="38" y="656"/>
                    </a:lnTo>
                    <a:lnTo>
                      <a:pt x="36" y="651"/>
                    </a:lnTo>
                    <a:lnTo>
                      <a:pt x="41" y="650"/>
                    </a:lnTo>
                    <a:lnTo>
                      <a:pt x="45" y="649"/>
                    </a:lnTo>
                    <a:lnTo>
                      <a:pt x="49" y="649"/>
                    </a:lnTo>
                    <a:lnTo>
                      <a:pt x="52" y="648"/>
                    </a:lnTo>
                    <a:lnTo>
                      <a:pt x="53" y="641"/>
                    </a:lnTo>
                    <a:lnTo>
                      <a:pt x="58" y="634"/>
                    </a:lnTo>
                    <a:lnTo>
                      <a:pt x="59" y="631"/>
                    </a:lnTo>
                    <a:lnTo>
                      <a:pt x="58" y="628"/>
                    </a:lnTo>
                    <a:lnTo>
                      <a:pt x="60" y="623"/>
                    </a:lnTo>
                    <a:lnTo>
                      <a:pt x="48" y="606"/>
                    </a:lnTo>
                    <a:lnTo>
                      <a:pt x="43" y="606"/>
                    </a:lnTo>
                    <a:lnTo>
                      <a:pt x="31" y="594"/>
                    </a:lnTo>
                    <a:lnTo>
                      <a:pt x="35" y="563"/>
                    </a:lnTo>
                    <a:lnTo>
                      <a:pt x="34" y="561"/>
                    </a:lnTo>
                    <a:lnTo>
                      <a:pt x="36" y="547"/>
                    </a:lnTo>
                    <a:lnTo>
                      <a:pt x="34" y="543"/>
                    </a:lnTo>
                    <a:lnTo>
                      <a:pt x="34" y="540"/>
                    </a:lnTo>
                    <a:lnTo>
                      <a:pt x="33" y="535"/>
                    </a:lnTo>
                    <a:lnTo>
                      <a:pt x="31" y="530"/>
                    </a:lnTo>
                    <a:lnTo>
                      <a:pt x="28" y="521"/>
                    </a:lnTo>
                    <a:lnTo>
                      <a:pt x="30" y="510"/>
                    </a:lnTo>
                    <a:lnTo>
                      <a:pt x="29" y="497"/>
                    </a:lnTo>
                    <a:lnTo>
                      <a:pt x="34" y="488"/>
                    </a:lnTo>
                    <a:lnTo>
                      <a:pt x="34" y="486"/>
                    </a:lnTo>
                    <a:lnTo>
                      <a:pt x="33" y="484"/>
                    </a:lnTo>
                    <a:lnTo>
                      <a:pt x="28" y="475"/>
                    </a:lnTo>
                    <a:lnTo>
                      <a:pt x="26" y="469"/>
                    </a:lnTo>
                    <a:lnTo>
                      <a:pt x="25" y="467"/>
                    </a:lnTo>
                    <a:lnTo>
                      <a:pt x="29" y="459"/>
                    </a:lnTo>
                    <a:lnTo>
                      <a:pt x="34" y="451"/>
                    </a:lnTo>
                    <a:lnTo>
                      <a:pt x="31" y="442"/>
                    </a:lnTo>
                    <a:lnTo>
                      <a:pt x="35" y="437"/>
                    </a:lnTo>
                    <a:lnTo>
                      <a:pt x="39" y="431"/>
                    </a:lnTo>
                    <a:lnTo>
                      <a:pt x="44" y="421"/>
                    </a:lnTo>
                    <a:lnTo>
                      <a:pt x="52" y="410"/>
                    </a:lnTo>
                    <a:lnTo>
                      <a:pt x="60" y="403"/>
                    </a:lnTo>
                    <a:lnTo>
                      <a:pt x="73" y="399"/>
                    </a:lnTo>
                    <a:lnTo>
                      <a:pt x="99" y="406"/>
                    </a:lnTo>
                    <a:lnTo>
                      <a:pt x="106" y="392"/>
                    </a:lnTo>
                    <a:lnTo>
                      <a:pt x="105" y="370"/>
                    </a:lnTo>
                    <a:lnTo>
                      <a:pt x="87" y="359"/>
                    </a:lnTo>
                    <a:lnTo>
                      <a:pt x="111" y="315"/>
                    </a:lnTo>
                    <a:lnTo>
                      <a:pt x="112" y="306"/>
                    </a:lnTo>
                    <a:lnTo>
                      <a:pt x="117" y="301"/>
                    </a:lnTo>
                    <a:lnTo>
                      <a:pt x="117" y="269"/>
                    </a:lnTo>
                    <a:lnTo>
                      <a:pt x="119" y="262"/>
                    </a:lnTo>
                    <a:lnTo>
                      <a:pt x="115" y="237"/>
                    </a:lnTo>
                    <a:lnTo>
                      <a:pt x="133" y="235"/>
                    </a:lnTo>
                    <a:lnTo>
                      <a:pt x="149" y="223"/>
                    </a:lnTo>
                    <a:lnTo>
                      <a:pt x="148" y="219"/>
                    </a:lnTo>
                    <a:lnTo>
                      <a:pt x="144" y="208"/>
                    </a:lnTo>
                    <a:lnTo>
                      <a:pt x="154" y="198"/>
                    </a:lnTo>
                    <a:lnTo>
                      <a:pt x="165" y="174"/>
                    </a:lnTo>
                    <a:lnTo>
                      <a:pt x="174" y="166"/>
                    </a:lnTo>
                    <a:lnTo>
                      <a:pt x="178" y="163"/>
                    </a:lnTo>
                    <a:lnTo>
                      <a:pt x="178" y="151"/>
                    </a:lnTo>
                    <a:lnTo>
                      <a:pt x="172" y="142"/>
                    </a:lnTo>
                    <a:lnTo>
                      <a:pt x="166" y="134"/>
                    </a:lnTo>
                    <a:lnTo>
                      <a:pt x="168" y="128"/>
                    </a:lnTo>
                    <a:lnTo>
                      <a:pt x="177" y="125"/>
                    </a:lnTo>
                    <a:lnTo>
                      <a:pt x="182" y="118"/>
                    </a:lnTo>
                    <a:lnTo>
                      <a:pt x="185" y="102"/>
                    </a:lnTo>
                    <a:lnTo>
                      <a:pt x="187" y="96"/>
                    </a:lnTo>
                    <a:lnTo>
                      <a:pt x="201" y="84"/>
                    </a:lnTo>
                    <a:lnTo>
                      <a:pt x="203" y="81"/>
                    </a:lnTo>
                    <a:lnTo>
                      <a:pt x="219" y="86"/>
                    </a:lnTo>
                    <a:lnTo>
                      <a:pt x="226" y="90"/>
                    </a:lnTo>
                    <a:lnTo>
                      <a:pt x="233" y="71"/>
                    </a:lnTo>
                    <a:lnTo>
                      <a:pt x="230" y="56"/>
                    </a:lnTo>
                    <a:lnTo>
                      <a:pt x="230" y="48"/>
                    </a:lnTo>
                    <a:lnTo>
                      <a:pt x="230" y="47"/>
                    </a:lnTo>
                    <a:lnTo>
                      <a:pt x="237" y="43"/>
                    </a:lnTo>
                    <a:lnTo>
                      <a:pt x="242" y="45"/>
                    </a:lnTo>
                    <a:lnTo>
                      <a:pt x="247" y="47"/>
                    </a:lnTo>
                    <a:lnTo>
                      <a:pt x="259" y="47"/>
                    </a:lnTo>
                    <a:lnTo>
                      <a:pt x="291" y="55"/>
                    </a:lnTo>
                    <a:lnTo>
                      <a:pt x="299" y="42"/>
                    </a:lnTo>
                    <a:lnTo>
                      <a:pt x="294" y="42"/>
                    </a:lnTo>
                    <a:lnTo>
                      <a:pt x="290" y="41"/>
                    </a:lnTo>
                    <a:lnTo>
                      <a:pt x="298" y="32"/>
                    </a:lnTo>
                    <a:lnTo>
                      <a:pt x="302" y="19"/>
                    </a:lnTo>
                    <a:lnTo>
                      <a:pt x="300" y="11"/>
                    </a:lnTo>
                    <a:lnTo>
                      <a:pt x="291" y="3"/>
                    </a:lnTo>
                    <a:lnTo>
                      <a:pt x="307" y="0"/>
                    </a:lnTo>
                    <a:lnTo>
                      <a:pt x="314" y="1"/>
                    </a:lnTo>
                    <a:lnTo>
                      <a:pt x="319" y="5"/>
                    </a:lnTo>
                    <a:lnTo>
                      <a:pt x="320" y="5"/>
                    </a:lnTo>
                    <a:lnTo>
                      <a:pt x="319" y="9"/>
                    </a:lnTo>
                    <a:lnTo>
                      <a:pt x="325" y="12"/>
                    </a:lnTo>
                    <a:lnTo>
                      <a:pt x="331" y="17"/>
                    </a:lnTo>
                    <a:lnTo>
                      <a:pt x="333" y="20"/>
                    </a:lnTo>
                    <a:lnTo>
                      <a:pt x="336" y="21"/>
                    </a:lnTo>
                    <a:lnTo>
                      <a:pt x="337" y="23"/>
                    </a:lnTo>
                    <a:lnTo>
                      <a:pt x="338" y="26"/>
                    </a:lnTo>
                    <a:lnTo>
                      <a:pt x="341" y="27"/>
                    </a:lnTo>
                    <a:lnTo>
                      <a:pt x="346" y="28"/>
                    </a:lnTo>
                    <a:lnTo>
                      <a:pt x="347" y="29"/>
                    </a:lnTo>
                    <a:lnTo>
                      <a:pt x="348" y="32"/>
                    </a:lnTo>
                    <a:lnTo>
                      <a:pt x="350" y="32"/>
                    </a:lnTo>
                    <a:lnTo>
                      <a:pt x="355" y="32"/>
                    </a:lnTo>
                    <a:lnTo>
                      <a:pt x="356" y="33"/>
                    </a:lnTo>
                    <a:lnTo>
                      <a:pt x="358" y="36"/>
                    </a:lnTo>
                    <a:lnTo>
                      <a:pt x="361" y="39"/>
                    </a:lnTo>
                    <a:lnTo>
                      <a:pt x="365" y="39"/>
                    </a:lnTo>
                    <a:lnTo>
                      <a:pt x="369" y="38"/>
                    </a:lnTo>
                    <a:lnTo>
                      <a:pt x="373" y="38"/>
                    </a:lnTo>
                    <a:lnTo>
                      <a:pt x="379" y="39"/>
                    </a:lnTo>
                    <a:lnTo>
                      <a:pt x="384" y="41"/>
                    </a:lnTo>
                    <a:lnTo>
                      <a:pt x="387" y="43"/>
                    </a:lnTo>
                    <a:lnTo>
                      <a:pt x="394" y="46"/>
                    </a:lnTo>
                    <a:lnTo>
                      <a:pt x="399" y="50"/>
                    </a:lnTo>
                    <a:lnTo>
                      <a:pt x="401" y="53"/>
                    </a:lnTo>
                    <a:lnTo>
                      <a:pt x="402" y="58"/>
                    </a:lnTo>
                    <a:lnTo>
                      <a:pt x="403" y="59"/>
                    </a:lnTo>
                    <a:lnTo>
                      <a:pt x="406" y="58"/>
                    </a:lnTo>
                    <a:lnTo>
                      <a:pt x="409" y="62"/>
                    </a:lnTo>
                    <a:lnTo>
                      <a:pt x="411" y="65"/>
                    </a:lnTo>
                    <a:lnTo>
                      <a:pt x="415" y="67"/>
                    </a:lnTo>
                    <a:lnTo>
                      <a:pt x="418" y="69"/>
                    </a:lnTo>
                    <a:lnTo>
                      <a:pt x="421" y="70"/>
                    </a:lnTo>
                    <a:lnTo>
                      <a:pt x="421" y="72"/>
                    </a:lnTo>
                    <a:lnTo>
                      <a:pt x="418" y="76"/>
                    </a:lnTo>
                    <a:lnTo>
                      <a:pt x="416" y="80"/>
                    </a:lnTo>
                    <a:lnTo>
                      <a:pt x="417" y="87"/>
                    </a:lnTo>
                    <a:lnTo>
                      <a:pt x="417" y="91"/>
                    </a:lnTo>
                    <a:lnTo>
                      <a:pt x="419" y="94"/>
                    </a:lnTo>
                    <a:lnTo>
                      <a:pt x="421" y="96"/>
                    </a:lnTo>
                    <a:lnTo>
                      <a:pt x="421" y="99"/>
                    </a:lnTo>
                    <a:lnTo>
                      <a:pt x="419" y="100"/>
                    </a:lnTo>
                    <a:lnTo>
                      <a:pt x="418" y="101"/>
                    </a:lnTo>
                    <a:lnTo>
                      <a:pt x="418" y="103"/>
                    </a:lnTo>
                    <a:lnTo>
                      <a:pt x="417" y="106"/>
                    </a:lnTo>
                    <a:lnTo>
                      <a:pt x="417" y="108"/>
                    </a:lnTo>
                    <a:lnTo>
                      <a:pt x="421" y="110"/>
                    </a:lnTo>
                    <a:lnTo>
                      <a:pt x="424" y="109"/>
                    </a:lnTo>
                    <a:lnTo>
                      <a:pt x="428" y="109"/>
                    </a:lnTo>
                    <a:lnTo>
                      <a:pt x="430" y="110"/>
                    </a:lnTo>
                    <a:lnTo>
                      <a:pt x="430" y="113"/>
                    </a:lnTo>
                    <a:lnTo>
                      <a:pt x="432" y="116"/>
                    </a:lnTo>
                    <a:lnTo>
                      <a:pt x="431" y="119"/>
                    </a:lnTo>
                    <a:lnTo>
                      <a:pt x="430" y="121"/>
                    </a:lnTo>
                    <a:lnTo>
                      <a:pt x="427" y="123"/>
                    </a:lnTo>
                    <a:lnTo>
                      <a:pt x="425" y="124"/>
                    </a:lnTo>
                    <a:lnTo>
                      <a:pt x="426" y="126"/>
                    </a:lnTo>
                    <a:lnTo>
                      <a:pt x="427" y="128"/>
                    </a:lnTo>
                    <a:lnTo>
                      <a:pt x="427" y="130"/>
                    </a:lnTo>
                    <a:lnTo>
                      <a:pt x="428" y="133"/>
                    </a:lnTo>
                    <a:lnTo>
                      <a:pt x="431" y="136"/>
                    </a:lnTo>
                    <a:lnTo>
                      <a:pt x="435" y="142"/>
                    </a:lnTo>
                    <a:lnTo>
                      <a:pt x="439" y="147"/>
                    </a:lnTo>
                    <a:lnTo>
                      <a:pt x="443" y="152"/>
                    </a:lnTo>
                    <a:lnTo>
                      <a:pt x="444" y="155"/>
                    </a:lnTo>
                    <a:lnTo>
                      <a:pt x="445" y="157"/>
                    </a:lnTo>
                    <a:lnTo>
                      <a:pt x="443" y="158"/>
                    </a:lnTo>
                    <a:lnTo>
                      <a:pt x="442" y="160"/>
                    </a:lnTo>
                    <a:lnTo>
                      <a:pt x="443" y="166"/>
                    </a:lnTo>
                    <a:lnTo>
                      <a:pt x="443" y="171"/>
                    </a:lnTo>
                    <a:lnTo>
                      <a:pt x="443" y="174"/>
                    </a:lnTo>
                    <a:lnTo>
                      <a:pt x="442" y="178"/>
                    </a:lnTo>
                    <a:lnTo>
                      <a:pt x="439" y="181"/>
                    </a:lnTo>
                    <a:lnTo>
                      <a:pt x="437" y="185"/>
                    </a:lnTo>
                    <a:lnTo>
                      <a:pt x="438" y="189"/>
                    </a:lnTo>
                    <a:lnTo>
                      <a:pt x="438" y="195"/>
                    </a:lnTo>
                    <a:lnTo>
                      <a:pt x="440" y="200"/>
                    </a:lnTo>
                    <a:lnTo>
                      <a:pt x="443" y="204"/>
                    </a:lnTo>
                    <a:lnTo>
                      <a:pt x="449" y="206"/>
                    </a:lnTo>
                    <a:lnTo>
                      <a:pt x="450" y="209"/>
                    </a:lnTo>
                    <a:lnTo>
                      <a:pt x="453" y="214"/>
                    </a:lnTo>
                    <a:lnTo>
                      <a:pt x="456" y="218"/>
                    </a:lnTo>
                    <a:lnTo>
                      <a:pt x="457" y="221"/>
                    </a:lnTo>
                    <a:lnTo>
                      <a:pt x="459" y="223"/>
                    </a:lnTo>
                    <a:lnTo>
                      <a:pt x="460" y="225"/>
                    </a:lnTo>
                    <a:lnTo>
                      <a:pt x="462" y="228"/>
                    </a:lnTo>
                    <a:lnTo>
                      <a:pt x="459" y="233"/>
                    </a:lnTo>
                    <a:lnTo>
                      <a:pt x="458" y="234"/>
                    </a:lnTo>
                    <a:lnTo>
                      <a:pt x="456" y="234"/>
                    </a:lnTo>
                    <a:lnTo>
                      <a:pt x="455" y="234"/>
                    </a:lnTo>
                    <a:lnTo>
                      <a:pt x="455" y="237"/>
                    </a:lnTo>
                    <a:lnTo>
                      <a:pt x="452" y="237"/>
                    </a:lnTo>
                    <a:lnTo>
                      <a:pt x="450" y="235"/>
                    </a:lnTo>
                    <a:lnTo>
                      <a:pt x="450" y="237"/>
                    </a:lnTo>
                    <a:lnTo>
                      <a:pt x="448" y="237"/>
                    </a:lnTo>
                    <a:lnTo>
                      <a:pt x="447" y="236"/>
                    </a:lnTo>
                    <a:lnTo>
                      <a:pt x="445" y="234"/>
                    </a:lnTo>
                    <a:lnTo>
                      <a:pt x="444" y="234"/>
                    </a:lnTo>
                    <a:lnTo>
                      <a:pt x="443" y="236"/>
                    </a:lnTo>
                    <a:lnTo>
                      <a:pt x="441" y="237"/>
                    </a:lnTo>
                    <a:lnTo>
                      <a:pt x="439" y="237"/>
                    </a:lnTo>
                    <a:lnTo>
                      <a:pt x="438" y="236"/>
                    </a:lnTo>
                    <a:lnTo>
                      <a:pt x="437" y="234"/>
                    </a:lnTo>
                    <a:lnTo>
                      <a:pt x="437" y="236"/>
                    </a:lnTo>
                    <a:lnTo>
                      <a:pt x="435" y="237"/>
                    </a:lnTo>
                    <a:lnTo>
                      <a:pt x="434" y="239"/>
                    </a:lnTo>
                    <a:lnTo>
                      <a:pt x="432" y="238"/>
                    </a:lnTo>
                    <a:lnTo>
                      <a:pt x="432" y="237"/>
                    </a:lnTo>
                    <a:lnTo>
                      <a:pt x="429" y="238"/>
                    </a:lnTo>
                    <a:lnTo>
                      <a:pt x="429" y="237"/>
                    </a:lnTo>
                    <a:lnTo>
                      <a:pt x="425" y="237"/>
                    </a:lnTo>
                    <a:lnTo>
                      <a:pt x="427" y="241"/>
                    </a:lnTo>
                    <a:lnTo>
                      <a:pt x="425" y="242"/>
                    </a:lnTo>
                    <a:lnTo>
                      <a:pt x="425" y="245"/>
                    </a:lnTo>
                    <a:lnTo>
                      <a:pt x="424" y="245"/>
                    </a:lnTo>
                    <a:lnTo>
                      <a:pt x="423" y="243"/>
                    </a:lnTo>
                    <a:lnTo>
                      <a:pt x="421" y="243"/>
                    </a:lnTo>
                    <a:lnTo>
                      <a:pt x="419" y="243"/>
                    </a:lnTo>
                    <a:lnTo>
                      <a:pt x="417" y="241"/>
                    </a:lnTo>
                    <a:lnTo>
                      <a:pt x="414" y="239"/>
                    </a:lnTo>
                    <a:lnTo>
                      <a:pt x="412" y="237"/>
                    </a:lnTo>
                    <a:lnTo>
                      <a:pt x="409" y="236"/>
                    </a:lnTo>
                    <a:lnTo>
                      <a:pt x="407" y="234"/>
                    </a:lnTo>
                    <a:lnTo>
                      <a:pt x="408" y="236"/>
                    </a:lnTo>
                    <a:lnTo>
                      <a:pt x="409" y="239"/>
                    </a:lnTo>
                    <a:lnTo>
                      <a:pt x="410" y="242"/>
                    </a:lnTo>
                    <a:lnTo>
                      <a:pt x="409" y="243"/>
                    </a:lnTo>
                    <a:lnTo>
                      <a:pt x="409" y="244"/>
                    </a:lnTo>
                    <a:lnTo>
                      <a:pt x="407" y="244"/>
                    </a:lnTo>
                    <a:lnTo>
                      <a:pt x="408" y="243"/>
                    </a:lnTo>
                    <a:lnTo>
                      <a:pt x="405" y="241"/>
                    </a:lnTo>
                    <a:lnTo>
                      <a:pt x="403" y="243"/>
                    </a:lnTo>
                    <a:lnTo>
                      <a:pt x="402" y="242"/>
                    </a:lnTo>
                    <a:lnTo>
                      <a:pt x="403" y="241"/>
                    </a:lnTo>
                    <a:lnTo>
                      <a:pt x="401" y="239"/>
                    </a:lnTo>
                    <a:lnTo>
                      <a:pt x="399" y="237"/>
                    </a:lnTo>
                    <a:lnTo>
                      <a:pt x="397" y="238"/>
                    </a:lnTo>
                    <a:lnTo>
                      <a:pt x="396" y="239"/>
                    </a:lnTo>
                    <a:lnTo>
                      <a:pt x="397" y="242"/>
                    </a:lnTo>
                    <a:lnTo>
                      <a:pt x="395" y="244"/>
                    </a:lnTo>
                    <a:lnTo>
                      <a:pt x="397" y="247"/>
                    </a:lnTo>
                    <a:lnTo>
                      <a:pt x="396" y="249"/>
                    </a:lnTo>
                    <a:lnTo>
                      <a:pt x="397" y="249"/>
                    </a:lnTo>
                    <a:lnTo>
                      <a:pt x="398" y="252"/>
                    </a:lnTo>
                    <a:lnTo>
                      <a:pt x="397" y="252"/>
                    </a:lnTo>
                    <a:lnTo>
                      <a:pt x="395" y="251"/>
                    </a:lnTo>
                    <a:lnTo>
                      <a:pt x="393" y="253"/>
                    </a:lnTo>
                    <a:lnTo>
                      <a:pt x="395" y="257"/>
                    </a:lnTo>
                    <a:lnTo>
                      <a:pt x="395" y="255"/>
                    </a:lnTo>
                    <a:lnTo>
                      <a:pt x="395" y="253"/>
                    </a:lnTo>
                    <a:lnTo>
                      <a:pt x="397" y="254"/>
                    </a:lnTo>
                    <a:lnTo>
                      <a:pt x="397" y="255"/>
                    </a:lnTo>
                    <a:lnTo>
                      <a:pt x="398" y="255"/>
                    </a:lnTo>
                    <a:lnTo>
                      <a:pt x="400" y="255"/>
                    </a:lnTo>
                    <a:lnTo>
                      <a:pt x="399" y="258"/>
                    </a:lnTo>
                    <a:lnTo>
                      <a:pt x="401" y="261"/>
                    </a:lnTo>
                    <a:lnTo>
                      <a:pt x="401" y="263"/>
                    </a:lnTo>
                    <a:lnTo>
                      <a:pt x="398" y="264"/>
                    </a:lnTo>
                    <a:lnTo>
                      <a:pt x="400" y="266"/>
                    </a:lnTo>
                    <a:lnTo>
                      <a:pt x="399" y="267"/>
                    </a:lnTo>
                    <a:lnTo>
                      <a:pt x="397" y="266"/>
                    </a:lnTo>
                    <a:lnTo>
                      <a:pt x="397" y="267"/>
                    </a:lnTo>
                    <a:lnTo>
                      <a:pt x="396" y="267"/>
                    </a:lnTo>
                    <a:lnTo>
                      <a:pt x="395" y="267"/>
                    </a:lnTo>
                    <a:lnTo>
                      <a:pt x="392" y="265"/>
                    </a:lnTo>
                    <a:lnTo>
                      <a:pt x="391" y="266"/>
                    </a:lnTo>
                    <a:lnTo>
                      <a:pt x="390" y="267"/>
                    </a:lnTo>
                    <a:lnTo>
                      <a:pt x="389" y="267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2" y="266"/>
                    </a:lnTo>
                    <a:lnTo>
                      <a:pt x="381" y="267"/>
                    </a:lnTo>
                    <a:lnTo>
                      <a:pt x="384" y="269"/>
                    </a:lnTo>
                    <a:lnTo>
                      <a:pt x="385" y="267"/>
                    </a:lnTo>
                    <a:lnTo>
                      <a:pt x="387" y="270"/>
                    </a:lnTo>
                    <a:lnTo>
                      <a:pt x="388" y="270"/>
                    </a:lnTo>
                    <a:lnTo>
                      <a:pt x="388" y="271"/>
                    </a:lnTo>
                    <a:lnTo>
                      <a:pt x="388" y="274"/>
                    </a:lnTo>
                    <a:lnTo>
                      <a:pt x="386" y="273"/>
                    </a:lnTo>
                    <a:lnTo>
                      <a:pt x="385" y="272"/>
                    </a:lnTo>
                    <a:lnTo>
                      <a:pt x="384" y="273"/>
                    </a:lnTo>
                    <a:lnTo>
                      <a:pt x="385" y="276"/>
                    </a:lnTo>
                    <a:lnTo>
                      <a:pt x="382" y="275"/>
                    </a:lnTo>
                    <a:lnTo>
                      <a:pt x="382" y="276"/>
                    </a:lnTo>
                    <a:lnTo>
                      <a:pt x="379" y="277"/>
                    </a:lnTo>
                    <a:lnTo>
                      <a:pt x="377" y="276"/>
                    </a:lnTo>
                    <a:lnTo>
                      <a:pt x="375" y="277"/>
                    </a:lnTo>
                    <a:lnTo>
                      <a:pt x="373" y="278"/>
                    </a:lnTo>
                    <a:lnTo>
                      <a:pt x="374" y="279"/>
                    </a:lnTo>
                    <a:lnTo>
                      <a:pt x="378" y="280"/>
                    </a:lnTo>
                    <a:lnTo>
                      <a:pt x="376" y="281"/>
                    </a:lnTo>
                    <a:lnTo>
                      <a:pt x="373" y="279"/>
                    </a:lnTo>
                    <a:lnTo>
                      <a:pt x="371" y="280"/>
                    </a:lnTo>
                    <a:lnTo>
                      <a:pt x="371" y="282"/>
                    </a:lnTo>
                    <a:lnTo>
                      <a:pt x="373" y="282"/>
                    </a:lnTo>
                    <a:lnTo>
                      <a:pt x="375" y="282"/>
                    </a:lnTo>
                    <a:lnTo>
                      <a:pt x="378" y="284"/>
                    </a:lnTo>
                    <a:lnTo>
                      <a:pt x="378" y="285"/>
                    </a:lnTo>
                    <a:lnTo>
                      <a:pt x="377" y="288"/>
                    </a:lnTo>
                    <a:lnTo>
                      <a:pt x="377" y="289"/>
                    </a:lnTo>
                    <a:lnTo>
                      <a:pt x="379" y="291"/>
                    </a:lnTo>
                    <a:lnTo>
                      <a:pt x="380" y="292"/>
                    </a:lnTo>
                    <a:lnTo>
                      <a:pt x="373" y="290"/>
                    </a:lnTo>
                    <a:lnTo>
                      <a:pt x="373" y="291"/>
                    </a:lnTo>
                    <a:lnTo>
                      <a:pt x="374" y="293"/>
                    </a:lnTo>
                    <a:lnTo>
                      <a:pt x="376" y="297"/>
                    </a:lnTo>
                    <a:lnTo>
                      <a:pt x="373" y="298"/>
                    </a:lnTo>
                    <a:lnTo>
                      <a:pt x="374" y="301"/>
                    </a:lnTo>
                    <a:lnTo>
                      <a:pt x="374" y="302"/>
                    </a:lnTo>
                    <a:lnTo>
                      <a:pt x="373" y="307"/>
                    </a:lnTo>
                    <a:lnTo>
                      <a:pt x="372" y="305"/>
                    </a:lnTo>
                    <a:lnTo>
                      <a:pt x="371" y="307"/>
                    </a:lnTo>
                    <a:lnTo>
                      <a:pt x="372" y="307"/>
                    </a:lnTo>
                    <a:lnTo>
                      <a:pt x="372" y="308"/>
                    </a:lnTo>
                    <a:lnTo>
                      <a:pt x="371" y="310"/>
                    </a:lnTo>
                    <a:lnTo>
                      <a:pt x="369" y="311"/>
                    </a:lnTo>
                    <a:lnTo>
                      <a:pt x="368" y="313"/>
                    </a:lnTo>
                    <a:lnTo>
                      <a:pt x="370" y="314"/>
                    </a:lnTo>
                    <a:lnTo>
                      <a:pt x="367" y="314"/>
                    </a:lnTo>
                    <a:lnTo>
                      <a:pt x="366" y="315"/>
                    </a:lnTo>
                    <a:lnTo>
                      <a:pt x="365" y="316"/>
                    </a:lnTo>
                    <a:lnTo>
                      <a:pt x="365" y="318"/>
                    </a:lnTo>
                    <a:lnTo>
                      <a:pt x="365" y="320"/>
                    </a:lnTo>
                    <a:lnTo>
                      <a:pt x="364" y="320"/>
                    </a:lnTo>
                    <a:lnTo>
                      <a:pt x="364" y="322"/>
                    </a:lnTo>
                    <a:lnTo>
                      <a:pt x="363" y="323"/>
                    </a:lnTo>
                    <a:lnTo>
                      <a:pt x="363" y="325"/>
                    </a:lnTo>
                    <a:lnTo>
                      <a:pt x="362" y="326"/>
                    </a:lnTo>
                    <a:lnTo>
                      <a:pt x="361" y="326"/>
                    </a:lnTo>
                    <a:lnTo>
                      <a:pt x="360" y="325"/>
                    </a:lnTo>
                    <a:lnTo>
                      <a:pt x="359" y="323"/>
                    </a:lnTo>
                    <a:lnTo>
                      <a:pt x="357" y="325"/>
                    </a:lnTo>
                    <a:lnTo>
                      <a:pt x="358" y="326"/>
                    </a:lnTo>
                    <a:lnTo>
                      <a:pt x="360" y="326"/>
                    </a:lnTo>
                    <a:lnTo>
                      <a:pt x="361" y="328"/>
                    </a:lnTo>
                    <a:lnTo>
                      <a:pt x="363" y="330"/>
                    </a:lnTo>
                    <a:lnTo>
                      <a:pt x="367" y="330"/>
                    </a:lnTo>
                    <a:lnTo>
                      <a:pt x="368" y="331"/>
                    </a:lnTo>
                    <a:lnTo>
                      <a:pt x="367" y="332"/>
                    </a:lnTo>
                    <a:lnTo>
                      <a:pt x="367" y="333"/>
                    </a:lnTo>
                    <a:lnTo>
                      <a:pt x="369" y="336"/>
                    </a:lnTo>
                    <a:lnTo>
                      <a:pt x="368" y="338"/>
                    </a:lnTo>
                    <a:lnTo>
                      <a:pt x="366" y="336"/>
                    </a:lnTo>
                    <a:lnTo>
                      <a:pt x="365" y="338"/>
                    </a:lnTo>
                    <a:lnTo>
                      <a:pt x="367" y="339"/>
                    </a:lnTo>
                    <a:lnTo>
                      <a:pt x="367" y="341"/>
                    </a:lnTo>
                    <a:lnTo>
                      <a:pt x="369" y="341"/>
                    </a:lnTo>
                    <a:lnTo>
                      <a:pt x="370" y="342"/>
                    </a:lnTo>
                    <a:lnTo>
                      <a:pt x="371" y="344"/>
                    </a:lnTo>
                    <a:lnTo>
                      <a:pt x="373" y="342"/>
                    </a:lnTo>
                    <a:lnTo>
                      <a:pt x="374" y="345"/>
                    </a:lnTo>
                    <a:lnTo>
                      <a:pt x="375" y="344"/>
                    </a:lnTo>
                    <a:lnTo>
                      <a:pt x="376" y="344"/>
                    </a:lnTo>
                    <a:lnTo>
                      <a:pt x="377" y="345"/>
                    </a:lnTo>
                    <a:lnTo>
                      <a:pt x="378" y="346"/>
                    </a:lnTo>
                    <a:lnTo>
                      <a:pt x="379" y="347"/>
                    </a:lnTo>
                    <a:lnTo>
                      <a:pt x="379" y="348"/>
                    </a:lnTo>
                    <a:lnTo>
                      <a:pt x="378" y="349"/>
                    </a:lnTo>
                    <a:lnTo>
                      <a:pt x="377" y="348"/>
                    </a:lnTo>
                    <a:lnTo>
                      <a:pt x="375" y="349"/>
                    </a:lnTo>
                    <a:lnTo>
                      <a:pt x="376" y="350"/>
                    </a:lnTo>
                    <a:lnTo>
                      <a:pt x="377" y="351"/>
                    </a:lnTo>
                    <a:lnTo>
                      <a:pt x="378" y="353"/>
                    </a:lnTo>
                    <a:lnTo>
                      <a:pt x="379" y="352"/>
                    </a:lnTo>
                    <a:lnTo>
                      <a:pt x="380" y="351"/>
                    </a:lnTo>
                    <a:lnTo>
                      <a:pt x="383" y="353"/>
                    </a:lnTo>
                    <a:lnTo>
                      <a:pt x="382" y="355"/>
                    </a:lnTo>
                    <a:lnTo>
                      <a:pt x="380" y="356"/>
                    </a:lnTo>
                    <a:lnTo>
                      <a:pt x="379" y="358"/>
                    </a:lnTo>
                    <a:lnTo>
                      <a:pt x="379" y="360"/>
                    </a:lnTo>
                    <a:lnTo>
                      <a:pt x="377" y="361"/>
                    </a:lnTo>
                    <a:lnTo>
                      <a:pt x="376" y="363"/>
                    </a:lnTo>
                    <a:lnTo>
                      <a:pt x="375" y="364"/>
                    </a:lnTo>
                    <a:lnTo>
                      <a:pt x="374" y="366"/>
                    </a:lnTo>
                    <a:lnTo>
                      <a:pt x="373" y="367"/>
                    </a:lnTo>
                    <a:lnTo>
                      <a:pt x="372" y="368"/>
                    </a:lnTo>
                    <a:lnTo>
                      <a:pt x="370" y="367"/>
                    </a:lnTo>
                    <a:lnTo>
                      <a:pt x="370" y="368"/>
                    </a:lnTo>
                    <a:lnTo>
                      <a:pt x="368" y="371"/>
                    </a:lnTo>
                    <a:lnTo>
                      <a:pt x="367" y="373"/>
                    </a:lnTo>
                    <a:lnTo>
                      <a:pt x="367" y="374"/>
                    </a:lnTo>
                    <a:lnTo>
                      <a:pt x="365" y="374"/>
                    </a:lnTo>
                    <a:lnTo>
                      <a:pt x="364" y="377"/>
                    </a:lnTo>
                    <a:lnTo>
                      <a:pt x="363" y="379"/>
                    </a:lnTo>
                    <a:lnTo>
                      <a:pt x="362" y="380"/>
                    </a:lnTo>
                    <a:lnTo>
                      <a:pt x="361" y="380"/>
                    </a:lnTo>
                    <a:lnTo>
                      <a:pt x="361" y="383"/>
                    </a:lnTo>
                    <a:lnTo>
                      <a:pt x="361" y="384"/>
                    </a:lnTo>
                    <a:lnTo>
                      <a:pt x="361" y="386"/>
                    </a:lnTo>
                    <a:lnTo>
                      <a:pt x="361" y="387"/>
                    </a:lnTo>
                    <a:lnTo>
                      <a:pt x="360" y="388"/>
                    </a:lnTo>
                    <a:lnTo>
                      <a:pt x="361" y="391"/>
                    </a:lnTo>
                    <a:lnTo>
                      <a:pt x="360" y="393"/>
                    </a:lnTo>
                    <a:lnTo>
                      <a:pt x="359" y="394"/>
                    </a:lnTo>
                    <a:lnTo>
                      <a:pt x="359" y="396"/>
                    </a:lnTo>
                    <a:lnTo>
                      <a:pt x="358" y="397"/>
                    </a:lnTo>
                    <a:lnTo>
                      <a:pt x="357" y="398"/>
                    </a:lnTo>
                    <a:lnTo>
                      <a:pt x="357" y="399"/>
                    </a:lnTo>
                    <a:lnTo>
                      <a:pt x="356" y="401"/>
                    </a:lnTo>
                    <a:lnTo>
                      <a:pt x="355" y="403"/>
                    </a:lnTo>
                    <a:lnTo>
                      <a:pt x="355" y="405"/>
                    </a:lnTo>
                    <a:lnTo>
                      <a:pt x="353" y="404"/>
                    </a:lnTo>
                    <a:lnTo>
                      <a:pt x="354" y="406"/>
                    </a:lnTo>
                    <a:lnTo>
                      <a:pt x="353" y="409"/>
                    </a:lnTo>
                    <a:lnTo>
                      <a:pt x="351" y="408"/>
                    </a:lnTo>
                    <a:lnTo>
                      <a:pt x="350" y="409"/>
                    </a:lnTo>
                    <a:lnTo>
                      <a:pt x="349" y="409"/>
                    </a:lnTo>
                    <a:lnTo>
                      <a:pt x="349" y="414"/>
                    </a:lnTo>
                    <a:lnTo>
                      <a:pt x="343" y="418"/>
                    </a:lnTo>
                    <a:lnTo>
                      <a:pt x="338" y="421"/>
                    </a:lnTo>
                    <a:lnTo>
                      <a:pt x="334" y="422"/>
                    </a:lnTo>
                    <a:lnTo>
                      <a:pt x="331" y="421"/>
                    </a:lnTo>
                    <a:lnTo>
                      <a:pt x="329" y="422"/>
                    </a:lnTo>
                    <a:lnTo>
                      <a:pt x="330" y="425"/>
                    </a:lnTo>
                    <a:lnTo>
                      <a:pt x="326" y="425"/>
                    </a:lnTo>
                    <a:lnTo>
                      <a:pt x="323" y="431"/>
                    </a:lnTo>
                    <a:lnTo>
                      <a:pt x="320" y="434"/>
                    </a:lnTo>
                    <a:lnTo>
                      <a:pt x="321" y="438"/>
                    </a:lnTo>
                    <a:lnTo>
                      <a:pt x="319" y="441"/>
                    </a:lnTo>
                    <a:lnTo>
                      <a:pt x="315" y="437"/>
                    </a:lnTo>
                    <a:lnTo>
                      <a:pt x="314" y="433"/>
                    </a:lnTo>
                    <a:lnTo>
                      <a:pt x="310" y="432"/>
                    </a:lnTo>
                    <a:lnTo>
                      <a:pt x="309" y="432"/>
                    </a:lnTo>
                    <a:lnTo>
                      <a:pt x="309" y="433"/>
                    </a:lnTo>
                    <a:lnTo>
                      <a:pt x="309" y="436"/>
                    </a:lnTo>
                    <a:lnTo>
                      <a:pt x="311" y="438"/>
                    </a:lnTo>
                    <a:lnTo>
                      <a:pt x="312" y="439"/>
                    </a:lnTo>
                    <a:lnTo>
                      <a:pt x="314" y="441"/>
                    </a:lnTo>
                    <a:lnTo>
                      <a:pt x="313" y="442"/>
                    </a:lnTo>
                    <a:lnTo>
                      <a:pt x="313" y="444"/>
                    </a:lnTo>
                    <a:lnTo>
                      <a:pt x="311" y="443"/>
                    </a:lnTo>
                    <a:lnTo>
                      <a:pt x="309" y="441"/>
                    </a:lnTo>
                    <a:lnTo>
                      <a:pt x="308" y="439"/>
                    </a:lnTo>
                    <a:lnTo>
                      <a:pt x="306" y="437"/>
                    </a:lnTo>
                    <a:lnTo>
                      <a:pt x="307" y="441"/>
                    </a:lnTo>
                    <a:lnTo>
                      <a:pt x="305" y="441"/>
                    </a:lnTo>
                    <a:lnTo>
                      <a:pt x="303" y="439"/>
                    </a:lnTo>
                    <a:lnTo>
                      <a:pt x="302" y="442"/>
                    </a:lnTo>
                    <a:lnTo>
                      <a:pt x="303" y="445"/>
                    </a:lnTo>
                    <a:lnTo>
                      <a:pt x="303" y="447"/>
                    </a:lnTo>
                    <a:lnTo>
                      <a:pt x="303" y="451"/>
                    </a:lnTo>
                    <a:lnTo>
                      <a:pt x="302" y="451"/>
                    </a:lnTo>
                    <a:lnTo>
                      <a:pt x="301" y="451"/>
                    </a:lnTo>
                    <a:lnTo>
                      <a:pt x="299" y="451"/>
                    </a:lnTo>
                    <a:lnTo>
                      <a:pt x="298" y="451"/>
                    </a:lnTo>
                    <a:lnTo>
                      <a:pt x="299" y="454"/>
                    </a:lnTo>
                    <a:lnTo>
                      <a:pt x="299" y="453"/>
                    </a:lnTo>
                    <a:lnTo>
                      <a:pt x="299" y="455"/>
                    </a:lnTo>
                    <a:lnTo>
                      <a:pt x="298" y="456"/>
                    </a:lnTo>
                    <a:lnTo>
                      <a:pt x="296" y="457"/>
                    </a:lnTo>
                    <a:lnTo>
                      <a:pt x="296" y="456"/>
                    </a:lnTo>
                    <a:lnTo>
                      <a:pt x="294" y="455"/>
                    </a:lnTo>
                    <a:lnTo>
                      <a:pt x="292" y="457"/>
                    </a:lnTo>
                    <a:lnTo>
                      <a:pt x="294" y="458"/>
                    </a:lnTo>
                    <a:lnTo>
                      <a:pt x="296" y="458"/>
                    </a:lnTo>
                    <a:lnTo>
                      <a:pt x="297" y="459"/>
                    </a:lnTo>
                    <a:lnTo>
                      <a:pt x="296" y="461"/>
                    </a:lnTo>
                    <a:lnTo>
                      <a:pt x="296" y="462"/>
                    </a:lnTo>
                    <a:lnTo>
                      <a:pt x="296" y="463"/>
                    </a:lnTo>
                    <a:lnTo>
                      <a:pt x="294" y="463"/>
                    </a:lnTo>
                    <a:lnTo>
                      <a:pt x="293" y="462"/>
                    </a:lnTo>
                    <a:lnTo>
                      <a:pt x="291" y="461"/>
                    </a:lnTo>
                    <a:lnTo>
                      <a:pt x="290" y="462"/>
                    </a:lnTo>
                    <a:lnTo>
                      <a:pt x="289" y="462"/>
                    </a:lnTo>
                    <a:lnTo>
                      <a:pt x="287" y="463"/>
                    </a:lnTo>
                    <a:lnTo>
                      <a:pt x="285" y="463"/>
                    </a:lnTo>
                    <a:lnTo>
                      <a:pt x="284" y="464"/>
                    </a:lnTo>
                    <a:lnTo>
                      <a:pt x="284" y="463"/>
                    </a:lnTo>
                    <a:lnTo>
                      <a:pt x="284" y="462"/>
                    </a:lnTo>
                    <a:lnTo>
                      <a:pt x="285" y="460"/>
                    </a:lnTo>
                    <a:lnTo>
                      <a:pt x="282" y="458"/>
                    </a:lnTo>
                    <a:lnTo>
                      <a:pt x="281" y="461"/>
                    </a:lnTo>
                    <a:lnTo>
                      <a:pt x="283" y="461"/>
                    </a:lnTo>
                    <a:lnTo>
                      <a:pt x="283" y="463"/>
                    </a:lnTo>
                    <a:lnTo>
                      <a:pt x="283" y="465"/>
                    </a:lnTo>
                    <a:lnTo>
                      <a:pt x="283" y="466"/>
                    </a:lnTo>
                    <a:lnTo>
                      <a:pt x="280" y="464"/>
                    </a:lnTo>
                    <a:lnTo>
                      <a:pt x="279" y="465"/>
                    </a:lnTo>
                    <a:lnTo>
                      <a:pt x="279" y="469"/>
                    </a:lnTo>
                    <a:lnTo>
                      <a:pt x="277" y="468"/>
                    </a:lnTo>
                    <a:lnTo>
                      <a:pt x="277" y="470"/>
                    </a:lnTo>
                    <a:lnTo>
                      <a:pt x="277" y="473"/>
                    </a:lnTo>
                    <a:lnTo>
                      <a:pt x="274" y="477"/>
                    </a:lnTo>
                    <a:lnTo>
                      <a:pt x="273" y="475"/>
                    </a:lnTo>
                    <a:lnTo>
                      <a:pt x="272" y="475"/>
                    </a:lnTo>
                    <a:lnTo>
                      <a:pt x="273" y="478"/>
                    </a:lnTo>
                    <a:lnTo>
                      <a:pt x="272" y="478"/>
                    </a:lnTo>
                    <a:lnTo>
                      <a:pt x="271" y="477"/>
                    </a:lnTo>
                    <a:lnTo>
                      <a:pt x="270" y="475"/>
                    </a:lnTo>
                    <a:lnTo>
                      <a:pt x="269" y="476"/>
                    </a:lnTo>
                    <a:lnTo>
                      <a:pt x="270" y="479"/>
                    </a:lnTo>
                    <a:lnTo>
                      <a:pt x="269" y="480"/>
                    </a:lnTo>
                    <a:lnTo>
                      <a:pt x="268" y="481"/>
                    </a:lnTo>
                    <a:lnTo>
                      <a:pt x="269" y="481"/>
                    </a:lnTo>
                    <a:lnTo>
                      <a:pt x="272" y="480"/>
                    </a:lnTo>
                    <a:lnTo>
                      <a:pt x="275" y="478"/>
                    </a:lnTo>
                    <a:lnTo>
                      <a:pt x="277" y="479"/>
                    </a:lnTo>
                    <a:lnTo>
                      <a:pt x="278" y="481"/>
                    </a:lnTo>
                    <a:lnTo>
                      <a:pt x="278" y="483"/>
                    </a:lnTo>
                    <a:lnTo>
                      <a:pt x="277" y="486"/>
                    </a:lnTo>
                    <a:lnTo>
                      <a:pt x="276" y="488"/>
                    </a:lnTo>
                    <a:lnTo>
                      <a:pt x="275" y="489"/>
                    </a:lnTo>
                    <a:lnTo>
                      <a:pt x="274" y="491"/>
                    </a:lnTo>
                    <a:lnTo>
                      <a:pt x="272" y="493"/>
                    </a:lnTo>
                    <a:lnTo>
                      <a:pt x="271" y="494"/>
                    </a:lnTo>
                    <a:lnTo>
                      <a:pt x="270" y="496"/>
                    </a:lnTo>
                    <a:lnTo>
                      <a:pt x="269" y="498"/>
                    </a:lnTo>
                    <a:lnTo>
                      <a:pt x="267" y="499"/>
                    </a:lnTo>
                    <a:lnTo>
                      <a:pt x="266" y="502"/>
                    </a:lnTo>
                    <a:lnTo>
                      <a:pt x="266" y="504"/>
                    </a:lnTo>
                    <a:lnTo>
                      <a:pt x="265" y="506"/>
                    </a:lnTo>
                    <a:lnTo>
                      <a:pt x="264" y="509"/>
                    </a:lnTo>
                    <a:lnTo>
                      <a:pt x="264" y="510"/>
                    </a:lnTo>
                    <a:lnTo>
                      <a:pt x="263" y="511"/>
                    </a:lnTo>
                    <a:lnTo>
                      <a:pt x="262" y="514"/>
                    </a:lnTo>
                    <a:lnTo>
                      <a:pt x="260" y="516"/>
                    </a:lnTo>
                    <a:lnTo>
                      <a:pt x="258" y="518"/>
                    </a:lnTo>
                    <a:lnTo>
                      <a:pt x="256" y="520"/>
                    </a:lnTo>
                    <a:lnTo>
                      <a:pt x="255" y="522"/>
                    </a:lnTo>
                    <a:lnTo>
                      <a:pt x="252" y="523"/>
                    </a:lnTo>
                    <a:lnTo>
                      <a:pt x="251" y="522"/>
                    </a:lnTo>
                    <a:lnTo>
                      <a:pt x="249" y="522"/>
                    </a:lnTo>
                    <a:lnTo>
                      <a:pt x="248" y="524"/>
                    </a:lnTo>
                    <a:lnTo>
                      <a:pt x="248" y="526"/>
                    </a:lnTo>
                    <a:lnTo>
                      <a:pt x="249" y="527"/>
                    </a:lnTo>
                    <a:lnTo>
                      <a:pt x="248" y="528"/>
                    </a:lnTo>
                    <a:lnTo>
                      <a:pt x="245" y="527"/>
                    </a:lnTo>
                    <a:lnTo>
                      <a:pt x="242" y="528"/>
                    </a:lnTo>
                    <a:lnTo>
                      <a:pt x="242" y="525"/>
                    </a:lnTo>
                    <a:lnTo>
                      <a:pt x="241" y="523"/>
                    </a:lnTo>
                    <a:lnTo>
                      <a:pt x="240" y="522"/>
                    </a:lnTo>
                    <a:lnTo>
                      <a:pt x="238" y="519"/>
                    </a:lnTo>
                    <a:lnTo>
                      <a:pt x="237" y="519"/>
                    </a:lnTo>
                    <a:lnTo>
                      <a:pt x="236" y="521"/>
                    </a:lnTo>
                    <a:lnTo>
                      <a:pt x="237" y="522"/>
                    </a:lnTo>
                    <a:lnTo>
                      <a:pt x="236" y="525"/>
                    </a:lnTo>
                    <a:lnTo>
                      <a:pt x="238" y="525"/>
                    </a:lnTo>
                    <a:lnTo>
                      <a:pt x="241" y="526"/>
                    </a:lnTo>
                    <a:lnTo>
                      <a:pt x="241" y="528"/>
                    </a:lnTo>
                    <a:lnTo>
                      <a:pt x="242" y="530"/>
                    </a:lnTo>
                    <a:lnTo>
                      <a:pt x="242" y="532"/>
                    </a:lnTo>
                    <a:lnTo>
                      <a:pt x="242" y="534"/>
                    </a:lnTo>
                    <a:lnTo>
                      <a:pt x="240" y="535"/>
                    </a:lnTo>
                    <a:lnTo>
                      <a:pt x="237" y="534"/>
                    </a:lnTo>
                    <a:lnTo>
                      <a:pt x="236" y="536"/>
                    </a:lnTo>
                    <a:lnTo>
                      <a:pt x="237" y="540"/>
                    </a:lnTo>
                    <a:lnTo>
                      <a:pt x="238" y="538"/>
                    </a:lnTo>
                    <a:lnTo>
                      <a:pt x="239" y="538"/>
                    </a:lnTo>
                    <a:lnTo>
                      <a:pt x="241" y="540"/>
                    </a:lnTo>
                    <a:lnTo>
                      <a:pt x="240" y="540"/>
                    </a:lnTo>
                    <a:lnTo>
                      <a:pt x="242" y="541"/>
                    </a:lnTo>
                    <a:lnTo>
                      <a:pt x="241" y="543"/>
                    </a:lnTo>
                    <a:lnTo>
                      <a:pt x="244" y="543"/>
                    </a:lnTo>
                    <a:lnTo>
                      <a:pt x="246" y="544"/>
                    </a:lnTo>
                    <a:lnTo>
                      <a:pt x="248" y="544"/>
                    </a:lnTo>
                    <a:lnTo>
                      <a:pt x="246" y="547"/>
                    </a:lnTo>
                    <a:lnTo>
                      <a:pt x="244" y="548"/>
                    </a:lnTo>
                    <a:lnTo>
                      <a:pt x="243" y="546"/>
                    </a:lnTo>
                    <a:lnTo>
                      <a:pt x="245" y="546"/>
                    </a:lnTo>
                    <a:lnTo>
                      <a:pt x="244" y="546"/>
                    </a:lnTo>
                    <a:lnTo>
                      <a:pt x="242" y="546"/>
                    </a:lnTo>
                    <a:lnTo>
                      <a:pt x="242" y="548"/>
                    </a:lnTo>
                    <a:lnTo>
                      <a:pt x="244" y="549"/>
                    </a:lnTo>
                    <a:lnTo>
                      <a:pt x="244" y="550"/>
                    </a:lnTo>
                    <a:lnTo>
                      <a:pt x="243" y="551"/>
                    </a:lnTo>
                    <a:lnTo>
                      <a:pt x="242" y="552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7" name="Freeform 191"/>
              <p:cNvSpPr>
                <a:spLocks/>
              </p:cNvSpPr>
              <p:nvPr/>
            </p:nvSpPr>
            <p:spPr bwMode="auto">
              <a:xfrm>
                <a:off x="7697788" y="2593975"/>
                <a:ext cx="534987" cy="849313"/>
              </a:xfrm>
              <a:custGeom>
                <a:avLst/>
                <a:gdLst>
                  <a:gd name="T0" fmla="*/ 2147483647 w 337"/>
                  <a:gd name="T1" fmla="*/ 2147483647 h 535"/>
                  <a:gd name="T2" fmla="*/ 2147483647 w 337"/>
                  <a:gd name="T3" fmla="*/ 2147483647 h 535"/>
                  <a:gd name="T4" fmla="*/ 2147483647 w 337"/>
                  <a:gd name="T5" fmla="*/ 2147483647 h 535"/>
                  <a:gd name="T6" fmla="*/ 2147483647 w 337"/>
                  <a:gd name="T7" fmla="*/ 2147483647 h 535"/>
                  <a:gd name="T8" fmla="*/ 2147483647 w 337"/>
                  <a:gd name="T9" fmla="*/ 2147483647 h 535"/>
                  <a:gd name="T10" fmla="*/ 2147483647 w 337"/>
                  <a:gd name="T11" fmla="*/ 2147483647 h 535"/>
                  <a:gd name="T12" fmla="*/ 2147483647 w 337"/>
                  <a:gd name="T13" fmla="*/ 2147483647 h 535"/>
                  <a:gd name="T14" fmla="*/ 2147483647 w 337"/>
                  <a:gd name="T15" fmla="*/ 2147483647 h 535"/>
                  <a:gd name="T16" fmla="*/ 2147483647 w 337"/>
                  <a:gd name="T17" fmla="*/ 2147483647 h 535"/>
                  <a:gd name="T18" fmla="*/ 2147483647 w 337"/>
                  <a:gd name="T19" fmla="*/ 2147483647 h 535"/>
                  <a:gd name="T20" fmla="*/ 2147483647 w 337"/>
                  <a:gd name="T21" fmla="*/ 2147483647 h 535"/>
                  <a:gd name="T22" fmla="*/ 2147483647 w 337"/>
                  <a:gd name="T23" fmla="*/ 2147483647 h 535"/>
                  <a:gd name="T24" fmla="*/ 2147483647 w 337"/>
                  <a:gd name="T25" fmla="*/ 2147483647 h 535"/>
                  <a:gd name="T26" fmla="*/ 2147483647 w 337"/>
                  <a:gd name="T27" fmla="*/ 2147483647 h 535"/>
                  <a:gd name="T28" fmla="*/ 2147483647 w 337"/>
                  <a:gd name="T29" fmla="*/ 2147483647 h 535"/>
                  <a:gd name="T30" fmla="*/ 2147483647 w 337"/>
                  <a:gd name="T31" fmla="*/ 2147483647 h 535"/>
                  <a:gd name="T32" fmla="*/ 2147483647 w 337"/>
                  <a:gd name="T33" fmla="*/ 2147483647 h 535"/>
                  <a:gd name="T34" fmla="*/ 2147483647 w 337"/>
                  <a:gd name="T35" fmla="*/ 2147483647 h 535"/>
                  <a:gd name="T36" fmla="*/ 2147483647 w 337"/>
                  <a:gd name="T37" fmla="*/ 2147483647 h 535"/>
                  <a:gd name="T38" fmla="*/ 2147483647 w 337"/>
                  <a:gd name="T39" fmla="*/ 2147483647 h 535"/>
                  <a:gd name="T40" fmla="*/ 2147483647 w 337"/>
                  <a:gd name="T41" fmla="*/ 2147483647 h 535"/>
                  <a:gd name="T42" fmla="*/ 2147483647 w 337"/>
                  <a:gd name="T43" fmla="*/ 2147483647 h 535"/>
                  <a:gd name="T44" fmla="*/ 2147483647 w 337"/>
                  <a:gd name="T45" fmla="*/ 2147483647 h 535"/>
                  <a:gd name="T46" fmla="*/ 2147483647 w 337"/>
                  <a:gd name="T47" fmla="*/ 2147483647 h 535"/>
                  <a:gd name="T48" fmla="*/ 2147483647 w 337"/>
                  <a:gd name="T49" fmla="*/ 2147483647 h 535"/>
                  <a:gd name="T50" fmla="*/ 2147483647 w 337"/>
                  <a:gd name="T51" fmla="*/ 2147483647 h 535"/>
                  <a:gd name="T52" fmla="*/ 2147483647 w 337"/>
                  <a:gd name="T53" fmla="*/ 2147483647 h 535"/>
                  <a:gd name="T54" fmla="*/ 2147483647 w 337"/>
                  <a:gd name="T55" fmla="*/ 2147483647 h 535"/>
                  <a:gd name="T56" fmla="*/ 2147483647 w 337"/>
                  <a:gd name="T57" fmla="*/ 2147483647 h 535"/>
                  <a:gd name="T58" fmla="*/ 2147483647 w 337"/>
                  <a:gd name="T59" fmla="*/ 2147483647 h 535"/>
                  <a:gd name="T60" fmla="*/ 2147483647 w 337"/>
                  <a:gd name="T61" fmla="*/ 2147483647 h 535"/>
                  <a:gd name="T62" fmla="*/ 2147483647 w 337"/>
                  <a:gd name="T63" fmla="*/ 2147483647 h 535"/>
                  <a:gd name="T64" fmla="*/ 2147483647 w 337"/>
                  <a:gd name="T65" fmla="*/ 2147483647 h 535"/>
                  <a:gd name="T66" fmla="*/ 2147483647 w 337"/>
                  <a:gd name="T67" fmla="*/ 2147483647 h 535"/>
                  <a:gd name="T68" fmla="*/ 2147483647 w 337"/>
                  <a:gd name="T69" fmla="*/ 2147483647 h 535"/>
                  <a:gd name="T70" fmla="*/ 2147483647 w 337"/>
                  <a:gd name="T71" fmla="*/ 2147483647 h 535"/>
                  <a:gd name="T72" fmla="*/ 2147483647 w 337"/>
                  <a:gd name="T73" fmla="*/ 2147483647 h 535"/>
                  <a:gd name="T74" fmla="*/ 2147483647 w 337"/>
                  <a:gd name="T75" fmla="*/ 2147483647 h 535"/>
                  <a:gd name="T76" fmla="*/ 2147483647 w 337"/>
                  <a:gd name="T77" fmla="*/ 2147483647 h 535"/>
                  <a:gd name="T78" fmla="*/ 2147483647 w 337"/>
                  <a:gd name="T79" fmla="*/ 2147483647 h 535"/>
                  <a:gd name="T80" fmla="*/ 2147483647 w 337"/>
                  <a:gd name="T81" fmla="*/ 2147483647 h 535"/>
                  <a:gd name="T82" fmla="*/ 2147483647 w 337"/>
                  <a:gd name="T83" fmla="*/ 2147483647 h 535"/>
                  <a:gd name="T84" fmla="*/ 2147483647 w 337"/>
                  <a:gd name="T85" fmla="*/ 2147483647 h 535"/>
                  <a:gd name="T86" fmla="*/ 2147483647 w 337"/>
                  <a:gd name="T87" fmla="*/ 2147483647 h 535"/>
                  <a:gd name="T88" fmla="*/ 2147483647 w 337"/>
                  <a:gd name="T89" fmla="*/ 2147483647 h 535"/>
                  <a:gd name="T90" fmla="*/ 2147483647 w 337"/>
                  <a:gd name="T91" fmla="*/ 2147483647 h 535"/>
                  <a:gd name="T92" fmla="*/ 2147483647 w 337"/>
                  <a:gd name="T93" fmla="*/ 2147483647 h 535"/>
                  <a:gd name="T94" fmla="*/ 2147483647 w 337"/>
                  <a:gd name="T95" fmla="*/ 2147483647 h 535"/>
                  <a:gd name="T96" fmla="*/ 2147483647 w 337"/>
                  <a:gd name="T97" fmla="*/ 2147483647 h 535"/>
                  <a:gd name="T98" fmla="*/ 2147483647 w 337"/>
                  <a:gd name="T99" fmla="*/ 2147483647 h 535"/>
                  <a:gd name="T100" fmla="*/ 2147483647 w 337"/>
                  <a:gd name="T101" fmla="*/ 2147483647 h 535"/>
                  <a:gd name="T102" fmla="*/ 2147483647 w 337"/>
                  <a:gd name="T103" fmla="*/ 2147483647 h 535"/>
                  <a:gd name="T104" fmla="*/ 2147483647 w 337"/>
                  <a:gd name="T105" fmla="*/ 2147483647 h 535"/>
                  <a:gd name="T106" fmla="*/ 2147483647 w 337"/>
                  <a:gd name="T107" fmla="*/ 2147483647 h 535"/>
                  <a:gd name="T108" fmla="*/ 2147483647 w 337"/>
                  <a:gd name="T109" fmla="*/ 2147483647 h 535"/>
                  <a:gd name="T110" fmla="*/ 2147483647 w 337"/>
                  <a:gd name="T111" fmla="*/ 2147483647 h 535"/>
                  <a:gd name="T112" fmla="*/ 2147483647 w 337"/>
                  <a:gd name="T113" fmla="*/ 2147483647 h 535"/>
                  <a:gd name="T114" fmla="*/ 2147483647 w 337"/>
                  <a:gd name="T115" fmla="*/ 2147483647 h 535"/>
                  <a:gd name="T116" fmla="*/ 2147483647 w 337"/>
                  <a:gd name="T117" fmla="*/ 2147483647 h 53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37"/>
                  <a:gd name="T178" fmla="*/ 0 h 535"/>
                  <a:gd name="T179" fmla="*/ 337 w 337"/>
                  <a:gd name="T180" fmla="*/ 535 h 53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37" h="535">
                    <a:moveTo>
                      <a:pt x="255" y="5"/>
                    </a:moveTo>
                    <a:lnTo>
                      <a:pt x="255" y="3"/>
                    </a:lnTo>
                    <a:lnTo>
                      <a:pt x="254" y="0"/>
                    </a:lnTo>
                    <a:lnTo>
                      <a:pt x="252" y="1"/>
                    </a:lnTo>
                    <a:lnTo>
                      <a:pt x="249" y="1"/>
                    </a:lnTo>
                    <a:lnTo>
                      <a:pt x="249" y="3"/>
                    </a:lnTo>
                    <a:lnTo>
                      <a:pt x="248" y="4"/>
                    </a:lnTo>
                    <a:lnTo>
                      <a:pt x="249" y="6"/>
                    </a:lnTo>
                    <a:lnTo>
                      <a:pt x="248" y="8"/>
                    </a:lnTo>
                    <a:lnTo>
                      <a:pt x="247" y="9"/>
                    </a:lnTo>
                    <a:lnTo>
                      <a:pt x="246" y="9"/>
                    </a:lnTo>
                    <a:lnTo>
                      <a:pt x="247" y="11"/>
                    </a:lnTo>
                    <a:lnTo>
                      <a:pt x="248" y="12"/>
                    </a:lnTo>
                    <a:lnTo>
                      <a:pt x="247" y="13"/>
                    </a:lnTo>
                    <a:lnTo>
                      <a:pt x="246" y="14"/>
                    </a:lnTo>
                    <a:lnTo>
                      <a:pt x="245" y="15"/>
                    </a:lnTo>
                    <a:lnTo>
                      <a:pt x="246" y="16"/>
                    </a:lnTo>
                    <a:lnTo>
                      <a:pt x="246" y="18"/>
                    </a:lnTo>
                    <a:lnTo>
                      <a:pt x="245" y="20"/>
                    </a:lnTo>
                    <a:lnTo>
                      <a:pt x="247" y="21"/>
                    </a:lnTo>
                    <a:lnTo>
                      <a:pt x="249" y="20"/>
                    </a:lnTo>
                    <a:lnTo>
                      <a:pt x="249" y="21"/>
                    </a:lnTo>
                    <a:lnTo>
                      <a:pt x="248" y="23"/>
                    </a:lnTo>
                    <a:lnTo>
                      <a:pt x="246" y="23"/>
                    </a:lnTo>
                    <a:lnTo>
                      <a:pt x="244" y="23"/>
                    </a:lnTo>
                    <a:lnTo>
                      <a:pt x="244" y="25"/>
                    </a:lnTo>
                    <a:lnTo>
                      <a:pt x="245" y="26"/>
                    </a:lnTo>
                    <a:lnTo>
                      <a:pt x="245" y="27"/>
                    </a:lnTo>
                    <a:lnTo>
                      <a:pt x="247" y="30"/>
                    </a:lnTo>
                    <a:lnTo>
                      <a:pt x="249" y="31"/>
                    </a:lnTo>
                    <a:lnTo>
                      <a:pt x="250" y="31"/>
                    </a:lnTo>
                    <a:lnTo>
                      <a:pt x="250" y="32"/>
                    </a:lnTo>
                    <a:lnTo>
                      <a:pt x="251" y="33"/>
                    </a:lnTo>
                    <a:lnTo>
                      <a:pt x="249" y="34"/>
                    </a:lnTo>
                    <a:lnTo>
                      <a:pt x="248" y="35"/>
                    </a:lnTo>
                    <a:lnTo>
                      <a:pt x="249" y="37"/>
                    </a:lnTo>
                    <a:lnTo>
                      <a:pt x="249" y="38"/>
                    </a:lnTo>
                    <a:lnTo>
                      <a:pt x="248" y="39"/>
                    </a:lnTo>
                    <a:lnTo>
                      <a:pt x="249" y="41"/>
                    </a:lnTo>
                    <a:lnTo>
                      <a:pt x="249" y="42"/>
                    </a:lnTo>
                    <a:lnTo>
                      <a:pt x="249" y="43"/>
                    </a:lnTo>
                    <a:lnTo>
                      <a:pt x="248" y="44"/>
                    </a:lnTo>
                    <a:lnTo>
                      <a:pt x="249" y="44"/>
                    </a:lnTo>
                    <a:lnTo>
                      <a:pt x="249" y="46"/>
                    </a:lnTo>
                    <a:lnTo>
                      <a:pt x="249" y="48"/>
                    </a:lnTo>
                    <a:lnTo>
                      <a:pt x="249" y="51"/>
                    </a:lnTo>
                    <a:lnTo>
                      <a:pt x="249" y="54"/>
                    </a:lnTo>
                    <a:lnTo>
                      <a:pt x="248" y="56"/>
                    </a:lnTo>
                    <a:lnTo>
                      <a:pt x="251" y="56"/>
                    </a:lnTo>
                    <a:lnTo>
                      <a:pt x="250" y="57"/>
                    </a:lnTo>
                    <a:lnTo>
                      <a:pt x="249" y="57"/>
                    </a:lnTo>
                    <a:lnTo>
                      <a:pt x="249" y="59"/>
                    </a:lnTo>
                    <a:lnTo>
                      <a:pt x="248" y="61"/>
                    </a:lnTo>
                    <a:lnTo>
                      <a:pt x="249" y="61"/>
                    </a:lnTo>
                    <a:lnTo>
                      <a:pt x="250" y="63"/>
                    </a:lnTo>
                    <a:lnTo>
                      <a:pt x="251" y="65"/>
                    </a:lnTo>
                    <a:lnTo>
                      <a:pt x="253" y="65"/>
                    </a:lnTo>
                    <a:lnTo>
                      <a:pt x="254" y="68"/>
                    </a:lnTo>
                    <a:lnTo>
                      <a:pt x="255" y="68"/>
                    </a:lnTo>
                    <a:lnTo>
                      <a:pt x="254" y="71"/>
                    </a:lnTo>
                    <a:lnTo>
                      <a:pt x="253" y="72"/>
                    </a:lnTo>
                    <a:lnTo>
                      <a:pt x="255" y="72"/>
                    </a:lnTo>
                    <a:lnTo>
                      <a:pt x="255" y="74"/>
                    </a:lnTo>
                    <a:lnTo>
                      <a:pt x="255" y="75"/>
                    </a:lnTo>
                    <a:lnTo>
                      <a:pt x="257" y="74"/>
                    </a:lnTo>
                    <a:lnTo>
                      <a:pt x="257" y="76"/>
                    </a:lnTo>
                    <a:lnTo>
                      <a:pt x="255" y="79"/>
                    </a:lnTo>
                    <a:lnTo>
                      <a:pt x="254" y="80"/>
                    </a:lnTo>
                    <a:lnTo>
                      <a:pt x="252" y="82"/>
                    </a:lnTo>
                    <a:lnTo>
                      <a:pt x="255" y="82"/>
                    </a:lnTo>
                    <a:lnTo>
                      <a:pt x="257" y="84"/>
                    </a:lnTo>
                    <a:lnTo>
                      <a:pt x="258" y="84"/>
                    </a:lnTo>
                    <a:lnTo>
                      <a:pt x="260" y="85"/>
                    </a:lnTo>
                    <a:lnTo>
                      <a:pt x="262" y="84"/>
                    </a:lnTo>
                    <a:lnTo>
                      <a:pt x="266" y="83"/>
                    </a:lnTo>
                    <a:lnTo>
                      <a:pt x="268" y="83"/>
                    </a:lnTo>
                    <a:lnTo>
                      <a:pt x="269" y="86"/>
                    </a:lnTo>
                    <a:lnTo>
                      <a:pt x="269" y="88"/>
                    </a:lnTo>
                    <a:lnTo>
                      <a:pt x="268" y="90"/>
                    </a:lnTo>
                    <a:lnTo>
                      <a:pt x="270" y="92"/>
                    </a:lnTo>
                    <a:lnTo>
                      <a:pt x="272" y="95"/>
                    </a:lnTo>
                    <a:lnTo>
                      <a:pt x="274" y="95"/>
                    </a:lnTo>
                    <a:lnTo>
                      <a:pt x="273" y="92"/>
                    </a:lnTo>
                    <a:lnTo>
                      <a:pt x="273" y="91"/>
                    </a:lnTo>
                    <a:lnTo>
                      <a:pt x="276" y="90"/>
                    </a:lnTo>
                    <a:lnTo>
                      <a:pt x="277" y="91"/>
                    </a:lnTo>
                    <a:lnTo>
                      <a:pt x="277" y="89"/>
                    </a:lnTo>
                    <a:lnTo>
                      <a:pt x="279" y="88"/>
                    </a:lnTo>
                    <a:lnTo>
                      <a:pt x="281" y="87"/>
                    </a:lnTo>
                    <a:lnTo>
                      <a:pt x="283" y="86"/>
                    </a:lnTo>
                    <a:lnTo>
                      <a:pt x="285" y="86"/>
                    </a:lnTo>
                    <a:lnTo>
                      <a:pt x="285" y="88"/>
                    </a:lnTo>
                    <a:lnTo>
                      <a:pt x="285" y="90"/>
                    </a:lnTo>
                    <a:lnTo>
                      <a:pt x="285" y="92"/>
                    </a:lnTo>
                    <a:lnTo>
                      <a:pt x="285" y="93"/>
                    </a:lnTo>
                    <a:lnTo>
                      <a:pt x="286" y="94"/>
                    </a:lnTo>
                    <a:lnTo>
                      <a:pt x="288" y="94"/>
                    </a:lnTo>
                    <a:lnTo>
                      <a:pt x="289" y="96"/>
                    </a:lnTo>
                    <a:lnTo>
                      <a:pt x="291" y="98"/>
                    </a:lnTo>
                    <a:lnTo>
                      <a:pt x="292" y="101"/>
                    </a:lnTo>
                    <a:lnTo>
                      <a:pt x="294" y="102"/>
                    </a:lnTo>
                    <a:lnTo>
                      <a:pt x="296" y="104"/>
                    </a:lnTo>
                    <a:lnTo>
                      <a:pt x="297" y="104"/>
                    </a:lnTo>
                    <a:lnTo>
                      <a:pt x="296" y="106"/>
                    </a:lnTo>
                    <a:lnTo>
                      <a:pt x="297" y="107"/>
                    </a:lnTo>
                    <a:lnTo>
                      <a:pt x="298" y="106"/>
                    </a:lnTo>
                    <a:lnTo>
                      <a:pt x="300" y="105"/>
                    </a:lnTo>
                    <a:lnTo>
                      <a:pt x="302" y="104"/>
                    </a:lnTo>
                    <a:lnTo>
                      <a:pt x="303" y="106"/>
                    </a:lnTo>
                    <a:lnTo>
                      <a:pt x="304" y="106"/>
                    </a:lnTo>
                    <a:lnTo>
                      <a:pt x="306" y="109"/>
                    </a:lnTo>
                    <a:lnTo>
                      <a:pt x="308" y="110"/>
                    </a:lnTo>
                    <a:lnTo>
                      <a:pt x="306" y="110"/>
                    </a:lnTo>
                    <a:lnTo>
                      <a:pt x="308" y="111"/>
                    </a:lnTo>
                    <a:lnTo>
                      <a:pt x="309" y="111"/>
                    </a:lnTo>
                    <a:lnTo>
                      <a:pt x="310" y="112"/>
                    </a:lnTo>
                    <a:lnTo>
                      <a:pt x="312" y="112"/>
                    </a:lnTo>
                    <a:lnTo>
                      <a:pt x="312" y="114"/>
                    </a:lnTo>
                    <a:lnTo>
                      <a:pt x="312" y="115"/>
                    </a:lnTo>
                    <a:lnTo>
                      <a:pt x="311" y="116"/>
                    </a:lnTo>
                    <a:lnTo>
                      <a:pt x="309" y="115"/>
                    </a:lnTo>
                    <a:lnTo>
                      <a:pt x="307" y="115"/>
                    </a:lnTo>
                    <a:lnTo>
                      <a:pt x="305" y="114"/>
                    </a:lnTo>
                    <a:lnTo>
                      <a:pt x="303" y="114"/>
                    </a:lnTo>
                    <a:lnTo>
                      <a:pt x="305" y="116"/>
                    </a:lnTo>
                    <a:lnTo>
                      <a:pt x="306" y="118"/>
                    </a:lnTo>
                    <a:lnTo>
                      <a:pt x="307" y="119"/>
                    </a:lnTo>
                    <a:lnTo>
                      <a:pt x="309" y="120"/>
                    </a:lnTo>
                    <a:lnTo>
                      <a:pt x="310" y="121"/>
                    </a:lnTo>
                    <a:lnTo>
                      <a:pt x="312" y="122"/>
                    </a:lnTo>
                    <a:lnTo>
                      <a:pt x="314" y="122"/>
                    </a:lnTo>
                    <a:lnTo>
                      <a:pt x="315" y="122"/>
                    </a:lnTo>
                    <a:lnTo>
                      <a:pt x="317" y="123"/>
                    </a:lnTo>
                    <a:lnTo>
                      <a:pt x="320" y="124"/>
                    </a:lnTo>
                    <a:lnTo>
                      <a:pt x="321" y="123"/>
                    </a:lnTo>
                    <a:lnTo>
                      <a:pt x="322" y="125"/>
                    </a:lnTo>
                    <a:lnTo>
                      <a:pt x="322" y="129"/>
                    </a:lnTo>
                    <a:lnTo>
                      <a:pt x="324" y="132"/>
                    </a:lnTo>
                    <a:lnTo>
                      <a:pt x="326" y="135"/>
                    </a:lnTo>
                    <a:lnTo>
                      <a:pt x="327" y="137"/>
                    </a:lnTo>
                    <a:lnTo>
                      <a:pt x="327" y="139"/>
                    </a:lnTo>
                    <a:lnTo>
                      <a:pt x="329" y="139"/>
                    </a:lnTo>
                    <a:lnTo>
                      <a:pt x="331" y="141"/>
                    </a:lnTo>
                    <a:lnTo>
                      <a:pt x="332" y="141"/>
                    </a:lnTo>
                    <a:lnTo>
                      <a:pt x="333" y="141"/>
                    </a:lnTo>
                    <a:lnTo>
                      <a:pt x="335" y="142"/>
                    </a:lnTo>
                    <a:lnTo>
                      <a:pt x="336" y="143"/>
                    </a:lnTo>
                    <a:lnTo>
                      <a:pt x="335" y="145"/>
                    </a:lnTo>
                    <a:lnTo>
                      <a:pt x="334" y="146"/>
                    </a:lnTo>
                    <a:lnTo>
                      <a:pt x="333" y="147"/>
                    </a:lnTo>
                    <a:lnTo>
                      <a:pt x="332" y="148"/>
                    </a:lnTo>
                    <a:lnTo>
                      <a:pt x="333" y="150"/>
                    </a:lnTo>
                    <a:lnTo>
                      <a:pt x="334" y="151"/>
                    </a:lnTo>
                    <a:lnTo>
                      <a:pt x="335" y="153"/>
                    </a:lnTo>
                    <a:lnTo>
                      <a:pt x="333" y="154"/>
                    </a:lnTo>
                    <a:lnTo>
                      <a:pt x="331" y="156"/>
                    </a:lnTo>
                    <a:lnTo>
                      <a:pt x="328" y="156"/>
                    </a:lnTo>
                    <a:lnTo>
                      <a:pt x="326" y="157"/>
                    </a:lnTo>
                    <a:lnTo>
                      <a:pt x="322" y="159"/>
                    </a:lnTo>
                    <a:lnTo>
                      <a:pt x="320" y="163"/>
                    </a:lnTo>
                    <a:lnTo>
                      <a:pt x="322" y="164"/>
                    </a:lnTo>
                    <a:lnTo>
                      <a:pt x="321" y="166"/>
                    </a:lnTo>
                    <a:lnTo>
                      <a:pt x="317" y="169"/>
                    </a:lnTo>
                    <a:lnTo>
                      <a:pt x="314" y="172"/>
                    </a:lnTo>
                    <a:lnTo>
                      <a:pt x="312" y="173"/>
                    </a:lnTo>
                    <a:lnTo>
                      <a:pt x="309" y="175"/>
                    </a:lnTo>
                    <a:lnTo>
                      <a:pt x="307" y="178"/>
                    </a:lnTo>
                    <a:lnTo>
                      <a:pt x="305" y="178"/>
                    </a:lnTo>
                    <a:lnTo>
                      <a:pt x="303" y="177"/>
                    </a:lnTo>
                    <a:lnTo>
                      <a:pt x="303" y="179"/>
                    </a:lnTo>
                    <a:lnTo>
                      <a:pt x="304" y="181"/>
                    </a:lnTo>
                    <a:lnTo>
                      <a:pt x="305" y="183"/>
                    </a:lnTo>
                    <a:lnTo>
                      <a:pt x="307" y="183"/>
                    </a:lnTo>
                    <a:lnTo>
                      <a:pt x="309" y="184"/>
                    </a:lnTo>
                    <a:lnTo>
                      <a:pt x="309" y="181"/>
                    </a:lnTo>
                    <a:lnTo>
                      <a:pt x="310" y="181"/>
                    </a:lnTo>
                    <a:lnTo>
                      <a:pt x="312" y="181"/>
                    </a:lnTo>
                    <a:lnTo>
                      <a:pt x="315" y="182"/>
                    </a:lnTo>
                    <a:lnTo>
                      <a:pt x="315" y="183"/>
                    </a:lnTo>
                    <a:lnTo>
                      <a:pt x="317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3" y="187"/>
                    </a:lnTo>
                    <a:lnTo>
                      <a:pt x="322" y="189"/>
                    </a:lnTo>
                    <a:lnTo>
                      <a:pt x="321" y="190"/>
                    </a:lnTo>
                    <a:lnTo>
                      <a:pt x="319" y="191"/>
                    </a:lnTo>
                    <a:lnTo>
                      <a:pt x="321" y="191"/>
                    </a:lnTo>
                    <a:lnTo>
                      <a:pt x="321" y="192"/>
                    </a:lnTo>
                    <a:lnTo>
                      <a:pt x="324" y="190"/>
                    </a:lnTo>
                    <a:lnTo>
                      <a:pt x="326" y="190"/>
                    </a:lnTo>
                    <a:lnTo>
                      <a:pt x="327" y="192"/>
                    </a:lnTo>
                    <a:lnTo>
                      <a:pt x="325" y="193"/>
                    </a:lnTo>
                    <a:lnTo>
                      <a:pt x="323" y="193"/>
                    </a:lnTo>
                    <a:lnTo>
                      <a:pt x="321" y="194"/>
                    </a:lnTo>
                    <a:lnTo>
                      <a:pt x="319" y="194"/>
                    </a:lnTo>
                    <a:lnTo>
                      <a:pt x="317" y="196"/>
                    </a:lnTo>
                    <a:lnTo>
                      <a:pt x="315" y="198"/>
                    </a:lnTo>
                    <a:lnTo>
                      <a:pt x="312" y="196"/>
                    </a:lnTo>
                    <a:lnTo>
                      <a:pt x="309" y="193"/>
                    </a:lnTo>
                    <a:lnTo>
                      <a:pt x="308" y="193"/>
                    </a:lnTo>
                    <a:lnTo>
                      <a:pt x="306" y="196"/>
                    </a:lnTo>
                    <a:lnTo>
                      <a:pt x="309" y="198"/>
                    </a:lnTo>
                    <a:lnTo>
                      <a:pt x="311" y="200"/>
                    </a:lnTo>
                    <a:lnTo>
                      <a:pt x="312" y="202"/>
                    </a:lnTo>
                    <a:lnTo>
                      <a:pt x="309" y="205"/>
                    </a:lnTo>
                    <a:lnTo>
                      <a:pt x="307" y="206"/>
                    </a:lnTo>
                    <a:lnTo>
                      <a:pt x="305" y="207"/>
                    </a:lnTo>
                    <a:lnTo>
                      <a:pt x="307" y="206"/>
                    </a:lnTo>
                    <a:lnTo>
                      <a:pt x="309" y="206"/>
                    </a:lnTo>
                    <a:lnTo>
                      <a:pt x="308" y="207"/>
                    </a:lnTo>
                    <a:lnTo>
                      <a:pt x="308" y="209"/>
                    </a:lnTo>
                    <a:lnTo>
                      <a:pt x="305" y="211"/>
                    </a:lnTo>
                    <a:lnTo>
                      <a:pt x="302" y="211"/>
                    </a:lnTo>
                    <a:lnTo>
                      <a:pt x="303" y="210"/>
                    </a:lnTo>
                    <a:lnTo>
                      <a:pt x="303" y="207"/>
                    </a:lnTo>
                    <a:lnTo>
                      <a:pt x="302" y="207"/>
                    </a:lnTo>
                    <a:lnTo>
                      <a:pt x="301" y="209"/>
                    </a:lnTo>
                    <a:lnTo>
                      <a:pt x="298" y="211"/>
                    </a:lnTo>
                    <a:lnTo>
                      <a:pt x="297" y="213"/>
                    </a:lnTo>
                    <a:lnTo>
                      <a:pt x="295" y="215"/>
                    </a:lnTo>
                    <a:lnTo>
                      <a:pt x="294" y="217"/>
                    </a:lnTo>
                    <a:lnTo>
                      <a:pt x="292" y="219"/>
                    </a:lnTo>
                    <a:lnTo>
                      <a:pt x="294" y="221"/>
                    </a:lnTo>
                    <a:lnTo>
                      <a:pt x="294" y="223"/>
                    </a:lnTo>
                    <a:lnTo>
                      <a:pt x="292" y="226"/>
                    </a:lnTo>
                    <a:lnTo>
                      <a:pt x="291" y="229"/>
                    </a:lnTo>
                    <a:lnTo>
                      <a:pt x="292" y="233"/>
                    </a:lnTo>
                    <a:lnTo>
                      <a:pt x="291" y="235"/>
                    </a:lnTo>
                    <a:lnTo>
                      <a:pt x="288" y="234"/>
                    </a:lnTo>
                    <a:lnTo>
                      <a:pt x="286" y="232"/>
                    </a:lnTo>
                    <a:lnTo>
                      <a:pt x="285" y="229"/>
                    </a:lnTo>
                    <a:lnTo>
                      <a:pt x="285" y="228"/>
                    </a:lnTo>
                    <a:lnTo>
                      <a:pt x="285" y="225"/>
                    </a:lnTo>
                    <a:lnTo>
                      <a:pt x="283" y="223"/>
                    </a:lnTo>
                    <a:lnTo>
                      <a:pt x="282" y="223"/>
                    </a:lnTo>
                    <a:lnTo>
                      <a:pt x="282" y="221"/>
                    </a:lnTo>
                    <a:lnTo>
                      <a:pt x="282" y="218"/>
                    </a:lnTo>
                    <a:lnTo>
                      <a:pt x="282" y="216"/>
                    </a:lnTo>
                    <a:lnTo>
                      <a:pt x="282" y="213"/>
                    </a:lnTo>
                    <a:lnTo>
                      <a:pt x="283" y="210"/>
                    </a:lnTo>
                    <a:lnTo>
                      <a:pt x="283" y="209"/>
                    </a:lnTo>
                    <a:lnTo>
                      <a:pt x="282" y="209"/>
                    </a:lnTo>
                    <a:lnTo>
                      <a:pt x="281" y="211"/>
                    </a:lnTo>
                    <a:lnTo>
                      <a:pt x="282" y="213"/>
                    </a:lnTo>
                    <a:lnTo>
                      <a:pt x="280" y="214"/>
                    </a:lnTo>
                    <a:lnTo>
                      <a:pt x="279" y="211"/>
                    </a:lnTo>
                    <a:lnTo>
                      <a:pt x="279" y="209"/>
                    </a:lnTo>
                    <a:lnTo>
                      <a:pt x="278" y="205"/>
                    </a:lnTo>
                    <a:lnTo>
                      <a:pt x="278" y="208"/>
                    </a:lnTo>
                    <a:lnTo>
                      <a:pt x="278" y="211"/>
                    </a:lnTo>
                    <a:lnTo>
                      <a:pt x="277" y="214"/>
                    </a:lnTo>
                    <a:lnTo>
                      <a:pt x="278" y="217"/>
                    </a:lnTo>
                    <a:lnTo>
                      <a:pt x="277" y="221"/>
                    </a:lnTo>
                    <a:lnTo>
                      <a:pt x="276" y="222"/>
                    </a:lnTo>
                    <a:lnTo>
                      <a:pt x="276" y="224"/>
                    </a:lnTo>
                    <a:lnTo>
                      <a:pt x="277" y="227"/>
                    </a:lnTo>
                    <a:lnTo>
                      <a:pt x="277" y="230"/>
                    </a:lnTo>
                    <a:lnTo>
                      <a:pt x="275" y="233"/>
                    </a:lnTo>
                    <a:lnTo>
                      <a:pt x="273" y="235"/>
                    </a:lnTo>
                    <a:lnTo>
                      <a:pt x="272" y="238"/>
                    </a:lnTo>
                    <a:lnTo>
                      <a:pt x="268" y="237"/>
                    </a:lnTo>
                    <a:lnTo>
                      <a:pt x="268" y="239"/>
                    </a:lnTo>
                    <a:lnTo>
                      <a:pt x="268" y="241"/>
                    </a:lnTo>
                    <a:lnTo>
                      <a:pt x="267" y="241"/>
                    </a:lnTo>
                    <a:lnTo>
                      <a:pt x="266" y="242"/>
                    </a:lnTo>
                    <a:lnTo>
                      <a:pt x="263" y="244"/>
                    </a:lnTo>
                    <a:lnTo>
                      <a:pt x="259" y="246"/>
                    </a:lnTo>
                    <a:lnTo>
                      <a:pt x="257" y="245"/>
                    </a:lnTo>
                    <a:lnTo>
                      <a:pt x="255" y="246"/>
                    </a:lnTo>
                    <a:lnTo>
                      <a:pt x="256" y="248"/>
                    </a:lnTo>
                    <a:lnTo>
                      <a:pt x="254" y="251"/>
                    </a:lnTo>
                    <a:lnTo>
                      <a:pt x="253" y="252"/>
                    </a:lnTo>
                    <a:lnTo>
                      <a:pt x="250" y="252"/>
                    </a:lnTo>
                    <a:lnTo>
                      <a:pt x="249" y="254"/>
                    </a:lnTo>
                    <a:lnTo>
                      <a:pt x="247" y="254"/>
                    </a:lnTo>
                    <a:lnTo>
                      <a:pt x="243" y="253"/>
                    </a:lnTo>
                    <a:lnTo>
                      <a:pt x="241" y="253"/>
                    </a:lnTo>
                    <a:lnTo>
                      <a:pt x="243" y="254"/>
                    </a:lnTo>
                    <a:lnTo>
                      <a:pt x="243" y="256"/>
                    </a:lnTo>
                    <a:lnTo>
                      <a:pt x="246" y="259"/>
                    </a:lnTo>
                    <a:lnTo>
                      <a:pt x="249" y="263"/>
                    </a:lnTo>
                    <a:lnTo>
                      <a:pt x="248" y="264"/>
                    </a:lnTo>
                    <a:lnTo>
                      <a:pt x="243" y="269"/>
                    </a:lnTo>
                    <a:lnTo>
                      <a:pt x="228" y="265"/>
                    </a:lnTo>
                    <a:lnTo>
                      <a:pt x="237" y="269"/>
                    </a:lnTo>
                    <a:lnTo>
                      <a:pt x="245" y="276"/>
                    </a:lnTo>
                    <a:lnTo>
                      <a:pt x="238" y="276"/>
                    </a:lnTo>
                    <a:lnTo>
                      <a:pt x="249" y="278"/>
                    </a:lnTo>
                    <a:lnTo>
                      <a:pt x="249" y="282"/>
                    </a:lnTo>
                    <a:lnTo>
                      <a:pt x="247" y="279"/>
                    </a:lnTo>
                    <a:lnTo>
                      <a:pt x="242" y="282"/>
                    </a:lnTo>
                    <a:lnTo>
                      <a:pt x="248" y="285"/>
                    </a:lnTo>
                    <a:lnTo>
                      <a:pt x="247" y="287"/>
                    </a:lnTo>
                    <a:lnTo>
                      <a:pt x="249" y="288"/>
                    </a:lnTo>
                    <a:lnTo>
                      <a:pt x="246" y="290"/>
                    </a:lnTo>
                    <a:lnTo>
                      <a:pt x="249" y="293"/>
                    </a:lnTo>
                    <a:lnTo>
                      <a:pt x="245" y="294"/>
                    </a:lnTo>
                    <a:lnTo>
                      <a:pt x="238" y="289"/>
                    </a:lnTo>
                    <a:lnTo>
                      <a:pt x="244" y="297"/>
                    </a:lnTo>
                    <a:lnTo>
                      <a:pt x="248" y="300"/>
                    </a:lnTo>
                    <a:lnTo>
                      <a:pt x="244" y="300"/>
                    </a:lnTo>
                    <a:lnTo>
                      <a:pt x="246" y="303"/>
                    </a:lnTo>
                    <a:lnTo>
                      <a:pt x="243" y="304"/>
                    </a:lnTo>
                    <a:lnTo>
                      <a:pt x="239" y="301"/>
                    </a:lnTo>
                    <a:lnTo>
                      <a:pt x="240" y="306"/>
                    </a:lnTo>
                    <a:lnTo>
                      <a:pt x="246" y="308"/>
                    </a:lnTo>
                    <a:lnTo>
                      <a:pt x="246" y="315"/>
                    </a:lnTo>
                    <a:lnTo>
                      <a:pt x="234" y="306"/>
                    </a:lnTo>
                    <a:lnTo>
                      <a:pt x="238" y="314"/>
                    </a:lnTo>
                    <a:lnTo>
                      <a:pt x="235" y="314"/>
                    </a:lnTo>
                    <a:lnTo>
                      <a:pt x="243" y="323"/>
                    </a:lnTo>
                    <a:lnTo>
                      <a:pt x="243" y="324"/>
                    </a:lnTo>
                    <a:lnTo>
                      <a:pt x="234" y="315"/>
                    </a:lnTo>
                    <a:lnTo>
                      <a:pt x="233" y="317"/>
                    </a:lnTo>
                    <a:lnTo>
                      <a:pt x="243" y="325"/>
                    </a:lnTo>
                    <a:lnTo>
                      <a:pt x="245" y="329"/>
                    </a:lnTo>
                    <a:lnTo>
                      <a:pt x="243" y="332"/>
                    </a:lnTo>
                    <a:lnTo>
                      <a:pt x="241" y="335"/>
                    </a:lnTo>
                    <a:lnTo>
                      <a:pt x="243" y="337"/>
                    </a:lnTo>
                    <a:lnTo>
                      <a:pt x="242" y="341"/>
                    </a:lnTo>
                    <a:lnTo>
                      <a:pt x="238" y="337"/>
                    </a:lnTo>
                    <a:lnTo>
                      <a:pt x="238" y="341"/>
                    </a:lnTo>
                    <a:lnTo>
                      <a:pt x="240" y="343"/>
                    </a:lnTo>
                    <a:lnTo>
                      <a:pt x="243" y="343"/>
                    </a:lnTo>
                    <a:lnTo>
                      <a:pt x="245" y="348"/>
                    </a:lnTo>
                    <a:lnTo>
                      <a:pt x="245" y="353"/>
                    </a:lnTo>
                    <a:lnTo>
                      <a:pt x="242" y="358"/>
                    </a:lnTo>
                    <a:lnTo>
                      <a:pt x="241" y="357"/>
                    </a:lnTo>
                    <a:lnTo>
                      <a:pt x="240" y="357"/>
                    </a:lnTo>
                    <a:lnTo>
                      <a:pt x="241" y="363"/>
                    </a:lnTo>
                    <a:lnTo>
                      <a:pt x="237" y="365"/>
                    </a:lnTo>
                    <a:lnTo>
                      <a:pt x="237" y="367"/>
                    </a:lnTo>
                    <a:lnTo>
                      <a:pt x="238" y="370"/>
                    </a:lnTo>
                    <a:lnTo>
                      <a:pt x="236" y="372"/>
                    </a:lnTo>
                    <a:lnTo>
                      <a:pt x="238" y="376"/>
                    </a:lnTo>
                    <a:lnTo>
                      <a:pt x="240" y="380"/>
                    </a:lnTo>
                    <a:lnTo>
                      <a:pt x="242" y="383"/>
                    </a:lnTo>
                    <a:lnTo>
                      <a:pt x="241" y="386"/>
                    </a:lnTo>
                    <a:lnTo>
                      <a:pt x="238" y="389"/>
                    </a:lnTo>
                    <a:lnTo>
                      <a:pt x="236" y="390"/>
                    </a:lnTo>
                    <a:lnTo>
                      <a:pt x="238" y="394"/>
                    </a:lnTo>
                    <a:lnTo>
                      <a:pt x="237" y="395"/>
                    </a:lnTo>
                    <a:lnTo>
                      <a:pt x="238" y="397"/>
                    </a:lnTo>
                    <a:lnTo>
                      <a:pt x="235" y="406"/>
                    </a:lnTo>
                    <a:lnTo>
                      <a:pt x="238" y="407"/>
                    </a:lnTo>
                    <a:lnTo>
                      <a:pt x="238" y="406"/>
                    </a:lnTo>
                    <a:lnTo>
                      <a:pt x="238" y="408"/>
                    </a:lnTo>
                    <a:lnTo>
                      <a:pt x="235" y="408"/>
                    </a:lnTo>
                    <a:lnTo>
                      <a:pt x="234" y="413"/>
                    </a:lnTo>
                    <a:lnTo>
                      <a:pt x="235" y="418"/>
                    </a:lnTo>
                    <a:lnTo>
                      <a:pt x="231" y="419"/>
                    </a:lnTo>
                    <a:lnTo>
                      <a:pt x="229" y="423"/>
                    </a:lnTo>
                    <a:lnTo>
                      <a:pt x="227" y="428"/>
                    </a:lnTo>
                    <a:lnTo>
                      <a:pt x="226" y="433"/>
                    </a:lnTo>
                    <a:lnTo>
                      <a:pt x="224" y="438"/>
                    </a:lnTo>
                    <a:lnTo>
                      <a:pt x="222" y="444"/>
                    </a:lnTo>
                    <a:lnTo>
                      <a:pt x="221" y="451"/>
                    </a:lnTo>
                    <a:lnTo>
                      <a:pt x="221" y="453"/>
                    </a:lnTo>
                    <a:lnTo>
                      <a:pt x="220" y="458"/>
                    </a:lnTo>
                    <a:lnTo>
                      <a:pt x="214" y="468"/>
                    </a:lnTo>
                    <a:lnTo>
                      <a:pt x="212" y="466"/>
                    </a:lnTo>
                    <a:lnTo>
                      <a:pt x="210" y="466"/>
                    </a:lnTo>
                    <a:lnTo>
                      <a:pt x="212" y="460"/>
                    </a:lnTo>
                    <a:lnTo>
                      <a:pt x="209" y="463"/>
                    </a:lnTo>
                    <a:lnTo>
                      <a:pt x="207" y="460"/>
                    </a:lnTo>
                    <a:lnTo>
                      <a:pt x="202" y="460"/>
                    </a:lnTo>
                    <a:lnTo>
                      <a:pt x="202" y="458"/>
                    </a:lnTo>
                    <a:lnTo>
                      <a:pt x="199" y="460"/>
                    </a:lnTo>
                    <a:lnTo>
                      <a:pt x="196" y="460"/>
                    </a:lnTo>
                    <a:lnTo>
                      <a:pt x="196" y="462"/>
                    </a:lnTo>
                    <a:lnTo>
                      <a:pt x="195" y="460"/>
                    </a:lnTo>
                    <a:lnTo>
                      <a:pt x="192" y="460"/>
                    </a:lnTo>
                    <a:lnTo>
                      <a:pt x="191" y="464"/>
                    </a:lnTo>
                    <a:lnTo>
                      <a:pt x="190" y="465"/>
                    </a:lnTo>
                    <a:lnTo>
                      <a:pt x="188" y="464"/>
                    </a:lnTo>
                    <a:lnTo>
                      <a:pt x="189" y="461"/>
                    </a:lnTo>
                    <a:lnTo>
                      <a:pt x="187" y="460"/>
                    </a:lnTo>
                    <a:lnTo>
                      <a:pt x="182" y="463"/>
                    </a:lnTo>
                    <a:lnTo>
                      <a:pt x="178" y="463"/>
                    </a:lnTo>
                    <a:lnTo>
                      <a:pt x="177" y="460"/>
                    </a:lnTo>
                    <a:lnTo>
                      <a:pt x="175" y="460"/>
                    </a:lnTo>
                    <a:lnTo>
                      <a:pt x="175" y="463"/>
                    </a:lnTo>
                    <a:lnTo>
                      <a:pt x="170" y="463"/>
                    </a:lnTo>
                    <a:lnTo>
                      <a:pt x="168" y="464"/>
                    </a:lnTo>
                    <a:lnTo>
                      <a:pt x="166" y="462"/>
                    </a:lnTo>
                    <a:lnTo>
                      <a:pt x="164" y="464"/>
                    </a:lnTo>
                    <a:lnTo>
                      <a:pt x="161" y="462"/>
                    </a:lnTo>
                    <a:lnTo>
                      <a:pt x="160" y="466"/>
                    </a:lnTo>
                    <a:lnTo>
                      <a:pt x="162" y="468"/>
                    </a:lnTo>
                    <a:lnTo>
                      <a:pt x="162" y="471"/>
                    </a:lnTo>
                    <a:lnTo>
                      <a:pt x="165" y="473"/>
                    </a:lnTo>
                    <a:lnTo>
                      <a:pt x="162" y="477"/>
                    </a:lnTo>
                    <a:lnTo>
                      <a:pt x="160" y="477"/>
                    </a:lnTo>
                    <a:lnTo>
                      <a:pt x="158" y="477"/>
                    </a:lnTo>
                    <a:lnTo>
                      <a:pt x="156" y="474"/>
                    </a:lnTo>
                    <a:lnTo>
                      <a:pt x="156" y="472"/>
                    </a:lnTo>
                    <a:lnTo>
                      <a:pt x="155" y="474"/>
                    </a:lnTo>
                    <a:lnTo>
                      <a:pt x="154" y="473"/>
                    </a:lnTo>
                    <a:lnTo>
                      <a:pt x="151" y="473"/>
                    </a:lnTo>
                    <a:lnTo>
                      <a:pt x="151" y="476"/>
                    </a:lnTo>
                    <a:lnTo>
                      <a:pt x="148" y="480"/>
                    </a:lnTo>
                    <a:lnTo>
                      <a:pt x="146" y="480"/>
                    </a:lnTo>
                    <a:lnTo>
                      <a:pt x="145" y="484"/>
                    </a:lnTo>
                    <a:lnTo>
                      <a:pt x="141" y="490"/>
                    </a:lnTo>
                    <a:lnTo>
                      <a:pt x="139" y="496"/>
                    </a:lnTo>
                    <a:lnTo>
                      <a:pt x="139" y="501"/>
                    </a:lnTo>
                    <a:lnTo>
                      <a:pt x="142" y="505"/>
                    </a:lnTo>
                    <a:lnTo>
                      <a:pt x="142" y="509"/>
                    </a:lnTo>
                    <a:lnTo>
                      <a:pt x="147" y="514"/>
                    </a:lnTo>
                    <a:lnTo>
                      <a:pt x="147" y="519"/>
                    </a:lnTo>
                    <a:lnTo>
                      <a:pt x="144" y="521"/>
                    </a:lnTo>
                    <a:lnTo>
                      <a:pt x="142" y="525"/>
                    </a:lnTo>
                    <a:lnTo>
                      <a:pt x="142" y="526"/>
                    </a:lnTo>
                    <a:lnTo>
                      <a:pt x="140" y="529"/>
                    </a:lnTo>
                    <a:lnTo>
                      <a:pt x="134" y="529"/>
                    </a:lnTo>
                    <a:lnTo>
                      <a:pt x="133" y="530"/>
                    </a:lnTo>
                    <a:lnTo>
                      <a:pt x="127" y="525"/>
                    </a:lnTo>
                    <a:lnTo>
                      <a:pt x="124" y="526"/>
                    </a:lnTo>
                    <a:lnTo>
                      <a:pt x="117" y="526"/>
                    </a:lnTo>
                    <a:lnTo>
                      <a:pt x="115" y="527"/>
                    </a:lnTo>
                    <a:lnTo>
                      <a:pt x="114" y="527"/>
                    </a:lnTo>
                    <a:lnTo>
                      <a:pt x="113" y="529"/>
                    </a:lnTo>
                    <a:lnTo>
                      <a:pt x="111" y="530"/>
                    </a:lnTo>
                    <a:lnTo>
                      <a:pt x="107" y="530"/>
                    </a:lnTo>
                    <a:lnTo>
                      <a:pt x="101" y="534"/>
                    </a:lnTo>
                    <a:lnTo>
                      <a:pt x="93" y="532"/>
                    </a:lnTo>
                    <a:lnTo>
                      <a:pt x="89" y="531"/>
                    </a:lnTo>
                    <a:lnTo>
                      <a:pt x="88" y="532"/>
                    </a:lnTo>
                    <a:lnTo>
                      <a:pt x="83" y="529"/>
                    </a:lnTo>
                    <a:lnTo>
                      <a:pt x="81" y="531"/>
                    </a:lnTo>
                    <a:lnTo>
                      <a:pt x="79" y="529"/>
                    </a:lnTo>
                    <a:lnTo>
                      <a:pt x="76" y="532"/>
                    </a:lnTo>
                    <a:lnTo>
                      <a:pt x="76" y="531"/>
                    </a:lnTo>
                    <a:lnTo>
                      <a:pt x="77" y="526"/>
                    </a:lnTo>
                    <a:lnTo>
                      <a:pt x="78" y="526"/>
                    </a:lnTo>
                    <a:lnTo>
                      <a:pt x="79" y="528"/>
                    </a:lnTo>
                    <a:lnTo>
                      <a:pt x="82" y="528"/>
                    </a:lnTo>
                    <a:lnTo>
                      <a:pt x="82" y="525"/>
                    </a:lnTo>
                    <a:lnTo>
                      <a:pt x="83" y="525"/>
                    </a:lnTo>
                    <a:lnTo>
                      <a:pt x="81" y="519"/>
                    </a:lnTo>
                    <a:lnTo>
                      <a:pt x="79" y="520"/>
                    </a:lnTo>
                    <a:lnTo>
                      <a:pt x="80" y="517"/>
                    </a:lnTo>
                    <a:lnTo>
                      <a:pt x="80" y="514"/>
                    </a:lnTo>
                    <a:lnTo>
                      <a:pt x="83" y="512"/>
                    </a:lnTo>
                    <a:lnTo>
                      <a:pt x="86" y="508"/>
                    </a:lnTo>
                    <a:lnTo>
                      <a:pt x="87" y="507"/>
                    </a:lnTo>
                    <a:lnTo>
                      <a:pt x="86" y="503"/>
                    </a:lnTo>
                    <a:lnTo>
                      <a:pt x="85" y="502"/>
                    </a:lnTo>
                    <a:lnTo>
                      <a:pt x="83" y="501"/>
                    </a:lnTo>
                    <a:lnTo>
                      <a:pt x="83" y="502"/>
                    </a:lnTo>
                    <a:lnTo>
                      <a:pt x="82" y="501"/>
                    </a:lnTo>
                    <a:lnTo>
                      <a:pt x="82" y="499"/>
                    </a:lnTo>
                    <a:lnTo>
                      <a:pt x="81" y="500"/>
                    </a:lnTo>
                    <a:lnTo>
                      <a:pt x="79" y="499"/>
                    </a:lnTo>
                    <a:lnTo>
                      <a:pt x="81" y="495"/>
                    </a:lnTo>
                    <a:lnTo>
                      <a:pt x="79" y="491"/>
                    </a:lnTo>
                    <a:lnTo>
                      <a:pt x="78" y="490"/>
                    </a:lnTo>
                    <a:lnTo>
                      <a:pt x="77" y="490"/>
                    </a:lnTo>
                    <a:lnTo>
                      <a:pt x="75" y="487"/>
                    </a:lnTo>
                    <a:lnTo>
                      <a:pt x="75" y="484"/>
                    </a:lnTo>
                    <a:lnTo>
                      <a:pt x="72" y="480"/>
                    </a:lnTo>
                    <a:lnTo>
                      <a:pt x="69" y="472"/>
                    </a:lnTo>
                    <a:lnTo>
                      <a:pt x="65" y="468"/>
                    </a:lnTo>
                    <a:lnTo>
                      <a:pt x="64" y="463"/>
                    </a:lnTo>
                    <a:lnTo>
                      <a:pt x="62" y="457"/>
                    </a:lnTo>
                    <a:lnTo>
                      <a:pt x="61" y="455"/>
                    </a:lnTo>
                    <a:lnTo>
                      <a:pt x="59" y="453"/>
                    </a:lnTo>
                    <a:lnTo>
                      <a:pt x="64" y="454"/>
                    </a:lnTo>
                    <a:lnTo>
                      <a:pt x="68" y="456"/>
                    </a:lnTo>
                    <a:lnTo>
                      <a:pt x="69" y="458"/>
                    </a:lnTo>
                    <a:lnTo>
                      <a:pt x="70" y="460"/>
                    </a:lnTo>
                    <a:lnTo>
                      <a:pt x="71" y="459"/>
                    </a:lnTo>
                    <a:lnTo>
                      <a:pt x="74" y="460"/>
                    </a:lnTo>
                    <a:lnTo>
                      <a:pt x="74" y="459"/>
                    </a:lnTo>
                    <a:lnTo>
                      <a:pt x="76" y="458"/>
                    </a:lnTo>
                    <a:lnTo>
                      <a:pt x="77" y="455"/>
                    </a:lnTo>
                    <a:lnTo>
                      <a:pt x="73" y="452"/>
                    </a:lnTo>
                    <a:lnTo>
                      <a:pt x="71" y="448"/>
                    </a:lnTo>
                    <a:lnTo>
                      <a:pt x="71" y="447"/>
                    </a:lnTo>
                    <a:lnTo>
                      <a:pt x="69" y="445"/>
                    </a:lnTo>
                    <a:lnTo>
                      <a:pt x="66" y="445"/>
                    </a:lnTo>
                    <a:lnTo>
                      <a:pt x="66" y="442"/>
                    </a:lnTo>
                    <a:lnTo>
                      <a:pt x="68" y="440"/>
                    </a:lnTo>
                    <a:lnTo>
                      <a:pt x="71" y="438"/>
                    </a:lnTo>
                    <a:lnTo>
                      <a:pt x="76" y="441"/>
                    </a:lnTo>
                    <a:lnTo>
                      <a:pt x="78" y="441"/>
                    </a:lnTo>
                    <a:lnTo>
                      <a:pt x="79" y="439"/>
                    </a:lnTo>
                    <a:lnTo>
                      <a:pt x="80" y="437"/>
                    </a:lnTo>
                    <a:lnTo>
                      <a:pt x="81" y="430"/>
                    </a:lnTo>
                    <a:lnTo>
                      <a:pt x="80" y="428"/>
                    </a:lnTo>
                    <a:lnTo>
                      <a:pt x="78" y="423"/>
                    </a:lnTo>
                    <a:lnTo>
                      <a:pt x="77" y="422"/>
                    </a:lnTo>
                    <a:lnTo>
                      <a:pt x="73" y="424"/>
                    </a:lnTo>
                    <a:lnTo>
                      <a:pt x="71" y="424"/>
                    </a:lnTo>
                    <a:lnTo>
                      <a:pt x="71" y="420"/>
                    </a:lnTo>
                    <a:lnTo>
                      <a:pt x="69" y="420"/>
                    </a:lnTo>
                    <a:lnTo>
                      <a:pt x="69" y="418"/>
                    </a:lnTo>
                    <a:lnTo>
                      <a:pt x="68" y="417"/>
                    </a:lnTo>
                    <a:lnTo>
                      <a:pt x="66" y="414"/>
                    </a:lnTo>
                    <a:lnTo>
                      <a:pt x="65" y="411"/>
                    </a:lnTo>
                    <a:lnTo>
                      <a:pt x="65" y="409"/>
                    </a:lnTo>
                    <a:lnTo>
                      <a:pt x="65" y="407"/>
                    </a:lnTo>
                    <a:lnTo>
                      <a:pt x="63" y="407"/>
                    </a:lnTo>
                    <a:lnTo>
                      <a:pt x="60" y="402"/>
                    </a:lnTo>
                    <a:lnTo>
                      <a:pt x="58" y="402"/>
                    </a:lnTo>
                    <a:lnTo>
                      <a:pt x="54" y="401"/>
                    </a:lnTo>
                    <a:lnTo>
                      <a:pt x="54" y="395"/>
                    </a:lnTo>
                    <a:lnTo>
                      <a:pt x="54" y="393"/>
                    </a:lnTo>
                    <a:lnTo>
                      <a:pt x="51" y="388"/>
                    </a:lnTo>
                    <a:lnTo>
                      <a:pt x="49" y="385"/>
                    </a:lnTo>
                    <a:lnTo>
                      <a:pt x="47" y="384"/>
                    </a:lnTo>
                    <a:lnTo>
                      <a:pt x="48" y="383"/>
                    </a:lnTo>
                    <a:lnTo>
                      <a:pt x="47" y="376"/>
                    </a:lnTo>
                    <a:lnTo>
                      <a:pt x="42" y="373"/>
                    </a:lnTo>
                    <a:lnTo>
                      <a:pt x="43" y="372"/>
                    </a:lnTo>
                    <a:lnTo>
                      <a:pt x="44" y="370"/>
                    </a:lnTo>
                    <a:lnTo>
                      <a:pt x="46" y="370"/>
                    </a:lnTo>
                    <a:lnTo>
                      <a:pt x="46" y="365"/>
                    </a:lnTo>
                    <a:lnTo>
                      <a:pt x="41" y="365"/>
                    </a:lnTo>
                    <a:lnTo>
                      <a:pt x="43" y="363"/>
                    </a:lnTo>
                    <a:lnTo>
                      <a:pt x="44" y="360"/>
                    </a:lnTo>
                    <a:lnTo>
                      <a:pt x="42" y="360"/>
                    </a:lnTo>
                    <a:lnTo>
                      <a:pt x="42" y="359"/>
                    </a:lnTo>
                    <a:lnTo>
                      <a:pt x="41" y="355"/>
                    </a:lnTo>
                    <a:lnTo>
                      <a:pt x="40" y="359"/>
                    </a:lnTo>
                    <a:lnTo>
                      <a:pt x="40" y="360"/>
                    </a:lnTo>
                    <a:lnTo>
                      <a:pt x="40" y="364"/>
                    </a:lnTo>
                    <a:lnTo>
                      <a:pt x="37" y="362"/>
                    </a:lnTo>
                    <a:lnTo>
                      <a:pt x="36" y="364"/>
                    </a:lnTo>
                    <a:lnTo>
                      <a:pt x="36" y="360"/>
                    </a:lnTo>
                    <a:lnTo>
                      <a:pt x="35" y="361"/>
                    </a:lnTo>
                    <a:lnTo>
                      <a:pt x="34" y="356"/>
                    </a:lnTo>
                    <a:lnTo>
                      <a:pt x="36" y="349"/>
                    </a:lnTo>
                    <a:lnTo>
                      <a:pt x="36" y="347"/>
                    </a:lnTo>
                    <a:lnTo>
                      <a:pt x="36" y="342"/>
                    </a:lnTo>
                    <a:lnTo>
                      <a:pt x="35" y="340"/>
                    </a:lnTo>
                    <a:lnTo>
                      <a:pt x="34" y="342"/>
                    </a:lnTo>
                    <a:lnTo>
                      <a:pt x="33" y="339"/>
                    </a:lnTo>
                    <a:lnTo>
                      <a:pt x="31" y="339"/>
                    </a:lnTo>
                    <a:lnTo>
                      <a:pt x="32" y="336"/>
                    </a:lnTo>
                    <a:lnTo>
                      <a:pt x="37" y="333"/>
                    </a:lnTo>
                    <a:lnTo>
                      <a:pt x="33" y="336"/>
                    </a:lnTo>
                    <a:lnTo>
                      <a:pt x="30" y="334"/>
                    </a:lnTo>
                    <a:lnTo>
                      <a:pt x="25" y="334"/>
                    </a:lnTo>
                    <a:lnTo>
                      <a:pt x="27" y="330"/>
                    </a:lnTo>
                    <a:lnTo>
                      <a:pt x="30" y="330"/>
                    </a:lnTo>
                    <a:lnTo>
                      <a:pt x="32" y="326"/>
                    </a:lnTo>
                    <a:lnTo>
                      <a:pt x="27" y="327"/>
                    </a:lnTo>
                    <a:lnTo>
                      <a:pt x="26" y="324"/>
                    </a:lnTo>
                    <a:lnTo>
                      <a:pt x="25" y="323"/>
                    </a:lnTo>
                    <a:lnTo>
                      <a:pt x="26" y="319"/>
                    </a:lnTo>
                    <a:lnTo>
                      <a:pt x="26" y="318"/>
                    </a:lnTo>
                    <a:lnTo>
                      <a:pt x="29" y="318"/>
                    </a:lnTo>
                    <a:lnTo>
                      <a:pt x="29" y="316"/>
                    </a:lnTo>
                    <a:lnTo>
                      <a:pt x="28" y="315"/>
                    </a:lnTo>
                    <a:lnTo>
                      <a:pt x="30" y="309"/>
                    </a:lnTo>
                    <a:lnTo>
                      <a:pt x="31" y="304"/>
                    </a:lnTo>
                    <a:lnTo>
                      <a:pt x="32" y="299"/>
                    </a:lnTo>
                    <a:lnTo>
                      <a:pt x="33" y="294"/>
                    </a:lnTo>
                    <a:lnTo>
                      <a:pt x="33" y="290"/>
                    </a:lnTo>
                    <a:lnTo>
                      <a:pt x="32" y="287"/>
                    </a:lnTo>
                    <a:lnTo>
                      <a:pt x="31" y="286"/>
                    </a:lnTo>
                    <a:lnTo>
                      <a:pt x="32" y="283"/>
                    </a:lnTo>
                    <a:lnTo>
                      <a:pt x="36" y="282"/>
                    </a:lnTo>
                    <a:lnTo>
                      <a:pt x="30" y="283"/>
                    </a:lnTo>
                    <a:lnTo>
                      <a:pt x="26" y="282"/>
                    </a:lnTo>
                    <a:lnTo>
                      <a:pt x="24" y="288"/>
                    </a:lnTo>
                    <a:lnTo>
                      <a:pt x="19" y="289"/>
                    </a:lnTo>
                    <a:lnTo>
                      <a:pt x="18" y="289"/>
                    </a:lnTo>
                    <a:lnTo>
                      <a:pt x="20" y="282"/>
                    </a:lnTo>
                    <a:lnTo>
                      <a:pt x="25" y="274"/>
                    </a:lnTo>
                    <a:lnTo>
                      <a:pt x="22" y="276"/>
                    </a:lnTo>
                    <a:lnTo>
                      <a:pt x="20" y="270"/>
                    </a:lnTo>
                    <a:lnTo>
                      <a:pt x="19" y="282"/>
                    </a:lnTo>
                    <a:lnTo>
                      <a:pt x="17" y="285"/>
                    </a:lnTo>
                    <a:lnTo>
                      <a:pt x="12" y="284"/>
                    </a:lnTo>
                    <a:lnTo>
                      <a:pt x="15" y="277"/>
                    </a:lnTo>
                    <a:lnTo>
                      <a:pt x="11" y="282"/>
                    </a:lnTo>
                    <a:lnTo>
                      <a:pt x="12" y="277"/>
                    </a:lnTo>
                    <a:lnTo>
                      <a:pt x="10" y="280"/>
                    </a:lnTo>
                    <a:lnTo>
                      <a:pt x="6" y="281"/>
                    </a:lnTo>
                    <a:lnTo>
                      <a:pt x="6" y="274"/>
                    </a:lnTo>
                    <a:lnTo>
                      <a:pt x="12" y="270"/>
                    </a:lnTo>
                    <a:lnTo>
                      <a:pt x="9" y="270"/>
                    </a:lnTo>
                    <a:lnTo>
                      <a:pt x="6" y="267"/>
                    </a:lnTo>
                    <a:lnTo>
                      <a:pt x="7" y="264"/>
                    </a:lnTo>
                    <a:lnTo>
                      <a:pt x="9" y="263"/>
                    </a:lnTo>
                    <a:lnTo>
                      <a:pt x="7" y="256"/>
                    </a:lnTo>
                    <a:lnTo>
                      <a:pt x="6" y="252"/>
                    </a:lnTo>
                    <a:lnTo>
                      <a:pt x="3" y="250"/>
                    </a:lnTo>
                    <a:lnTo>
                      <a:pt x="4" y="244"/>
                    </a:lnTo>
                    <a:lnTo>
                      <a:pt x="5" y="238"/>
                    </a:lnTo>
                    <a:lnTo>
                      <a:pt x="3" y="233"/>
                    </a:lnTo>
                    <a:lnTo>
                      <a:pt x="0" y="231"/>
                    </a:lnTo>
                    <a:lnTo>
                      <a:pt x="1" y="227"/>
                    </a:lnTo>
                    <a:lnTo>
                      <a:pt x="3" y="223"/>
                    </a:lnTo>
                    <a:lnTo>
                      <a:pt x="11" y="218"/>
                    </a:lnTo>
                    <a:lnTo>
                      <a:pt x="13" y="22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8" name="Freeform 192"/>
              <p:cNvSpPr>
                <a:spLocks/>
              </p:cNvSpPr>
              <p:nvPr/>
            </p:nvSpPr>
            <p:spPr bwMode="auto">
              <a:xfrm>
                <a:off x="8094663" y="2532063"/>
                <a:ext cx="26987" cy="71437"/>
              </a:xfrm>
              <a:custGeom>
                <a:avLst/>
                <a:gdLst>
                  <a:gd name="T0" fmla="*/ 2147483647 w 17"/>
                  <a:gd name="T1" fmla="*/ 0 h 45"/>
                  <a:gd name="T2" fmla="*/ 2147483647 w 17"/>
                  <a:gd name="T3" fmla="*/ 2147483647 h 45"/>
                  <a:gd name="T4" fmla="*/ 2147483647 w 17"/>
                  <a:gd name="T5" fmla="*/ 2147483647 h 45"/>
                  <a:gd name="T6" fmla="*/ 2147483647 w 17"/>
                  <a:gd name="T7" fmla="*/ 2147483647 h 45"/>
                  <a:gd name="T8" fmla="*/ 2147483647 w 17"/>
                  <a:gd name="T9" fmla="*/ 2147483647 h 45"/>
                  <a:gd name="T10" fmla="*/ 2147483647 w 17"/>
                  <a:gd name="T11" fmla="*/ 2147483647 h 45"/>
                  <a:gd name="T12" fmla="*/ 2147483647 w 17"/>
                  <a:gd name="T13" fmla="*/ 2147483647 h 45"/>
                  <a:gd name="T14" fmla="*/ 0 w 17"/>
                  <a:gd name="T15" fmla="*/ 2147483647 h 45"/>
                  <a:gd name="T16" fmla="*/ 2147483647 w 17"/>
                  <a:gd name="T17" fmla="*/ 2147483647 h 45"/>
                  <a:gd name="T18" fmla="*/ 2147483647 w 17"/>
                  <a:gd name="T19" fmla="*/ 2147483647 h 45"/>
                  <a:gd name="T20" fmla="*/ 2147483647 w 17"/>
                  <a:gd name="T21" fmla="*/ 2147483647 h 45"/>
                  <a:gd name="T22" fmla="*/ 2147483647 w 17"/>
                  <a:gd name="T23" fmla="*/ 2147483647 h 45"/>
                  <a:gd name="T24" fmla="*/ 2147483647 w 17"/>
                  <a:gd name="T25" fmla="*/ 2147483647 h 45"/>
                  <a:gd name="T26" fmla="*/ 2147483647 w 17"/>
                  <a:gd name="T27" fmla="*/ 2147483647 h 45"/>
                  <a:gd name="T28" fmla="*/ 2147483647 w 17"/>
                  <a:gd name="T29" fmla="*/ 2147483647 h 45"/>
                  <a:gd name="T30" fmla="*/ 2147483647 w 17"/>
                  <a:gd name="T31" fmla="*/ 2147483647 h 45"/>
                  <a:gd name="T32" fmla="*/ 2147483647 w 17"/>
                  <a:gd name="T33" fmla="*/ 2147483647 h 45"/>
                  <a:gd name="T34" fmla="*/ 2147483647 w 17"/>
                  <a:gd name="T35" fmla="*/ 2147483647 h 45"/>
                  <a:gd name="T36" fmla="*/ 2147483647 w 17"/>
                  <a:gd name="T37" fmla="*/ 2147483647 h 45"/>
                  <a:gd name="T38" fmla="*/ 2147483647 w 17"/>
                  <a:gd name="T39" fmla="*/ 2147483647 h 45"/>
                  <a:gd name="T40" fmla="*/ 2147483647 w 17"/>
                  <a:gd name="T41" fmla="*/ 2147483647 h 45"/>
                  <a:gd name="T42" fmla="*/ 2147483647 w 17"/>
                  <a:gd name="T43" fmla="*/ 2147483647 h 45"/>
                  <a:gd name="T44" fmla="*/ 2147483647 w 17"/>
                  <a:gd name="T45" fmla="*/ 2147483647 h 45"/>
                  <a:gd name="T46" fmla="*/ 2147483647 w 17"/>
                  <a:gd name="T47" fmla="*/ 2147483647 h 45"/>
                  <a:gd name="T48" fmla="*/ 2147483647 w 17"/>
                  <a:gd name="T49" fmla="*/ 2147483647 h 45"/>
                  <a:gd name="T50" fmla="*/ 2147483647 w 17"/>
                  <a:gd name="T51" fmla="*/ 2147483647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45"/>
                  <a:gd name="T80" fmla="*/ 17 w 17"/>
                  <a:gd name="T81" fmla="*/ 45 h 4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45">
                    <a:moveTo>
                      <a:pt x="8" y="0"/>
                    </a:moveTo>
                    <a:lnTo>
                      <a:pt x="8" y="10"/>
                    </a:lnTo>
                    <a:lnTo>
                      <a:pt x="5" y="11"/>
                    </a:lnTo>
                    <a:lnTo>
                      <a:pt x="8" y="12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1" y="28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5" y="31"/>
                    </a:lnTo>
                    <a:lnTo>
                      <a:pt x="5" y="32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2" y="43"/>
                    </a:lnTo>
                    <a:lnTo>
                      <a:pt x="8" y="44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9" name="Freeform 193"/>
              <p:cNvSpPr>
                <a:spLocks/>
              </p:cNvSpPr>
              <p:nvPr/>
            </p:nvSpPr>
            <p:spPr bwMode="auto">
              <a:xfrm>
                <a:off x="7781925" y="2900363"/>
                <a:ext cx="120650" cy="139700"/>
              </a:xfrm>
              <a:custGeom>
                <a:avLst/>
                <a:gdLst>
                  <a:gd name="T0" fmla="*/ 2147483647 w 76"/>
                  <a:gd name="T1" fmla="*/ 2147483647 h 88"/>
                  <a:gd name="T2" fmla="*/ 2147483647 w 76"/>
                  <a:gd name="T3" fmla="*/ 2147483647 h 88"/>
                  <a:gd name="T4" fmla="*/ 2147483647 w 76"/>
                  <a:gd name="T5" fmla="*/ 2147483647 h 88"/>
                  <a:gd name="T6" fmla="*/ 2147483647 w 76"/>
                  <a:gd name="T7" fmla="*/ 2147483647 h 88"/>
                  <a:gd name="T8" fmla="*/ 2147483647 w 76"/>
                  <a:gd name="T9" fmla="*/ 2147483647 h 88"/>
                  <a:gd name="T10" fmla="*/ 2147483647 w 76"/>
                  <a:gd name="T11" fmla="*/ 2147483647 h 88"/>
                  <a:gd name="T12" fmla="*/ 2147483647 w 76"/>
                  <a:gd name="T13" fmla="*/ 2147483647 h 88"/>
                  <a:gd name="T14" fmla="*/ 2147483647 w 76"/>
                  <a:gd name="T15" fmla="*/ 2147483647 h 88"/>
                  <a:gd name="T16" fmla="*/ 2147483647 w 76"/>
                  <a:gd name="T17" fmla="*/ 2147483647 h 88"/>
                  <a:gd name="T18" fmla="*/ 2147483647 w 76"/>
                  <a:gd name="T19" fmla="*/ 2147483647 h 88"/>
                  <a:gd name="T20" fmla="*/ 2147483647 w 76"/>
                  <a:gd name="T21" fmla="*/ 2147483647 h 88"/>
                  <a:gd name="T22" fmla="*/ 2147483647 w 76"/>
                  <a:gd name="T23" fmla="*/ 2147483647 h 88"/>
                  <a:gd name="T24" fmla="*/ 2147483647 w 76"/>
                  <a:gd name="T25" fmla="*/ 2147483647 h 88"/>
                  <a:gd name="T26" fmla="*/ 2147483647 w 76"/>
                  <a:gd name="T27" fmla="*/ 2147483647 h 88"/>
                  <a:gd name="T28" fmla="*/ 2147483647 w 76"/>
                  <a:gd name="T29" fmla="*/ 2147483647 h 88"/>
                  <a:gd name="T30" fmla="*/ 2147483647 w 76"/>
                  <a:gd name="T31" fmla="*/ 2147483647 h 88"/>
                  <a:gd name="T32" fmla="*/ 2147483647 w 76"/>
                  <a:gd name="T33" fmla="*/ 2147483647 h 88"/>
                  <a:gd name="T34" fmla="*/ 2147483647 w 76"/>
                  <a:gd name="T35" fmla="*/ 2147483647 h 88"/>
                  <a:gd name="T36" fmla="*/ 2147483647 w 76"/>
                  <a:gd name="T37" fmla="*/ 2147483647 h 88"/>
                  <a:gd name="T38" fmla="*/ 2147483647 w 76"/>
                  <a:gd name="T39" fmla="*/ 2147483647 h 88"/>
                  <a:gd name="T40" fmla="*/ 2147483647 w 76"/>
                  <a:gd name="T41" fmla="*/ 2147483647 h 88"/>
                  <a:gd name="T42" fmla="*/ 2147483647 w 76"/>
                  <a:gd name="T43" fmla="*/ 2147483647 h 88"/>
                  <a:gd name="T44" fmla="*/ 2147483647 w 76"/>
                  <a:gd name="T45" fmla="*/ 2147483647 h 88"/>
                  <a:gd name="T46" fmla="*/ 2147483647 w 76"/>
                  <a:gd name="T47" fmla="*/ 2147483647 h 88"/>
                  <a:gd name="T48" fmla="*/ 2147483647 w 76"/>
                  <a:gd name="T49" fmla="*/ 2147483647 h 88"/>
                  <a:gd name="T50" fmla="*/ 2147483647 w 76"/>
                  <a:gd name="T51" fmla="*/ 2147483647 h 88"/>
                  <a:gd name="T52" fmla="*/ 2147483647 w 76"/>
                  <a:gd name="T53" fmla="*/ 2147483647 h 88"/>
                  <a:gd name="T54" fmla="*/ 2147483647 w 76"/>
                  <a:gd name="T55" fmla="*/ 2147483647 h 88"/>
                  <a:gd name="T56" fmla="*/ 2147483647 w 76"/>
                  <a:gd name="T57" fmla="*/ 0 h 88"/>
                  <a:gd name="T58" fmla="*/ 2147483647 w 76"/>
                  <a:gd name="T59" fmla="*/ 2147483647 h 88"/>
                  <a:gd name="T60" fmla="*/ 2147483647 w 76"/>
                  <a:gd name="T61" fmla="*/ 2147483647 h 88"/>
                  <a:gd name="T62" fmla="*/ 2147483647 w 76"/>
                  <a:gd name="T63" fmla="*/ 2147483647 h 88"/>
                  <a:gd name="T64" fmla="*/ 2147483647 w 76"/>
                  <a:gd name="T65" fmla="*/ 2147483647 h 88"/>
                  <a:gd name="T66" fmla="*/ 2147483647 w 76"/>
                  <a:gd name="T67" fmla="*/ 2147483647 h 88"/>
                  <a:gd name="T68" fmla="*/ 2147483647 w 76"/>
                  <a:gd name="T69" fmla="*/ 2147483647 h 88"/>
                  <a:gd name="T70" fmla="*/ 2147483647 w 76"/>
                  <a:gd name="T71" fmla="*/ 2147483647 h 88"/>
                  <a:gd name="T72" fmla="*/ 2147483647 w 76"/>
                  <a:gd name="T73" fmla="*/ 2147483647 h 88"/>
                  <a:gd name="T74" fmla="*/ 2147483647 w 76"/>
                  <a:gd name="T75" fmla="*/ 2147483647 h 88"/>
                  <a:gd name="T76" fmla="*/ 2147483647 w 76"/>
                  <a:gd name="T77" fmla="*/ 2147483647 h 88"/>
                  <a:gd name="T78" fmla="*/ 2147483647 w 76"/>
                  <a:gd name="T79" fmla="*/ 2147483647 h 88"/>
                  <a:gd name="T80" fmla="*/ 2147483647 w 76"/>
                  <a:gd name="T81" fmla="*/ 2147483647 h 88"/>
                  <a:gd name="T82" fmla="*/ 2147483647 w 76"/>
                  <a:gd name="T83" fmla="*/ 2147483647 h 88"/>
                  <a:gd name="T84" fmla="*/ 2147483647 w 76"/>
                  <a:gd name="T85" fmla="*/ 2147483647 h 88"/>
                  <a:gd name="T86" fmla="*/ 2147483647 w 76"/>
                  <a:gd name="T87" fmla="*/ 2147483647 h 88"/>
                  <a:gd name="T88" fmla="*/ 2147483647 w 76"/>
                  <a:gd name="T89" fmla="*/ 2147483647 h 88"/>
                  <a:gd name="T90" fmla="*/ 2147483647 w 76"/>
                  <a:gd name="T91" fmla="*/ 2147483647 h 88"/>
                  <a:gd name="T92" fmla="*/ 2147483647 w 76"/>
                  <a:gd name="T93" fmla="*/ 2147483647 h 88"/>
                  <a:gd name="T94" fmla="*/ 2147483647 w 76"/>
                  <a:gd name="T95" fmla="*/ 2147483647 h 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6"/>
                  <a:gd name="T145" fmla="*/ 0 h 88"/>
                  <a:gd name="T146" fmla="*/ 76 w 76"/>
                  <a:gd name="T147" fmla="*/ 88 h 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6" h="88">
                    <a:moveTo>
                      <a:pt x="19" y="31"/>
                    </a:moveTo>
                    <a:lnTo>
                      <a:pt x="15" y="35"/>
                    </a:lnTo>
                    <a:lnTo>
                      <a:pt x="14" y="39"/>
                    </a:lnTo>
                    <a:lnTo>
                      <a:pt x="12" y="44"/>
                    </a:lnTo>
                    <a:lnTo>
                      <a:pt x="13" y="46"/>
                    </a:lnTo>
                    <a:lnTo>
                      <a:pt x="12" y="49"/>
                    </a:lnTo>
                    <a:lnTo>
                      <a:pt x="8" y="49"/>
                    </a:lnTo>
                    <a:lnTo>
                      <a:pt x="6" y="58"/>
                    </a:lnTo>
                    <a:lnTo>
                      <a:pt x="11" y="64"/>
                    </a:lnTo>
                    <a:lnTo>
                      <a:pt x="13" y="63"/>
                    </a:lnTo>
                    <a:lnTo>
                      <a:pt x="14" y="65"/>
                    </a:lnTo>
                    <a:lnTo>
                      <a:pt x="12" y="68"/>
                    </a:lnTo>
                    <a:lnTo>
                      <a:pt x="9" y="71"/>
                    </a:lnTo>
                    <a:lnTo>
                      <a:pt x="6" y="77"/>
                    </a:lnTo>
                    <a:lnTo>
                      <a:pt x="1" y="80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6" y="84"/>
                    </a:lnTo>
                    <a:lnTo>
                      <a:pt x="9" y="82"/>
                    </a:lnTo>
                    <a:lnTo>
                      <a:pt x="12" y="77"/>
                    </a:lnTo>
                    <a:lnTo>
                      <a:pt x="12" y="83"/>
                    </a:lnTo>
                    <a:lnTo>
                      <a:pt x="8" y="86"/>
                    </a:lnTo>
                    <a:lnTo>
                      <a:pt x="9" y="87"/>
                    </a:lnTo>
                    <a:lnTo>
                      <a:pt x="14" y="86"/>
                    </a:lnTo>
                    <a:lnTo>
                      <a:pt x="16" y="81"/>
                    </a:lnTo>
                    <a:lnTo>
                      <a:pt x="14" y="80"/>
                    </a:lnTo>
                    <a:lnTo>
                      <a:pt x="19" y="77"/>
                    </a:lnTo>
                    <a:lnTo>
                      <a:pt x="25" y="76"/>
                    </a:lnTo>
                    <a:lnTo>
                      <a:pt x="27" y="71"/>
                    </a:lnTo>
                    <a:lnTo>
                      <a:pt x="25" y="70"/>
                    </a:lnTo>
                    <a:lnTo>
                      <a:pt x="28" y="70"/>
                    </a:lnTo>
                    <a:lnTo>
                      <a:pt x="30" y="66"/>
                    </a:lnTo>
                    <a:lnTo>
                      <a:pt x="34" y="65"/>
                    </a:lnTo>
                    <a:lnTo>
                      <a:pt x="36" y="66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3" y="69"/>
                    </a:lnTo>
                    <a:lnTo>
                      <a:pt x="44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50" y="61"/>
                    </a:lnTo>
                    <a:lnTo>
                      <a:pt x="52" y="63"/>
                    </a:lnTo>
                    <a:lnTo>
                      <a:pt x="57" y="59"/>
                    </a:lnTo>
                    <a:lnTo>
                      <a:pt x="57" y="53"/>
                    </a:lnTo>
                    <a:lnTo>
                      <a:pt x="59" y="54"/>
                    </a:lnTo>
                    <a:lnTo>
                      <a:pt x="58" y="60"/>
                    </a:lnTo>
                    <a:lnTo>
                      <a:pt x="60" y="59"/>
                    </a:lnTo>
                    <a:lnTo>
                      <a:pt x="65" y="54"/>
                    </a:lnTo>
                    <a:lnTo>
                      <a:pt x="66" y="52"/>
                    </a:lnTo>
                    <a:lnTo>
                      <a:pt x="66" y="51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9" y="48"/>
                    </a:lnTo>
                    <a:lnTo>
                      <a:pt x="69" y="46"/>
                    </a:lnTo>
                    <a:lnTo>
                      <a:pt x="71" y="41"/>
                    </a:lnTo>
                    <a:lnTo>
                      <a:pt x="72" y="36"/>
                    </a:lnTo>
                    <a:lnTo>
                      <a:pt x="71" y="33"/>
                    </a:lnTo>
                    <a:lnTo>
                      <a:pt x="71" y="31"/>
                    </a:lnTo>
                    <a:lnTo>
                      <a:pt x="72" y="31"/>
                    </a:lnTo>
                    <a:lnTo>
                      <a:pt x="74" y="29"/>
                    </a:lnTo>
                    <a:lnTo>
                      <a:pt x="75" y="23"/>
                    </a:lnTo>
                    <a:lnTo>
                      <a:pt x="73" y="22"/>
                    </a:lnTo>
                    <a:lnTo>
                      <a:pt x="72" y="27"/>
                    </a:lnTo>
                    <a:lnTo>
                      <a:pt x="70" y="30"/>
                    </a:lnTo>
                    <a:lnTo>
                      <a:pt x="68" y="24"/>
                    </a:lnTo>
                    <a:lnTo>
                      <a:pt x="70" y="20"/>
                    </a:lnTo>
                    <a:lnTo>
                      <a:pt x="72" y="17"/>
                    </a:lnTo>
                    <a:lnTo>
                      <a:pt x="74" y="12"/>
                    </a:lnTo>
                    <a:lnTo>
                      <a:pt x="72" y="9"/>
                    </a:lnTo>
                    <a:lnTo>
                      <a:pt x="74" y="5"/>
                    </a:lnTo>
                    <a:lnTo>
                      <a:pt x="71" y="9"/>
                    </a:lnTo>
                    <a:lnTo>
                      <a:pt x="70" y="8"/>
                    </a:lnTo>
                    <a:lnTo>
                      <a:pt x="70" y="4"/>
                    </a:lnTo>
                    <a:lnTo>
                      <a:pt x="69" y="3"/>
                    </a:lnTo>
                    <a:lnTo>
                      <a:pt x="68" y="8"/>
                    </a:lnTo>
                    <a:lnTo>
                      <a:pt x="66" y="6"/>
                    </a:lnTo>
                    <a:lnTo>
                      <a:pt x="64" y="5"/>
                    </a:lnTo>
                    <a:lnTo>
                      <a:pt x="63" y="3"/>
                    </a:lnTo>
                    <a:lnTo>
                      <a:pt x="61" y="4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9" y="4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2" y="1"/>
                    </a:lnTo>
                    <a:lnTo>
                      <a:pt x="59" y="0"/>
                    </a:lnTo>
                    <a:lnTo>
                      <a:pt x="56" y="0"/>
                    </a:lnTo>
                    <a:lnTo>
                      <a:pt x="53" y="2"/>
                    </a:lnTo>
                    <a:lnTo>
                      <a:pt x="52" y="3"/>
                    </a:lnTo>
                    <a:lnTo>
                      <a:pt x="53" y="6"/>
                    </a:lnTo>
                    <a:lnTo>
                      <a:pt x="53" y="8"/>
                    </a:lnTo>
                    <a:lnTo>
                      <a:pt x="52" y="8"/>
                    </a:lnTo>
                    <a:lnTo>
                      <a:pt x="53" y="10"/>
                    </a:lnTo>
                    <a:lnTo>
                      <a:pt x="50" y="12"/>
                    </a:lnTo>
                    <a:lnTo>
                      <a:pt x="48" y="11"/>
                    </a:lnTo>
                    <a:lnTo>
                      <a:pt x="49" y="8"/>
                    </a:lnTo>
                    <a:lnTo>
                      <a:pt x="47" y="7"/>
                    </a:lnTo>
                    <a:lnTo>
                      <a:pt x="46" y="4"/>
                    </a:lnTo>
                    <a:lnTo>
                      <a:pt x="45" y="2"/>
                    </a:lnTo>
                    <a:lnTo>
                      <a:pt x="43" y="4"/>
                    </a:lnTo>
                    <a:lnTo>
                      <a:pt x="39" y="5"/>
                    </a:lnTo>
                    <a:lnTo>
                      <a:pt x="40" y="7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6" y="10"/>
                    </a:lnTo>
                    <a:lnTo>
                      <a:pt x="36" y="6"/>
                    </a:lnTo>
                    <a:lnTo>
                      <a:pt x="33" y="6"/>
                    </a:lnTo>
                    <a:lnTo>
                      <a:pt x="34" y="10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4" y="15"/>
                    </a:lnTo>
                    <a:lnTo>
                      <a:pt x="35" y="17"/>
                    </a:lnTo>
                    <a:lnTo>
                      <a:pt x="33" y="17"/>
                    </a:lnTo>
                    <a:lnTo>
                      <a:pt x="34" y="18"/>
                    </a:lnTo>
                    <a:lnTo>
                      <a:pt x="35" y="20"/>
                    </a:lnTo>
                    <a:lnTo>
                      <a:pt x="34" y="21"/>
                    </a:lnTo>
                    <a:lnTo>
                      <a:pt x="36" y="27"/>
                    </a:lnTo>
                    <a:lnTo>
                      <a:pt x="38" y="32"/>
                    </a:lnTo>
                    <a:lnTo>
                      <a:pt x="39" y="36"/>
                    </a:lnTo>
                    <a:lnTo>
                      <a:pt x="39" y="39"/>
                    </a:lnTo>
                    <a:lnTo>
                      <a:pt x="40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2"/>
                    </a:lnTo>
                    <a:lnTo>
                      <a:pt x="35" y="43"/>
                    </a:lnTo>
                    <a:lnTo>
                      <a:pt x="32" y="38"/>
                    </a:lnTo>
                    <a:lnTo>
                      <a:pt x="30" y="37"/>
                    </a:lnTo>
                    <a:lnTo>
                      <a:pt x="32" y="37"/>
                    </a:lnTo>
                    <a:lnTo>
                      <a:pt x="33" y="36"/>
                    </a:lnTo>
                    <a:lnTo>
                      <a:pt x="32" y="33"/>
                    </a:lnTo>
                    <a:lnTo>
                      <a:pt x="30" y="34"/>
                    </a:lnTo>
                    <a:lnTo>
                      <a:pt x="29" y="31"/>
                    </a:lnTo>
                    <a:lnTo>
                      <a:pt x="29" y="30"/>
                    </a:lnTo>
                    <a:lnTo>
                      <a:pt x="25" y="31"/>
                    </a:lnTo>
                    <a:lnTo>
                      <a:pt x="24" y="30"/>
                    </a:lnTo>
                    <a:lnTo>
                      <a:pt x="24" y="27"/>
                    </a:lnTo>
                    <a:lnTo>
                      <a:pt x="23" y="26"/>
                    </a:lnTo>
                    <a:lnTo>
                      <a:pt x="19" y="29"/>
                    </a:lnTo>
                    <a:lnTo>
                      <a:pt x="21" y="31"/>
                    </a:lnTo>
                    <a:lnTo>
                      <a:pt x="19" y="3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0" name="Freeform 194"/>
              <p:cNvSpPr>
                <a:spLocks/>
              </p:cNvSpPr>
              <p:nvPr/>
            </p:nvSpPr>
            <p:spPr bwMode="auto">
              <a:xfrm>
                <a:off x="7905750" y="2974975"/>
                <a:ext cx="58738" cy="139700"/>
              </a:xfrm>
              <a:custGeom>
                <a:avLst/>
                <a:gdLst>
                  <a:gd name="T0" fmla="*/ 0 w 37"/>
                  <a:gd name="T1" fmla="*/ 2147483647 h 88"/>
                  <a:gd name="T2" fmla="*/ 2147483647 w 37"/>
                  <a:gd name="T3" fmla="*/ 2147483647 h 88"/>
                  <a:gd name="T4" fmla="*/ 2147483647 w 37"/>
                  <a:gd name="T5" fmla="*/ 2147483647 h 88"/>
                  <a:gd name="T6" fmla="*/ 2147483647 w 37"/>
                  <a:gd name="T7" fmla="*/ 2147483647 h 88"/>
                  <a:gd name="T8" fmla="*/ 2147483647 w 37"/>
                  <a:gd name="T9" fmla="*/ 2147483647 h 88"/>
                  <a:gd name="T10" fmla="*/ 2147483647 w 37"/>
                  <a:gd name="T11" fmla="*/ 2147483647 h 88"/>
                  <a:gd name="T12" fmla="*/ 2147483647 w 37"/>
                  <a:gd name="T13" fmla="*/ 2147483647 h 88"/>
                  <a:gd name="T14" fmla="*/ 2147483647 w 37"/>
                  <a:gd name="T15" fmla="*/ 2147483647 h 88"/>
                  <a:gd name="T16" fmla="*/ 2147483647 w 37"/>
                  <a:gd name="T17" fmla="*/ 2147483647 h 88"/>
                  <a:gd name="T18" fmla="*/ 2147483647 w 37"/>
                  <a:gd name="T19" fmla="*/ 2147483647 h 88"/>
                  <a:gd name="T20" fmla="*/ 2147483647 w 37"/>
                  <a:gd name="T21" fmla="*/ 2147483647 h 88"/>
                  <a:gd name="T22" fmla="*/ 2147483647 w 37"/>
                  <a:gd name="T23" fmla="*/ 2147483647 h 88"/>
                  <a:gd name="T24" fmla="*/ 2147483647 w 37"/>
                  <a:gd name="T25" fmla="*/ 2147483647 h 88"/>
                  <a:gd name="T26" fmla="*/ 2147483647 w 37"/>
                  <a:gd name="T27" fmla="*/ 2147483647 h 88"/>
                  <a:gd name="T28" fmla="*/ 2147483647 w 37"/>
                  <a:gd name="T29" fmla="*/ 2147483647 h 88"/>
                  <a:gd name="T30" fmla="*/ 2147483647 w 37"/>
                  <a:gd name="T31" fmla="*/ 2147483647 h 88"/>
                  <a:gd name="T32" fmla="*/ 2147483647 w 37"/>
                  <a:gd name="T33" fmla="*/ 2147483647 h 88"/>
                  <a:gd name="T34" fmla="*/ 2147483647 w 37"/>
                  <a:gd name="T35" fmla="*/ 2147483647 h 88"/>
                  <a:gd name="T36" fmla="*/ 2147483647 w 37"/>
                  <a:gd name="T37" fmla="*/ 2147483647 h 88"/>
                  <a:gd name="T38" fmla="*/ 2147483647 w 37"/>
                  <a:gd name="T39" fmla="*/ 2147483647 h 88"/>
                  <a:gd name="T40" fmla="*/ 2147483647 w 37"/>
                  <a:gd name="T41" fmla="*/ 2147483647 h 88"/>
                  <a:gd name="T42" fmla="*/ 2147483647 w 37"/>
                  <a:gd name="T43" fmla="*/ 2147483647 h 88"/>
                  <a:gd name="T44" fmla="*/ 2147483647 w 37"/>
                  <a:gd name="T45" fmla="*/ 2147483647 h 88"/>
                  <a:gd name="T46" fmla="*/ 2147483647 w 37"/>
                  <a:gd name="T47" fmla="*/ 0 h 88"/>
                  <a:gd name="T48" fmla="*/ 2147483647 w 37"/>
                  <a:gd name="T49" fmla="*/ 2147483647 h 88"/>
                  <a:gd name="T50" fmla="*/ 2147483647 w 37"/>
                  <a:gd name="T51" fmla="*/ 2147483647 h 88"/>
                  <a:gd name="T52" fmla="*/ 2147483647 w 37"/>
                  <a:gd name="T53" fmla="*/ 2147483647 h 88"/>
                  <a:gd name="T54" fmla="*/ 2147483647 w 37"/>
                  <a:gd name="T55" fmla="*/ 2147483647 h 88"/>
                  <a:gd name="T56" fmla="*/ 2147483647 w 37"/>
                  <a:gd name="T57" fmla="*/ 2147483647 h 88"/>
                  <a:gd name="T58" fmla="*/ 2147483647 w 37"/>
                  <a:gd name="T59" fmla="*/ 2147483647 h 88"/>
                  <a:gd name="T60" fmla="*/ 2147483647 w 37"/>
                  <a:gd name="T61" fmla="*/ 2147483647 h 88"/>
                  <a:gd name="T62" fmla="*/ 2147483647 w 37"/>
                  <a:gd name="T63" fmla="*/ 2147483647 h 88"/>
                  <a:gd name="T64" fmla="*/ 2147483647 w 37"/>
                  <a:gd name="T65" fmla="*/ 2147483647 h 88"/>
                  <a:gd name="T66" fmla="*/ 2147483647 w 37"/>
                  <a:gd name="T67" fmla="*/ 2147483647 h 88"/>
                  <a:gd name="T68" fmla="*/ 2147483647 w 37"/>
                  <a:gd name="T69" fmla="*/ 2147483647 h 88"/>
                  <a:gd name="T70" fmla="*/ 2147483647 w 37"/>
                  <a:gd name="T71" fmla="*/ 2147483647 h 88"/>
                  <a:gd name="T72" fmla="*/ 2147483647 w 37"/>
                  <a:gd name="T73" fmla="*/ 2147483647 h 88"/>
                  <a:gd name="T74" fmla="*/ 2147483647 w 37"/>
                  <a:gd name="T75" fmla="*/ 2147483647 h 88"/>
                  <a:gd name="T76" fmla="*/ 2147483647 w 37"/>
                  <a:gd name="T77" fmla="*/ 2147483647 h 88"/>
                  <a:gd name="T78" fmla="*/ 2147483647 w 37"/>
                  <a:gd name="T79" fmla="*/ 2147483647 h 88"/>
                  <a:gd name="T80" fmla="*/ 0 w 37"/>
                  <a:gd name="T81" fmla="*/ 2147483647 h 88"/>
                  <a:gd name="T82" fmla="*/ 0 w 37"/>
                  <a:gd name="T83" fmla="*/ 2147483647 h 88"/>
                  <a:gd name="T84" fmla="*/ 0 w 37"/>
                  <a:gd name="T85" fmla="*/ 2147483647 h 8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7"/>
                  <a:gd name="T130" fmla="*/ 0 h 88"/>
                  <a:gd name="T131" fmla="*/ 37 w 37"/>
                  <a:gd name="T132" fmla="*/ 88 h 8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7" h="88">
                    <a:moveTo>
                      <a:pt x="0" y="79"/>
                    </a:moveTo>
                    <a:lnTo>
                      <a:pt x="2" y="84"/>
                    </a:lnTo>
                    <a:lnTo>
                      <a:pt x="2" y="87"/>
                    </a:lnTo>
                    <a:lnTo>
                      <a:pt x="5" y="85"/>
                    </a:lnTo>
                    <a:lnTo>
                      <a:pt x="6" y="78"/>
                    </a:lnTo>
                    <a:lnTo>
                      <a:pt x="9" y="71"/>
                    </a:lnTo>
                    <a:lnTo>
                      <a:pt x="13" y="66"/>
                    </a:lnTo>
                    <a:lnTo>
                      <a:pt x="16" y="60"/>
                    </a:lnTo>
                    <a:lnTo>
                      <a:pt x="17" y="58"/>
                    </a:lnTo>
                    <a:lnTo>
                      <a:pt x="20" y="50"/>
                    </a:lnTo>
                    <a:lnTo>
                      <a:pt x="22" y="44"/>
                    </a:lnTo>
                    <a:lnTo>
                      <a:pt x="23" y="36"/>
                    </a:lnTo>
                    <a:lnTo>
                      <a:pt x="26" y="33"/>
                    </a:lnTo>
                    <a:lnTo>
                      <a:pt x="29" y="28"/>
                    </a:lnTo>
                    <a:lnTo>
                      <a:pt x="30" y="30"/>
                    </a:lnTo>
                    <a:lnTo>
                      <a:pt x="33" y="27"/>
                    </a:lnTo>
                    <a:lnTo>
                      <a:pt x="36" y="24"/>
                    </a:lnTo>
                    <a:lnTo>
                      <a:pt x="35" y="20"/>
                    </a:lnTo>
                    <a:lnTo>
                      <a:pt x="29" y="19"/>
                    </a:lnTo>
                    <a:lnTo>
                      <a:pt x="33" y="16"/>
                    </a:lnTo>
                    <a:lnTo>
                      <a:pt x="32" y="10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1" y="0"/>
                    </a:lnTo>
                    <a:lnTo>
                      <a:pt x="28" y="5"/>
                    </a:lnTo>
                    <a:lnTo>
                      <a:pt x="23" y="10"/>
                    </a:lnTo>
                    <a:lnTo>
                      <a:pt x="19" y="15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3" y="29"/>
                    </a:lnTo>
                    <a:lnTo>
                      <a:pt x="14" y="31"/>
                    </a:lnTo>
                    <a:lnTo>
                      <a:pt x="11" y="32"/>
                    </a:lnTo>
                    <a:lnTo>
                      <a:pt x="10" y="40"/>
                    </a:lnTo>
                    <a:lnTo>
                      <a:pt x="6" y="46"/>
                    </a:lnTo>
                    <a:lnTo>
                      <a:pt x="5" y="52"/>
                    </a:lnTo>
                    <a:lnTo>
                      <a:pt x="4" y="58"/>
                    </a:lnTo>
                    <a:lnTo>
                      <a:pt x="2" y="66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1" name="Freeform 195"/>
              <p:cNvSpPr>
                <a:spLocks/>
              </p:cNvSpPr>
              <p:nvPr/>
            </p:nvSpPr>
            <p:spPr bwMode="auto">
              <a:xfrm>
                <a:off x="7975600" y="2903538"/>
                <a:ext cx="82550" cy="26987"/>
              </a:xfrm>
              <a:custGeom>
                <a:avLst/>
                <a:gdLst>
                  <a:gd name="T0" fmla="*/ 2147483647 w 52"/>
                  <a:gd name="T1" fmla="*/ 2147483647 h 17"/>
                  <a:gd name="T2" fmla="*/ 2147483647 w 52"/>
                  <a:gd name="T3" fmla="*/ 2147483647 h 17"/>
                  <a:gd name="T4" fmla="*/ 2147483647 w 52"/>
                  <a:gd name="T5" fmla="*/ 2147483647 h 17"/>
                  <a:gd name="T6" fmla="*/ 0 w 52"/>
                  <a:gd name="T7" fmla="*/ 2147483647 h 17"/>
                  <a:gd name="T8" fmla="*/ 2147483647 w 52"/>
                  <a:gd name="T9" fmla="*/ 2147483647 h 17"/>
                  <a:gd name="T10" fmla="*/ 2147483647 w 52"/>
                  <a:gd name="T11" fmla="*/ 2147483647 h 17"/>
                  <a:gd name="T12" fmla="*/ 2147483647 w 52"/>
                  <a:gd name="T13" fmla="*/ 2147483647 h 17"/>
                  <a:gd name="T14" fmla="*/ 2147483647 w 52"/>
                  <a:gd name="T15" fmla="*/ 2147483647 h 17"/>
                  <a:gd name="T16" fmla="*/ 2147483647 w 52"/>
                  <a:gd name="T17" fmla="*/ 2147483647 h 17"/>
                  <a:gd name="T18" fmla="*/ 2147483647 w 52"/>
                  <a:gd name="T19" fmla="*/ 2147483647 h 17"/>
                  <a:gd name="T20" fmla="*/ 2147483647 w 52"/>
                  <a:gd name="T21" fmla="*/ 2147483647 h 17"/>
                  <a:gd name="T22" fmla="*/ 2147483647 w 52"/>
                  <a:gd name="T23" fmla="*/ 2147483647 h 17"/>
                  <a:gd name="T24" fmla="*/ 2147483647 w 52"/>
                  <a:gd name="T25" fmla="*/ 2147483647 h 17"/>
                  <a:gd name="T26" fmla="*/ 2147483647 w 52"/>
                  <a:gd name="T27" fmla="*/ 2147483647 h 17"/>
                  <a:gd name="T28" fmla="*/ 2147483647 w 52"/>
                  <a:gd name="T29" fmla="*/ 2147483647 h 17"/>
                  <a:gd name="T30" fmla="*/ 2147483647 w 52"/>
                  <a:gd name="T31" fmla="*/ 2147483647 h 17"/>
                  <a:gd name="T32" fmla="*/ 2147483647 w 52"/>
                  <a:gd name="T33" fmla="*/ 2147483647 h 17"/>
                  <a:gd name="T34" fmla="*/ 2147483647 w 52"/>
                  <a:gd name="T35" fmla="*/ 2147483647 h 17"/>
                  <a:gd name="T36" fmla="*/ 2147483647 w 52"/>
                  <a:gd name="T37" fmla="*/ 2147483647 h 17"/>
                  <a:gd name="T38" fmla="*/ 2147483647 w 52"/>
                  <a:gd name="T39" fmla="*/ 2147483647 h 17"/>
                  <a:gd name="T40" fmla="*/ 2147483647 w 52"/>
                  <a:gd name="T41" fmla="*/ 2147483647 h 17"/>
                  <a:gd name="T42" fmla="*/ 2147483647 w 52"/>
                  <a:gd name="T43" fmla="*/ 2147483647 h 17"/>
                  <a:gd name="T44" fmla="*/ 2147483647 w 52"/>
                  <a:gd name="T45" fmla="*/ 2147483647 h 17"/>
                  <a:gd name="T46" fmla="*/ 2147483647 w 52"/>
                  <a:gd name="T47" fmla="*/ 0 h 17"/>
                  <a:gd name="T48" fmla="*/ 2147483647 w 52"/>
                  <a:gd name="T49" fmla="*/ 2147483647 h 17"/>
                  <a:gd name="T50" fmla="*/ 2147483647 w 52"/>
                  <a:gd name="T51" fmla="*/ 2147483647 h 17"/>
                  <a:gd name="T52" fmla="*/ 2147483647 w 52"/>
                  <a:gd name="T53" fmla="*/ 2147483647 h 17"/>
                  <a:gd name="T54" fmla="*/ 2147483647 w 52"/>
                  <a:gd name="T55" fmla="*/ 2147483647 h 17"/>
                  <a:gd name="T56" fmla="*/ 2147483647 w 52"/>
                  <a:gd name="T57" fmla="*/ 2147483647 h 17"/>
                  <a:gd name="T58" fmla="*/ 2147483647 w 52"/>
                  <a:gd name="T59" fmla="*/ 2147483647 h 17"/>
                  <a:gd name="T60" fmla="*/ 2147483647 w 52"/>
                  <a:gd name="T61" fmla="*/ 2147483647 h 17"/>
                  <a:gd name="T62" fmla="*/ 2147483647 w 52"/>
                  <a:gd name="T63" fmla="*/ 2147483647 h 17"/>
                  <a:gd name="T64" fmla="*/ 2147483647 w 52"/>
                  <a:gd name="T65" fmla="*/ 2147483647 h 17"/>
                  <a:gd name="T66" fmla="*/ 2147483647 w 52"/>
                  <a:gd name="T67" fmla="*/ 2147483647 h 17"/>
                  <a:gd name="T68" fmla="*/ 2147483647 w 52"/>
                  <a:gd name="T69" fmla="*/ 2147483647 h 17"/>
                  <a:gd name="T70" fmla="*/ 2147483647 w 52"/>
                  <a:gd name="T71" fmla="*/ 2147483647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"/>
                  <a:gd name="T109" fmla="*/ 0 h 17"/>
                  <a:gd name="T110" fmla="*/ 52 w 52"/>
                  <a:gd name="T111" fmla="*/ 17 h 1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" h="17">
                    <a:moveTo>
                      <a:pt x="16" y="2"/>
                    </a:moveTo>
                    <a:lnTo>
                      <a:pt x="11" y="4"/>
                    </a:lnTo>
                    <a:lnTo>
                      <a:pt x="6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7" y="7"/>
                    </a:lnTo>
                    <a:lnTo>
                      <a:pt x="12" y="7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4" y="8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5" y="14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30" y="14"/>
                    </a:lnTo>
                    <a:lnTo>
                      <a:pt x="27" y="12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8" y="7"/>
                    </a:lnTo>
                    <a:lnTo>
                      <a:pt x="44" y="6"/>
                    </a:lnTo>
                    <a:lnTo>
                      <a:pt x="49" y="4"/>
                    </a:lnTo>
                    <a:lnTo>
                      <a:pt x="51" y="1"/>
                    </a:lnTo>
                    <a:lnTo>
                      <a:pt x="50" y="0"/>
                    </a:lnTo>
                    <a:lnTo>
                      <a:pt x="37" y="6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7" y="2"/>
                    </a:lnTo>
                    <a:lnTo>
                      <a:pt x="26" y="3"/>
                    </a:lnTo>
                    <a:lnTo>
                      <a:pt x="25" y="5"/>
                    </a:lnTo>
                    <a:lnTo>
                      <a:pt x="23" y="4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6" y="2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2" name="Freeform 196"/>
              <p:cNvSpPr>
                <a:spLocks/>
              </p:cNvSpPr>
              <p:nvPr/>
            </p:nvSpPr>
            <p:spPr bwMode="auto">
              <a:xfrm>
                <a:off x="8188325" y="3059113"/>
                <a:ext cx="79375" cy="149225"/>
              </a:xfrm>
              <a:custGeom>
                <a:avLst/>
                <a:gdLst>
                  <a:gd name="T0" fmla="*/ 2147483647 w 50"/>
                  <a:gd name="T1" fmla="*/ 2147483647 h 94"/>
                  <a:gd name="T2" fmla="*/ 2147483647 w 50"/>
                  <a:gd name="T3" fmla="*/ 2147483647 h 94"/>
                  <a:gd name="T4" fmla="*/ 2147483647 w 50"/>
                  <a:gd name="T5" fmla="*/ 2147483647 h 94"/>
                  <a:gd name="T6" fmla="*/ 2147483647 w 50"/>
                  <a:gd name="T7" fmla="*/ 2147483647 h 94"/>
                  <a:gd name="T8" fmla="*/ 2147483647 w 50"/>
                  <a:gd name="T9" fmla="*/ 2147483647 h 94"/>
                  <a:gd name="T10" fmla="*/ 2147483647 w 50"/>
                  <a:gd name="T11" fmla="*/ 2147483647 h 94"/>
                  <a:gd name="T12" fmla="*/ 2147483647 w 50"/>
                  <a:gd name="T13" fmla="*/ 2147483647 h 94"/>
                  <a:gd name="T14" fmla="*/ 2147483647 w 50"/>
                  <a:gd name="T15" fmla="*/ 2147483647 h 94"/>
                  <a:gd name="T16" fmla="*/ 2147483647 w 50"/>
                  <a:gd name="T17" fmla="*/ 2147483647 h 94"/>
                  <a:gd name="T18" fmla="*/ 2147483647 w 50"/>
                  <a:gd name="T19" fmla="*/ 2147483647 h 94"/>
                  <a:gd name="T20" fmla="*/ 2147483647 w 50"/>
                  <a:gd name="T21" fmla="*/ 2147483647 h 94"/>
                  <a:gd name="T22" fmla="*/ 2147483647 w 50"/>
                  <a:gd name="T23" fmla="*/ 2147483647 h 94"/>
                  <a:gd name="T24" fmla="*/ 2147483647 w 50"/>
                  <a:gd name="T25" fmla="*/ 2147483647 h 94"/>
                  <a:gd name="T26" fmla="*/ 2147483647 w 50"/>
                  <a:gd name="T27" fmla="*/ 2147483647 h 94"/>
                  <a:gd name="T28" fmla="*/ 2147483647 w 50"/>
                  <a:gd name="T29" fmla="*/ 2147483647 h 94"/>
                  <a:gd name="T30" fmla="*/ 2147483647 w 50"/>
                  <a:gd name="T31" fmla="*/ 2147483647 h 94"/>
                  <a:gd name="T32" fmla="*/ 2147483647 w 50"/>
                  <a:gd name="T33" fmla="*/ 2147483647 h 94"/>
                  <a:gd name="T34" fmla="*/ 2147483647 w 50"/>
                  <a:gd name="T35" fmla="*/ 2147483647 h 94"/>
                  <a:gd name="T36" fmla="*/ 2147483647 w 50"/>
                  <a:gd name="T37" fmla="*/ 2147483647 h 94"/>
                  <a:gd name="T38" fmla="*/ 2147483647 w 50"/>
                  <a:gd name="T39" fmla="*/ 2147483647 h 94"/>
                  <a:gd name="T40" fmla="*/ 2147483647 w 50"/>
                  <a:gd name="T41" fmla="*/ 2147483647 h 94"/>
                  <a:gd name="T42" fmla="*/ 2147483647 w 50"/>
                  <a:gd name="T43" fmla="*/ 2147483647 h 94"/>
                  <a:gd name="T44" fmla="*/ 2147483647 w 50"/>
                  <a:gd name="T45" fmla="*/ 2147483647 h 94"/>
                  <a:gd name="T46" fmla="*/ 2147483647 w 50"/>
                  <a:gd name="T47" fmla="*/ 2147483647 h 94"/>
                  <a:gd name="T48" fmla="*/ 2147483647 w 50"/>
                  <a:gd name="T49" fmla="*/ 2147483647 h 94"/>
                  <a:gd name="T50" fmla="*/ 2147483647 w 50"/>
                  <a:gd name="T51" fmla="*/ 2147483647 h 94"/>
                  <a:gd name="T52" fmla="*/ 2147483647 w 50"/>
                  <a:gd name="T53" fmla="*/ 2147483647 h 94"/>
                  <a:gd name="T54" fmla="*/ 2147483647 w 50"/>
                  <a:gd name="T55" fmla="*/ 2147483647 h 94"/>
                  <a:gd name="T56" fmla="*/ 2147483647 w 50"/>
                  <a:gd name="T57" fmla="*/ 2147483647 h 94"/>
                  <a:gd name="T58" fmla="*/ 2147483647 w 50"/>
                  <a:gd name="T59" fmla="*/ 2147483647 h 94"/>
                  <a:gd name="T60" fmla="*/ 2147483647 w 50"/>
                  <a:gd name="T61" fmla="*/ 2147483647 h 94"/>
                  <a:gd name="T62" fmla="*/ 2147483647 w 50"/>
                  <a:gd name="T63" fmla="*/ 2147483647 h 94"/>
                  <a:gd name="T64" fmla="*/ 2147483647 w 50"/>
                  <a:gd name="T65" fmla="*/ 2147483647 h 94"/>
                  <a:gd name="T66" fmla="*/ 2147483647 w 50"/>
                  <a:gd name="T67" fmla="*/ 2147483647 h 94"/>
                  <a:gd name="T68" fmla="*/ 2147483647 w 50"/>
                  <a:gd name="T69" fmla="*/ 2147483647 h 94"/>
                  <a:gd name="T70" fmla="*/ 2147483647 w 50"/>
                  <a:gd name="T71" fmla="*/ 2147483647 h 94"/>
                  <a:gd name="T72" fmla="*/ 2147483647 w 50"/>
                  <a:gd name="T73" fmla="*/ 0 h 94"/>
                  <a:gd name="T74" fmla="*/ 2147483647 w 50"/>
                  <a:gd name="T75" fmla="*/ 2147483647 h 94"/>
                  <a:gd name="T76" fmla="*/ 2147483647 w 50"/>
                  <a:gd name="T77" fmla="*/ 2147483647 h 94"/>
                  <a:gd name="T78" fmla="*/ 2147483647 w 50"/>
                  <a:gd name="T79" fmla="*/ 2147483647 h 94"/>
                  <a:gd name="T80" fmla="*/ 2147483647 w 50"/>
                  <a:gd name="T81" fmla="*/ 2147483647 h 94"/>
                  <a:gd name="T82" fmla="*/ 2147483647 w 50"/>
                  <a:gd name="T83" fmla="*/ 2147483647 h 94"/>
                  <a:gd name="T84" fmla="*/ 2147483647 w 50"/>
                  <a:gd name="T85" fmla="*/ 2147483647 h 94"/>
                  <a:gd name="T86" fmla="*/ 2147483647 w 50"/>
                  <a:gd name="T87" fmla="*/ 2147483647 h 94"/>
                  <a:gd name="T88" fmla="*/ 2147483647 w 50"/>
                  <a:gd name="T89" fmla="*/ 2147483647 h 94"/>
                  <a:gd name="T90" fmla="*/ 2147483647 w 50"/>
                  <a:gd name="T91" fmla="*/ 2147483647 h 94"/>
                  <a:gd name="T92" fmla="*/ 2147483647 w 50"/>
                  <a:gd name="T93" fmla="*/ 2147483647 h 94"/>
                  <a:gd name="T94" fmla="*/ 2147483647 w 50"/>
                  <a:gd name="T95" fmla="*/ 2147483647 h 94"/>
                  <a:gd name="T96" fmla="*/ 2147483647 w 50"/>
                  <a:gd name="T97" fmla="*/ 2147483647 h 94"/>
                  <a:gd name="T98" fmla="*/ 2147483647 w 50"/>
                  <a:gd name="T99" fmla="*/ 2147483647 h 94"/>
                  <a:gd name="T100" fmla="*/ 2147483647 w 50"/>
                  <a:gd name="T101" fmla="*/ 2147483647 h 94"/>
                  <a:gd name="T102" fmla="*/ 2147483647 w 50"/>
                  <a:gd name="T103" fmla="*/ 2147483647 h 94"/>
                  <a:gd name="T104" fmla="*/ 0 w 50"/>
                  <a:gd name="T105" fmla="*/ 2147483647 h 94"/>
                  <a:gd name="T106" fmla="*/ 2147483647 w 50"/>
                  <a:gd name="T107" fmla="*/ 2147483647 h 94"/>
                  <a:gd name="T108" fmla="*/ 2147483647 w 50"/>
                  <a:gd name="T109" fmla="*/ 2147483647 h 9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0"/>
                  <a:gd name="T166" fmla="*/ 0 h 94"/>
                  <a:gd name="T167" fmla="*/ 50 w 50"/>
                  <a:gd name="T168" fmla="*/ 94 h 9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0" h="94">
                    <a:moveTo>
                      <a:pt x="0" y="61"/>
                    </a:moveTo>
                    <a:lnTo>
                      <a:pt x="2" y="65"/>
                    </a:lnTo>
                    <a:lnTo>
                      <a:pt x="4" y="65"/>
                    </a:lnTo>
                    <a:lnTo>
                      <a:pt x="4" y="66"/>
                    </a:lnTo>
                    <a:lnTo>
                      <a:pt x="4" y="69"/>
                    </a:lnTo>
                    <a:lnTo>
                      <a:pt x="5" y="70"/>
                    </a:lnTo>
                    <a:lnTo>
                      <a:pt x="4" y="71"/>
                    </a:lnTo>
                    <a:lnTo>
                      <a:pt x="5" y="72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7" y="74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6" y="79"/>
                    </a:lnTo>
                    <a:lnTo>
                      <a:pt x="7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11" y="76"/>
                    </a:lnTo>
                    <a:lnTo>
                      <a:pt x="11" y="77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0" y="82"/>
                    </a:lnTo>
                    <a:lnTo>
                      <a:pt x="8" y="83"/>
                    </a:lnTo>
                    <a:lnTo>
                      <a:pt x="6" y="84"/>
                    </a:lnTo>
                    <a:lnTo>
                      <a:pt x="7" y="84"/>
                    </a:lnTo>
                    <a:lnTo>
                      <a:pt x="7" y="85"/>
                    </a:lnTo>
                    <a:lnTo>
                      <a:pt x="6" y="87"/>
                    </a:lnTo>
                    <a:lnTo>
                      <a:pt x="6" y="89"/>
                    </a:lnTo>
                    <a:lnTo>
                      <a:pt x="5" y="90"/>
                    </a:lnTo>
                    <a:lnTo>
                      <a:pt x="4" y="93"/>
                    </a:lnTo>
                    <a:lnTo>
                      <a:pt x="6" y="92"/>
                    </a:lnTo>
                    <a:lnTo>
                      <a:pt x="6" y="93"/>
                    </a:lnTo>
                    <a:lnTo>
                      <a:pt x="10" y="90"/>
                    </a:lnTo>
                    <a:lnTo>
                      <a:pt x="12" y="90"/>
                    </a:lnTo>
                    <a:lnTo>
                      <a:pt x="12" y="89"/>
                    </a:lnTo>
                    <a:lnTo>
                      <a:pt x="12" y="88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6" y="84"/>
                    </a:lnTo>
                    <a:lnTo>
                      <a:pt x="15" y="83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3" y="79"/>
                    </a:lnTo>
                    <a:lnTo>
                      <a:pt x="12" y="78"/>
                    </a:lnTo>
                    <a:lnTo>
                      <a:pt x="13" y="77"/>
                    </a:lnTo>
                    <a:lnTo>
                      <a:pt x="15" y="76"/>
                    </a:lnTo>
                    <a:lnTo>
                      <a:pt x="16" y="75"/>
                    </a:lnTo>
                    <a:lnTo>
                      <a:pt x="17" y="74"/>
                    </a:lnTo>
                    <a:lnTo>
                      <a:pt x="17" y="73"/>
                    </a:lnTo>
                    <a:lnTo>
                      <a:pt x="15" y="73"/>
                    </a:lnTo>
                    <a:lnTo>
                      <a:pt x="15" y="72"/>
                    </a:lnTo>
                    <a:lnTo>
                      <a:pt x="22" y="67"/>
                    </a:lnTo>
                    <a:lnTo>
                      <a:pt x="21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4" y="65"/>
                    </a:lnTo>
                    <a:lnTo>
                      <a:pt x="25" y="65"/>
                    </a:lnTo>
                    <a:lnTo>
                      <a:pt x="25" y="66"/>
                    </a:lnTo>
                    <a:lnTo>
                      <a:pt x="26" y="65"/>
                    </a:lnTo>
                    <a:lnTo>
                      <a:pt x="27" y="65"/>
                    </a:lnTo>
                    <a:lnTo>
                      <a:pt x="28" y="64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5" y="58"/>
                    </a:lnTo>
                    <a:lnTo>
                      <a:pt x="26" y="56"/>
                    </a:lnTo>
                    <a:lnTo>
                      <a:pt x="28" y="55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2" y="51"/>
                    </a:lnTo>
                    <a:lnTo>
                      <a:pt x="33" y="50"/>
                    </a:lnTo>
                    <a:lnTo>
                      <a:pt x="33" y="49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5" y="47"/>
                    </a:lnTo>
                    <a:lnTo>
                      <a:pt x="35" y="45"/>
                    </a:lnTo>
                    <a:lnTo>
                      <a:pt x="33" y="46"/>
                    </a:lnTo>
                    <a:lnTo>
                      <a:pt x="30" y="46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30" y="42"/>
                    </a:lnTo>
                    <a:lnTo>
                      <a:pt x="28" y="40"/>
                    </a:lnTo>
                    <a:lnTo>
                      <a:pt x="29" y="39"/>
                    </a:lnTo>
                    <a:lnTo>
                      <a:pt x="30" y="37"/>
                    </a:lnTo>
                    <a:lnTo>
                      <a:pt x="30" y="36"/>
                    </a:lnTo>
                    <a:lnTo>
                      <a:pt x="29" y="34"/>
                    </a:lnTo>
                    <a:lnTo>
                      <a:pt x="30" y="33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9" y="25"/>
                    </a:lnTo>
                    <a:lnTo>
                      <a:pt x="29" y="22"/>
                    </a:lnTo>
                    <a:lnTo>
                      <a:pt x="30" y="23"/>
                    </a:lnTo>
                    <a:lnTo>
                      <a:pt x="31" y="22"/>
                    </a:lnTo>
                    <a:lnTo>
                      <a:pt x="32" y="23"/>
                    </a:lnTo>
                    <a:lnTo>
                      <a:pt x="33" y="23"/>
                    </a:lnTo>
                    <a:lnTo>
                      <a:pt x="34" y="23"/>
                    </a:lnTo>
                    <a:lnTo>
                      <a:pt x="35" y="22"/>
                    </a:lnTo>
                    <a:lnTo>
                      <a:pt x="34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6" y="20"/>
                    </a:lnTo>
                    <a:lnTo>
                      <a:pt x="37" y="19"/>
                    </a:lnTo>
                    <a:lnTo>
                      <a:pt x="38" y="19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7" y="13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1" y="14"/>
                    </a:lnTo>
                    <a:lnTo>
                      <a:pt x="40" y="13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3" y="8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43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7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6"/>
                    </a:lnTo>
                    <a:lnTo>
                      <a:pt x="37" y="7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39" y="10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3" y="9"/>
                    </a:lnTo>
                    <a:lnTo>
                      <a:pt x="32" y="9"/>
                    </a:lnTo>
                    <a:lnTo>
                      <a:pt x="31" y="8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1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8" y="8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4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8"/>
                    </a:lnTo>
                    <a:lnTo>
                      <a:pt x="20" y="9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2" y="19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8" y="27"/>
                    </a:lnTo>
                    <a:lnTo>
                      <a:pt x="9" y="28"/>
                    </a:lnTo>
                    <a:lnTo>
                      <a:pt x="7" y="31"/>
                    </a:lnTo>
                    <a:lnTo>
                      <a:pt x="6" y="32"/>
                    </a:lnTo>
                    <a:lnTo>
                      <a:pt x="4" y="35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2" y="51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4" y="57"/>
                    </a:lnTo>
                    <a:lnTo>
                      <a:pt x="3" y="59"/>
                    </a:lnTo>
                    <a:lnTo>
                      <a:pt x="2" y="60"/>
                    </a:lnTo>
                    <a:lnTo>
                      <a:pt x="0" y="61"/>
                    </a:lnTo>
                  </a:path>
                </a:pathLst>
              </a:custGeom>
              <a:solidFill>
                <a:srgbClr val="33CCC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3" name="Freeform 197"/>
              <p:cNvSpPr>
                <a:spLocks/>
              </p:cNvSpPr>
              <p:nvPr/>
            </p:nvSpPr>
            <p:spPr bwMode="auto">
              <a:xfrm>
                <a:off x="8070850" y="3159125"/>
                <a:ext cx="50800" cy="160338"/>
              </a:xfrm>
              <a:custGeom>
                <a:avLst/>
                <a:gdLst>
                  <a:gd name="T0" fmla="*/ 0 w 32"/>
                  <a:gd name="T1" fmla="*/ 2147483647 h 101"/>
                  <a:gd name="T2" fmla="*/ 2147483647 w 32"/>
                  <a:gd name="T3" fmla="*/ 2147483647 h 101"/>
                  <a:gd name="T4" fmla="*/ 2147483647 w 32"/>
                  <a:gd name="T5" fmla="*/ 2147483647 h 101"/>
                  <a:gd name="T6" fmla="*/ 2147483647 w 32"/>
                  <a:gd name="T7" fmla="*/ 2147483647 h 101"/>
                  <a:gd name="T8" fmla="*/ 2147483647 w 32"/>
                  <a:gd name="T9" fmla="*/ 2147483647 h 101"/>
                  <a:gd name="T10" fmla="*/ 2147483647 w 32"/>
                  <a:gd name="T11" fmla="*/ 2147483647 h 101"/>
                  <a:gd name="T12" fmla="*/ 2147483647 w 32"/>
                  <a:gd name="T13" fmla="*/ 2147483647 h 101"/>
                  <a:gd name="T14" fmla="*/ 2147483647 w 32"/>
                  <a:gd name="T15" fmla="*/ 2147483647 h 101"/>
                  <a:gd name="T16" fmla="*/ 2147483647 w 32"/>
                  <a:gd name="T17" fmla="*/ 2147483647 h 101"/>
                  <a:gd name="T18" fmla="*/ 2147483647 w 32"/>
                  <a:gd name="T19" fmla="*/ 2147483647 h 101"/>
                  <a:gd name="T20" fmla="*/ 2147483647 w 32"/>
                  <a:gd name="T21" fmla="*/ 2147483647 h 101"/>
                  <a:gd name="T22" fmla="*/ 2147483647 w 32"/>
                  <a:gd name="T23" fmla="*/ 2147483647 h 101"/>
                  <a:gd name="T24" fmla="*/ 2147483647 w 32"/>
                  <a:gd name="T25" fmla="*/ 2147483647 h 101"/>
                  <a:gd name="T26" fmla="*/ 2147483647 w 32"/>
                  <a:gd name="T27" fmla="*/ 2147483647 h 101"/>
                  <a:gd name="T28" fmla="*/ 2147483647 w 32"/>
                  <a:gd name="T29" fmla="*/ 2147483647 h 101"/>
                  <a:gd name="T30" fmla="*/ 2147483647 w 32"/>
                  <a:gd name="T31" fmla="*/ 2147483647 h 101"/>
                  <a:gd name="T32" fmla="*/ 2147483647 w 32"/>
                  <a:gd name="T33" fmla="*/ 2147483647 h 101"/>
                  <a:gd name="T34" fmla="*/ 2147483647 w 32"/>
                  <a:gd name="T35" fmla="*/ 2147483647 h 101"/>
                  <a:gd name="T36" fmla="*/ 2147483647 w 32"/>
                  <a:gd name="T37" fmla="*/ 2147483647 h 101"/>
                  <a:gd name="T38" fmla="*/ 2147483647 w 32"/>
                  <a:gd name="T39" fmla="*/ 2147483647 h 101"/>
                  <a:gd name="T40" fmla="*/ 2147483647 w 32"/>
                  <a:gd name="T41" fmla="*/ 2147483647 h 101"/>
                  <a:gd name="T42" fmla="*/ 2147483647 w 32"/>
                  <a:gd name="T43" fmla="*/ 2147483647 h 101"/>
                  <a:gd name="T44" fmla="*/ 2147483647 w 32"/>
                  <a:gd name="T45" fmla="*/ 2147483647 h 101"/>
                  <a:gd name="T46" fmla="*/ 2147483647 w 32"/>
                  <a:gd name="T47" fmla="*/ 2147483647 h 101"/>
                  <a:gd name="T48" fmla="*/ 2147483647 w 32"/>
                  <a:gd name="T49" fmla="*/ 2147483647 h 101"/>
                  <a:gd name="T50" fmla="*/ 2147483647 w 32"/>
                  <a:gd name="T51" fmla="*/ 2147483647 h 101"/>
                  <a:gd name="T52" fmla="*/ 2147483647 w 32"/>
                  <a:gd name="T53" fmla="*/ 2147483647 h 101"/>
                  <a:gd name="T54" fmla="*/ 2147483647 w 32"/>
                  <a:gd name="T55" fmla="*/ 2147483647 h 101"/>
                  <a:gd name="T56" fmla="*/ 2147483647 w 32"/>
                  <a:gd name="T57" fmla="*/ 2147483647 h 101"/>
                  <a:gd name="T58" fmla="*/ 2147483647 w 32"/>
                  <a:gd name="T59" fmla="*/ 2147483647 h 101"/>
                  <a:gd name="T60" fmla="*/ 2147483647 w 32"/>
                  <a:gd name="T61" fmla="*/ 2147483647 h 101"/>
                  <a:gd name="T62" fmla="*/ 2147483647 w 32"/>
                  <a:gd name="T63" fmla="*/ 2147483647 h 101"/>
                  <a:gd name="T64" fmla="*/ 2147483647 w 32"/>
                  <a:gd name="T65" fmla="*/ 2147483647 h 101"/>
                  <a:gd name="T66" fmla="*/ 2147483647 w 32"/>
                  <a:gd name="T67" fmla="*/ 0 h 101"/>
                  <a:gd name="T68" fmla="*/ 2147483647 w 32"/>
                  <a:gd name="T69" fmla="*/ 2147483647 h 101"/>
                  <a:gd name="T70" fmla="*/ 2147483647 w 32"/>
                  <a:gd name="T71" fmla="*/ 0 h 101"/>
                  <a:gd name="T72" fmla="*/ 2147483647 w 32"/>
                  <a:gd name="T73" fmla="*/ 2147483647 h 101"/>
                  <a:gd name="T74" fmla="*/ 2147483647 w 32"/>
                  <a:gd name="T75" fmla="*/ 2147483647 h 101"/>
                  <a:gd name="T76" fmla="*/ 2147483647 w 32"/>
                  <a:gd name="T77" fmla="*/ 2147483647 h 101"/>
                  <a:gd name="T78" fmla="*/ 2147483647 w 32"/>
                  <a:gd name="T79" fmla="*/ 2147483647 h 101"/>
                  <a:gd name="T80" fmla="*/ 2147483647 w 32"/>
                  <a:gd name="T81" fmla="*/ 2147483647 h 101"/>
                  <a:gd name="T82" fmla="*/ 2147483647 w 32"/>
                  <a:gd name="T83" fmla="*/ 2147483647 h 101"/>
                  <a:gd name="T84" fmla="*/ 2147483647 w 32"/>
                  <a:gd name="T85" fmla="*/ 2147483647 h 101"/>
                  <a:gd name="T86" fmla="*/ 2147483647 w 32"/>
                  <a:gd name="T87" fmla="*/ 2147483647 h 101"/>
                  <a:gd name="T88" fmla="*/ 2147483647 w 32"/>
                  <a:gd name="T89" fmla="*/ 2147483647 h 101"/>
                  <a:gd name="T90" fmla="*/ 2147483647 w 32"/>
                  <a:gd name="T91" fmla="*/ 2147483647 h 101"/>
                  <a:gd name="T92" fmla="*/ 2147483647 w 32"/>
                  <a:gd name="T93" fmla="*/ 2147483647 h 101"/>
                  <a:gd name="T94" fmla="*/ 2147483647 w 32"/>
                  <a:gd name="T95" fmla="*/ 2147483647 h 101"/>
                  <a:gd name="T96" fmla="*/ 2147483647 w 32"/>
                  <a:gd name="T97" fmla="*/ 2147483647 h 101"/>
                  <a:gd name="T98" fmla="*/ 2147483647 w 32"/>
                  <a:gd name="T99" fmla="*/ 2147483647 h 101"/>
                  <a:gd name="T100" fmla="*/ 2147483647 w 32"/>
                  <a:gd name="T101" fmla="*/ 2147483647 h 101"/>
                  <a:gd name="T102" fmla="*/ 2147483647 w 32"/>
                  <a:gd name="T103" fmla="*/ 2147483647 h 101"/>
                  <a:gd name="T104" fmla="*/ 2147483647 w 32"/>
                  <a:gd name="T105" fmla="*/ 2147483647 h 101"/>
                  <a:gd name="T106" fmla="*/ 0 w 32"/>
                  <a:gd name="T107" fmla="*/ 2147483647 h 10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2"/>
                  <a:gd name="T163" fmla="*/ 0 h 101"/>
                  <a:gd name="T164" fmla="*/ 32 w 32"/>
                  <a:gd name="T165" fmla="*/ 101 h 10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2" h="101">
                    <a:moveTo>
                      <a:pt x="0" y="76"/>
                    </a:moveTo>
                    <a:lnTo>
                      <a:pt x="1" y="82"/>
                    </a:lnTo>
                    <a:lnTo>
                      <a:pt x="2" y="82"/>
                    </a:lnTo>
                    <a:lnTo>
                      <a:pt x="2" y="87"/>
                    </a:lnTo>
                    <a:lnTo>
                      <a:pt x="3" y="87"/>
                    </a:lnTo>
                    <a:lnTo>
                      <a:pt x="2" y="94"/>
                    </a:lnTo>
                    <a:lnTo>
                      <a:pt x="3" y="97"/>
                    </a:lnTo>
                    <a:lnTo>
                      <a:pt x="3" y="100"/>
                    </a:lnTo>
                    <a:lnTo>
                      <a:pt x="6" y="98"/>
                    </a:lnTo>
                    <a:lnTo>
                      <a:pt x="9" y="87"/>
                    </a:lnTo>
                    <a:lnTo>
                      <a:pt x="9" y="85"/>
                    </a:lnTo>
                    <a:lnTo>
                      <a:pt x="11" y="76"/>
                    </a:lnTo>
                    <a:lnTo>
                      <a:pt x="13" y="73"/>
                    </a:lnTo>
                    <a:lnTo>
                      <a:pt x="12" y="70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15" y="60"/>
                    </a:lnTo>
                    <a:lnTo>
                      <a:pt x="17" y="54"/>
                    </a:lnTo>
                    <a:lnTo>
                      <a:pt x="18" y="49"/>
                    </a:lnTo>
                    <a:lnTo>
                      <a:pt x="21" y="45"/>
                    </a:lnTo>
                    <a:lnTo>
                      <a:pt x="20" y="40"/>
                    </a:lnTo>
                    <a:lnTo>
                      <a:pt x="22" y="38"/>
                    </a:lnTo>
                    <a:lnTo>
                      <a:pt x="20" y="34"/>
                    </a:lnTo>
                    <a:lnTo>
                      <a:pt x="23" y="31"/>
                    </a:lnTo>
                    <a:lnTo>
                      <a:pt x="22" y="29"/>
                    </a:lnTo>
                    <a:lnTo>
                      <a:pt x="24" y="27"/>
                    </a:lnTo>
                    <a:lnTo>
                      <a:pt x="26" y="21"/>
                    </a:lnTo>
                    <a:lnTo>
                      <a:pt x="27" y="16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7" y="6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2" y="8"/>
                    </a:lnTo>
                    <a:lnTo>
                      <a:pt x="23" y="10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8"/>
                    </a:lnTo>
                    <a:lnTo>
                      <a:pt x="20" y="24"/>
                    </a:lnTo>
                    <a:lnTo>
                      <a:pt x="18" y="27"/>
                    </a:lnTo>
                    <a:lnTo>
                      <a:pt x="17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0" y="43"/>
                    </a:lnTo>
                    <a:lnTo>
                      <a:pt x="8" y="48"/>
                    </a:lnTo>
                    <a:lnTo>
                      <a:pt x="6" y="54"/>
                    </a:lnTo>
                    <a:lnTo>
                      <a:pt x="4" y="59"/>
                    </a:lnTo>
                    <a:lnTo>
                      <a:pt x="3" y="62"/>
                    </a:lnTo>
                    <a:lnTo>
                      <a:pt x="2" y="69"/>
                    </a:lnTo>
                    <a:lnTo>
                      <a:pt x="0" y="76"/>
                    </a:lnTo>
                  </a:path>
                </a:pathLst>
              </a:custGeom>
              <a:solidFill>
                <a:srgbClr val="0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4" name="Freeform 198" descr="25%"/>
              <p:cNvSpPr>
                <a:spLocks/>
              </p:cNvSpPr>
              <p:nvPr/>
            </p:nvSpPr>
            <p:spPr bwMode="auto">
              <a:xfrm>
                <a:off x="7994650" y="6051550"/>
                <a:ext cx="38100" cy="31750"/>
              </a:xfrm>
              <a:custGeom>
                <a:avLst/>
                <a:gdLst>
                  <a:gd name="T0" fmla="*/ 2147483647 w 24"/>
                  <a:gd name="T1" fmla="*/ 0 h 20"/>
                  <a:gd name="T2" fmla="*/ 2147483647 w 24"/>
                  <a:gd name="T3" fmla="*/ 0 h 20"/>
                  <a:gd name="T4" fmla="*/ 2147483647 w 24"/>
                  <a:gd name="T5" fmla="*/ 2147483647 h 20"/>
                  <a:gd name="T6" fmla="*/ 2147483647 w 24"/>
                  <a:gd name="T7" fmla="*/ 2147483647 h 20"/>
                  <a:gd name="T8" fmla="*/ 2147483647 w 24"/>
                  <a:gd name="T9" fmla="*/ 2147483647 h 20"/>
                  <a:gd name="T10" fmla="*/ 2147483647 w 24"/>
                  <a:gd name="T11" fmla="*/ 2147483647 h 20"/>
                  <a:gd name="T12" fmla="*/ 2147483647 w 24"/>
                  <a:gd name="T13" fmla="*/ 2147483647 h 20"/>
                  <a:gd name="T14" fmla="*/ 2147483647 w 24"/>
                  <a:gd name="T15" fmla="*/ 2147483647 h 20"/>
                  <a:gd name="T16" fmla="*/ 2147483647 w 24"/>
                  <a:gd name="T17" fmla="*/ 2147483647 h 20"/>
                  <a:gd name="T18" fmla="*/ 2147483647 w 24"/>
                  <a:gd name="T19" fmla="*/ 2147483647 h 20"/>
                  <a:gd name="T20" fmla="*/ 2147483647 w 24"/>
                  <a:gd name="T21" fmla="*/ 2147483647 h 20"/>
                  <a:gd name="T22" fmla="*/ 2147483647 w 24"/>
                  <a:gd name="T23" fmla="*/ 2147483647 h 20"/>
                  <a:gd name="T24" fmla="*/ 0 w 24"/>
                  <a:gd name="T25" fmla="*/ 2147483647 h 20"/>
                  <a:gd name="T26" fmla="*/ 2147483647 w 24"/>
                  <a:gd name="T27" fmla="*/ 2147483647 h 20"/>
                  <a:gd name="T28" fmla="*/ 2147483647 w 24"/>
                  <a:gd name="T29" fmla="*/ 0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20"/>
                  <a:gd name="T47" fmla="*/ 24 w 24"/>
                  <a:gd name="T48" fmla="*/ 20 h 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20">
                    <a:moveTo>
                      <a:pt x="3" y="0"/>
                    </a:moveTo>
                    <a:lnTo>
                      <a:pt x="4" y="0"/>
                    </a:lnTo>
                    <a:lnTo>
                      <a:pt x="14" y="7"/>
                    </a:lnTo>
                    <a:lnTo>
                      <a:pt x="22" y="8"/>
                    </a:lnTo>
                    <a:lnTo>
                      <a:pt x="23" y="9"/>
                    </a:lnTo>
                    <a:lnTo>
                      <a:pt x="23" y="13"/>
                    </a:lnTo>
                    <a:lnTo>
                      <a:pt x="23" y="16"/>
                    </a:lnTo>
                    <a:lnTo>
                      <a:pt x="20" y="16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2" y="17"/>
                    </a:lnTo>
                    <a:lnTo>
                      <a:pt x="5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5" name="Freeform 199" descr="25%"/>
              <p:cNvSpPr>
                <a:spLocks/>
              </p:cNvSpPr>
              <p:nvPr/>
            </p:nvSpPr>
            <p:spPr bwMode="auto">
              <a:xfrm>
                <a:off x="7975600" y="602456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6"/>
                    </a:moveTo>
                    <a:lnTo>
                      <a:pt x="9" y="0"/>
                    </a:lnTo>
                    <a:lnTo>
                      <a:pt x="10" y="0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9" y="16"/>
                    </a:lnTo>
                    <a:lnTo>
                      <a:pt x="6" y="14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6" name="Freeform 200" descr="25%"/>
              <p:cNvSpPr>
                <a:spLocks/>
              </p:cNvSpPr>
              <p:nvPr/>
            </p:nvSpPr>
            <p:spPr bwMode="auto">
              <a:xfrm>
                <a:off x="7245350" y="4122738"/>
                <a:ext cx="66675" cy="103187"/>
              </a:xfrm>
              <a:custGeom>
                <a:avLst/>
                <a:gdLst>
                  <a:gd name="T0" fmla="*/ 2147483647 w 42"/>
                  <a:gd name="T1" fmla="*/ 2147483647 h 65"/>
                  <a:gd name="T2" fmla="*/ 2147483647 w 42"/>
                  <a:gd name="T3" fmla="*/ 2147483647 h 65"/>
                  <a:gd name="T4" fmla="*/ 2147483647 w 42"/>
                  <a:gd name="T5" fmla="*/ 2147483647 h 65"/>
                  <a:gd name="T6" fmla="*/ 2147483647 w 42"/>
                  <a:gd name="T7" fmla="*/ 2147483647 h 65"/>
                  <a:gd name="T8" fmla="*/ 2147483647 w 42"/>
                  <a:gd name="T9" fmla="*/ 2147483647 h 65"/>
                  <a:gd name="T10" fmla="*/ 2147483647 w 42"/>
                  <a:gd name="T11" fmla="*/ 2147483647 h 65"/>
                  <a:gd name="T12" fmla="*/ 2147483647 w 42"/>
                  <a:gd name="T13" fmla="*/ 2147483647 h 65"/>
                  <a:gd name="T14" fmla="*/ 2147483647 w 42"/>
                  <a:gd name="T15" fmla="*/ 2147483647 h 65"/>
                  <a:gd name="T16" fmla="*/ 2147483647 w 42"/>
                  <a:gd name="T17" fmla="*/ 2147483647 h 65"/>
                  <a:gd name="T18" fmla="*/ 2147483647 w 42"/>
                  <a:gd name="T19" fmla="*/ 2147483647 h 65"/>
                  <a:gd name="T20" fmla="*/ 2147483647 w 42"/>
                  <a:gd name="T21" fmla="*/ 2147483647 h 65"/>
                  <a:gd name="T22" fmla="*/ 2147483647 w 42"/>
                  <a:gd name="T23" fmla="*/ 2147483647 h 65"/>
                  <a:gd name="T24" fmla="*/ 2147483647 w 42"/>
                  <a:gd name="T25" fmla="*/ 2147483647 h 65"/>
                  <a:gd name="T26" fmla="*/ 2147483647 w 42"/>
                  <a:gd name="T27" fmla="*/ 2147483647 h 65"/>
                  <a:gd name="T28" fmla="*/ 2147483647 w 42"/>
                  <a:gd name="T29" fmla="*/ 2147483647 h 65"/>
                  <a:gd name="T30" fmla="*/ 2147483647 w 42"/>
                  <a:gd name="T31" fmla="*/ 2147483647 h 65"/>
                  <a:gd name="T32" fmla="*/ 2147483647 w 42"/>
                  <a:gd name="T33" fmla="*/ 2147483647 h 65"/>
                  <a:gd name="T34" fmla="*/ 2147483647 w 42"/>
                  <a:gd name="T35" fmla="*/ 2147483647 h 65"/>
                  <a:gd name="T36" fmla="*/ 2147483647 w 42"/>
                  <a:gd name="T37" fmla="*/ 2147483647 h 65"/>
                  <a:gd name="T38" fmla="*/ 2147483647 w 42"/>
                  <a:gd name="T39" fmla="*/ 2147483647 h 65"/>
                  <a:gd name="T40" fmla="*/ 2147483647 w 42"/>
                  <a:gd name="T41" fmla="*/ 2147483647 h 65"/>
                  <a:gd name="T42" fmla="*/ 2147483647 w 42"/>
                  <a:gd name="T43" fmla="*/ 2147483647 h 65"/>
                  <a:gd name="T44" fmla="*/ 2147483647 w 42"/>
                  <a:gd name="T45" fmla="*/ 2147483647 h 65"/>
                  <a:gd name="T46" fmla="*/ 2147483647 w 42"/>
                  <a:gd name="T47" fmla="*/ 2147483647 h 65"/>
                  <a:gd name="T48" fmla="*/ 2147483647 w 42"/>
                  <a:gd name="T49" fmla="*/ 2147483647 h 65"/>
                  <a:gd name="T50" fmla="*/ 2147483647 w 42"/>
                  <a:gd name="T51" fmla="*/ 2147483647 h 65"/>
                  <a:gd name="T52" fmla="*/ 2147483647 w 42"/>
                  <a:gd name="T53" fmla="*/ 2147483647 h 65"/>
                  <a:gd name="T54" fmla="*/ 2147483647 w 42"/>
                  <a:gd name="T55" fmla="*/ 2147483647 h 65"/>
                  <a:gd name="T56" fmla="*/ 2147483647 w 42"/>
                  <a:gd name="T57" fmla="*/ 2147483647 h 65"/>
                  <a:gd name="T58" fmla="*/ 2147483647 w 42"/>
                  <a:gd name="T59" fmla="*/ 2147483647 h 65"/>
                  <a:gd name="T60" fmla="*/ 2147483647 w 42"/>
                  <a:gd name="T61" fmla="*/ 2147483647 h 65"/>
                  <a:gd name="T62" fmla="*/ 2147483647 w 42"/>
                  <a:gd name="T63" fmla="*/ 2147483647 h 65"/>
                  <a:gd name="T64" fmla="*/ 2147483647 w 42"/>
                  <a:gd name="T65" fmla="*/ 2147483647 h 65"/>
                  <a:gd name="T66" fmla="*/ 2147483647 w 42"/>
                  <a:gd name="T67" fmla="*/ 2147483647 h 65"/>
                  <a:gd name="T68" fmla="*/ 2147483647 w 42"/>
                  <a:gd name="T69" fmla="*/ 2147483647 h 65"/>
                  <a:gd name="T70" fmla="*/ 2147483647 w 42"/>
                  <a:gd name="T71" fmla="*/ 2147483647 h 65"/>
                  <a:gd name="T72" fmla="*/ 2147483647 w 42"/>
                  <a:gd name="T73" fmla="*/ 2147483647 h 65"/>
                  <a:gd name="T74" fmla="*/ 2147483647 w 42"/>
                  <a:gd name="T75" fmla="*/ 2147483647 h 65"/>
                  <a:gd name="T76" fmla="*/ 2147483647 w 42"/>
                  <a:gd name="T77" fmla="*/ 2147483647 h 65"/>
                  <a:gd name="T78" fmla="*/ 2147483647 w 42"/>
                  <a:gd name="T79" fmla="*/ 2147483647 h 65"/>
                  <a:gd name="T80" fmla="*/ 2147483647 w 42"/>
                  <a:gd name="T81" fmla="*/ 2147483647 h 65"/>
                  <a:gd name="T82" fmla="*/ 2147483647 w 42"/>
                  <a:gd name="T83" fmla="*/ 2147483647 h 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"/>
                  <a:gd name="T127" fmla="*/ 0 h 65"/>
                  <a:gd name="T128" fmla="*/ 42 w 42"/>
                  <a:gd name="T129" fmla="*/ 65 h 6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" h="65">
                    <a:moveTo>
                      <a:pt x="1" y="25"/>
                    </a:moveTo>
                    <a:lnTo>
                      <a:pt x="2" y="23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2" y="8"/>
                    </a:lnTo>
                    <a:lnTo>
                      <a:pt x="22" y="13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7" y="23"/>
                    </a:lnTo>
                    <a:lnTo>
                      <a:pt x="29" y="27"/>
                    </a:lnTo>
                    <a:lnTo>
                      <a:pt x="31" y="30"/>
                    </a:lnTo>
                    <a:lnTo>
                      <a:pt x="33" y="29"/>
                    </a:lnTo>
                    <a:lnTo>
                      <a:pt x="35" y="33"/>
                    </a:lnTo>
                    <a:lnTo>
                      <a:pt x="36" y="33"/>
                    </a:lnTo>
                    <a:lnTo>
                      <a:pt x="39" y="33"/>
                    </a:lnTo>
                    <a:lnTo>
                      <a:pt x="41" y="34"/>
                    </a:lnTo>
                    <a:lnTo>
                      <a:pt x="39" y="39"/>
                    </a:lnTo>
                    <a:lnTo>
                      <a:pt x="35" y="45"/>
                    </a:lnTo>
                    <a:lnTo>
                      <a:pt x="34" y="50"/>
                    </a:lnTo>
                    <a:lnTo>
                      <a:pt x="32" y="51"/>
                    </a:lnTo>
                    <a:lnTo>
                      <a:pt x="31" y="55"/>
                    </a:lnTo>
                    <a:lnTo>
                      <a:pt x="29" y="56"/>
                    </a:lnTo>
                    <a:lnTo>
                      <a:pt x="30" y="62"/>
                    </a:lnTo>
                    <a:lnTo>
                      <a:pt x="29" y="64"/>
                    </a:lnTo>
                    <a:lnTo>
                      <a:pt x="23" y="60"/>
                    </a:lnTo>
                    <a:lnTo>
                      <a:pt x="19" y="60"/>
                    </a:lnTo>
                    <a:lnTo>
                      <a:pt x="14" y="64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7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5" y="52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7" y="49"/>
                    </a:lnTo>
                    <a:lnTo>
                      <a:pt x="8" y="49"/>
                    </a:lnTo>
                    <a:lnTo>
                      <a:pt x="8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7" y="42"/>
                    </a:lnTo>
                    <a:lnTo>
                      <a:pt x="6" y="41"/>
                    </a:lnTo>
                    <a:lnTo>
                      <a:pt x="5" y="41"/>
                    </a:lnTo>
                    <a:lnTo>
                      <a:pt x="5" y="38"/>
                    </a:lnTo>
                    <a:lnTo>
                      <a:pt x="3" y="34"/>
                    </a:lnTo>
                    <a:lnTo>
                      <a:pt x="1" y="34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3" y="28"/>
                    </a:lnTo>
                    <a:lnTo>
                      <a:pt x="3" y="27"/>
                    </a:lnTo>
                    <a:lnTo>
                      <a:pt x="1" y="2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7" name="Freeform 201"/>
              <p:cNvSpPr>
                <a:spLocks/>
              </p:cNvSpPr>
              <p:nvPr/>
            </p:nvSpPr>
            <p:spPr bwMode="auto">
              <a:xfrm>
                <a:off x="6770688" y="5099050"/>
                <a:ext cx="30162" cy="30163"/>
              </a:xfrm>
              <a:custGeom>
                <a:avLst/>
                <a:gdLst>
                  <a:gd name="T0" fmla="*/ 2147483647 w 19"/>
                  <a:gd name="T1" fmla="*/ 2147483647 h 19"/>
                  <a:gd name="T2" fmla="*/ 2147483647 w 19"/>
                  <a:gd name="T3" fmla="*/ 2147483647 h 19"/>
                  <a:gd name="T4" fmla="*/ 2147483647 w 19"/>
                  <a:gd name="T5" fmla="*/ 2147483647 h 19"/>
                  <a:gd name="T6" fmla="*/ 2147483647 w 19"/>
                  <a:gd name="T7" fmla="*/ 2147483647 h 19"/>
                  <a:gd name="T8" fmla="*/ 0 w 19"/>
                  <a:gd name="T9" fmla="*/ 2147483647 h 19"/>
                  <a:gd name="T10" fmla="*/ 2147483647 w 19"/>
                  <a:gd name="T11" fmla="*/ 2147483647 h 19"/>
                  <a:gd name="T12" fmla="*/ 2147483647 w 19"/>
                  <a:gd name="T13" fmla="*/ 2147483647 h 19"/>
                  <a:gd name="T14" fmla="*/ 0 w 19"/>
                  <a:gd name="T15" fmla="*/ 2147483647 h 19"/>
                  <a:gd name="T16" fmla="*/ 2147483647 w 19"/>
                  <a:gd name="T17" fmla="*/ 2147483647 h 19"/>
                  <a:gd name="T18" fmla="*/ 2147483647 w 19"/>
                  <a:gd name="T19" fmla="*/ 2147483647 h 19"/>
                  <a:gd name="T20" fmla="*/ 2147483647 w 19"/>
                  <a:gd name="T21" fmla="*/ 2147483647 h 19"/>
                  <a:gd name="T22" fmla="*/ 2147483647 w 19"/>
                  <a:gd name="T23" fmla="*/ 2147483647 h 19"/>
                  <a:gd name="T24" fmla="*/ 2147483647 w 19"/>
                  <a:gd name="T25" fmla="*/ 2147483647 h 19"/>
                  <a:gd name="T26" fmla="*/ 2147483647 w 19"/>
                  <a:gd name="T27" fmla="*/ 2147483647 h 19"/>
                  <a:gd name="T28" fmla="*/ 2147483647 w 19"/>
                  <a:gd name="T29" fmla="*/ 2147483647 h 19"/>
                  <a:gd name="T30" fmla="*/ 2147483647 w 19"/>
                  <a:gd name="T31" fmla="*/ 2147483647 h 19"/>
                  <a:gd name="T32" fmla="*/ 2147483647 w 19"/>
                  <a:gd name="T33" fmla="*/ 2147483647 h 19"/>
                  <a:gd name="T34" fmla="*/ 2147483647 w 19"/>
                  <a:gd name="T35" fmla="*/ 2147483647 h 19"/>
                  <a:gd name="T36" fmla="*/ 2147483647 w 19"/>
                  <a:gd name="T37" fmla="*/ 2147483647 h 19"/>
                  <a:gd name="T38" fmla="*/ 2147483647 w 19"/>
                  <a:gd name="T39" fmla="*/ 2147483647 h 19"/>
                  <a:gd name="T40" fmla="*/ 2147483647 w 19"/>
                  <a:gd name="T41" fmla="*/ 0 h 19"/>
                  <a:gd name="T42" fmla="*/ 2147483647 w 19"/>
                  <a:gd name="T43" fmla="*/ 0 h 19"/>
                  <a:gd name="T44" fmla="*/ 2147483647 w 19"/>
                  <a:gd name="T45" fmla="*/ 0 h 19"/>
                  <a:gd name="T46" fmla="*/ 2147483647 w 19"/>
                  <a:gd name="T47" fmla="*/ 2147483647 h 19"/>
                  <a:gd name="T48" fmla="*/ 2147483647 w 19"/>
                  <a:gd name="T49" fmla="*/ 2147483647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19"/>
                  <a:gd name="T77" fmla="*/ 19 w 19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19">
                    <a:moveTo>
                      <a:pt x="2" y="4"/>
                    </a:moveTo>
                    <a:lnTo>
                      <a:pt x="1" y="6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7" y="18"/>
                    </a:lnTo>
                    <a:lnTo>
                      <a:pt x="8" y="17"/>
                    </a:lnTo>
                    <a:lnTo>
                      <a:pt x="10" y="16"/>
                    </a:lnTo>
                    <a:lnTo>
                      <a:pt x="13" y="17"/>
                    </a:lnTo>
                    <a:lnTo>
                      <a:pt x="15" y="14"/>
                    </a:lnTo>
                    <a:lnTo>
                      <a:pt x="16" y="14"/>
                    </a:lnTo>
                    <a:lnTo>
                      <a:pt x="17" y="8"/>
                    </a:lnTo>
                    <a:lnTo>
                      <a:pt x="18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8" name="Freeform 202"/>
              <p:cNvSpPr>
                <a:spLocks/>
              </p:cNvSpPr>
              <p:nvPr/>
            </p:nvSpPr>
            <p:spPr bwMode="auto">
              <a:xfrm>
                <a:off x="7339013" y="50022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6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9" name="Freeform 203" descr="25%"/>
              <p:cNvSpPr>
                <a:spLocks/>
              </p:cNvSpPr>
              <p:nvPr/>
            </p:nvSpPr>
            <p:spPr bwMode="auto">
              <a:xfrm>
                <a:off x="7540625" y="4532313"/>
                <a:ext cx="26988" cy="30162"/>
              </a:xfrm>
              <a:custGeom>
                <a:avLst/>
                <a:gdLst>
                  <a:gd name="T0" fmla="*/ 2147483647 w 17"/>
                  <a:gd name="T1" fmla="*/ 0 h 19"/>
                  <a:gd name="T2" fmla="*/ 2147483647 w 17"/>
                  <a:gd name="T3" fmla="*/ 2147483647 h 19"/>
                  <a:gd name="T4" fmla="*/ 2147483647 w 17"/>
                  <a:gd name="T5" fmla="*/ 2147483647 h 19"/>
                  <a:gd name="T6" fmla="*/ 2147483647 w 17"/>
                  <a:gd name="T7" fmla="*/ 2147483647 h 19"/>
                  <a:gd name="T8" fmla="*/ 2147483647 w 17"/>
                  <a:gd name="T9" fmla="*/ 2147483647 h 19"/>
                  <a:gd name="T10" fmla="*/ 2147483647 w 17"/>
                  <a:gd name="T11" fmla="*/ 2147483647 h 19"/>
                  <a:gd name="T12" fmla="*/ 2147483647 w 17"/>
                  <a:gd name="T13" fmla="*/ 2147483647 h 19"/>
                  <a:gd name="T14" fmla="*/ 2147483647 w 17"/>
                  <a:gd name="T15" fmla="*/ 2147483647 h 19"/>
                  <a:gd name="T16" fmla="*/ 2147483647 w 17"/>
                  <a:gd name="T17" fmla="*/ 2147483647 h 19"/>
                  <a:gd name="T18" fmla="*/ 2147483647 w 17"/>
                  <a:gd name="T19" fmla="*/ 2147483647 h 19"/>
                  <a:gd name="T20" fmla="*/ 2147483647 w 17"/>
                  <a:gd name="T21" fmla="*/ 2147483647 h 19"/>
                  <a:gd name="T22" fmla="*/ 2147483647 w 17"/>
                  <a:gd name="T23" fmla="*/ 2147483647 h 19"/>
                  <a:gd name="T24" fmla="*/ 2147483647 w 17"/>
                  <a:gd name="T25" fmla="*/ 2147483647 h 19"/>
                  <a:gd name="T26" fmla="*/ 2147483647 w 17"/>
                  <a:gd name="T27" fmla="*/ 2147483647 h 19"/>
                  <a:gd name="T28" fmla="*/ 2147483647 w 17"/>
                  <a:gd name="T29" fmla="*/ 2147483647 h 19"/>
                  <a:gd name="T30" fmla="*/ 0 w 17"/>
                  <a:gd name="T31" fmla="*/ 2147483647 h 19"/>
                  <a:gd name="T32" fmla="*/ 0 w 17"/>
                  <a:gd name="T33" fmla="*/ 2147483647 h 19"/>
                  <a:gd name="T34" fmla="*/ 0 w 17"/>
                  <a:gd name="T35" fmla="*/ 2147483647 h 19"/>
                  <a:gd name="T36" fmla="*/ 2147483647 w 17"/>
                  <a:gd name="T37" fmla="*/ 2147483647 h 19"/>
                  <a:gd name="T38" fmla="*/ 2147483647 w 17"/>
                  <a:gd name="T39" fmla="*/ 2147483647 h 19"/>
                  <a:gd name="T40" fmla="*/ 2147483647 w 17"/>
                  <a:gd name="T41" fmla="*/ 2147483647 h 19"/>
                  <a:gd name="T42" fmla="*/ 2147483647 w 17"/>
                  <a:gd name="T43" fmla="*/ 2147483647 h 19"/>
                  <a:gd name="T44" fmla="*/ 2147483647 w 17"/>
                  <a:gd name="T45" fmla="*/ 2147483647 h 19"/>
                  <a:gd name="T46" fmla="*/ 2147483647 w 17"/>
                  <a:gd name="T47" fmla="*/ 2147483647 h 19"/>
                  <a:gd name="T48" fmla="*/ 2147483647 w 17"/>
                  <a:gd name="T49" fmla="*/ 2147483647 h 19"/>
                  <a:gd name="T50" fmla="*/ 2147483647 w 17"/>
                  <a:gd name="T51" fmla="*/ 2147483647 h 19"/>
                  <a:gd name="T52" fmla="*/ 2147483647 w 17"/>
                  <a:gd name="T53" fmla="*/ 2147483647 h 19"/>
                  <a:gd name="T54" fmla="*/ 2147483647 w 17"/>
                  <a:gd name="T55" fmla="*/ 2147483647 h 19"/>
                  <a:gd name="T56" fmla="*/ 2147483647 w 17"/>
                  <a:gd name="T57" fmla="*/ 2147483647 h 19"/>
                  <a:gd name="T58" fmla="*/ 2147483647 w 17"/>
                  <a:gd name="T59" fmla="*/ 2147483647 h 19"/>
                  <a:gd name="T60" fmla="*/ 2147483647 w 17"/>
                  <a:gd name="T61" fmla="*/ 2147483647 h 19"/>
                  <a:gd name="T62" fmla="*/ 2147483647 w 17"/>
                  <a:gd name="T63" fmla="*/ 2147483647 h 19"/>
                  <a:gd name="T64" fmla="*/ 2147483647 w 17"/>
                  <a:gd name="T65" fmla="*/ 2147483647 h 19"/>
                  <a:gd name="T66" fmla="*/ 2147483647 w 17"/>
                  <a:gd name="T67" fmla="*/ 2147483647 h 19"/>
                  <a:gd name="T68" fmla="*/ 2147483647 w 17"/>
                  <a:gd name="T69" fmla="*/ 2147483647 h 19"/>
                  <a:gd name="T70" fmla="*/ 2147483647 w 17"/>
                  <a:gd name="T71" fmla="*/ 2147483647 h 19"/>
                  <a:gd name="T72" fmla="*/ 2147483647 w 17"/>
                  <a:gd name="T73" fmla="*/ 2147483647 h 19"/>
                  <a:gd name="T74" fmla="*/ 2147483647 w 17"/>
                  <a:gd name="T75" fmla="*/ 2147483647 h 19"/>
                  <a:gd name="T76" fmla="*/ 2147483647 w 17"/>
                  <a:gd name="T77" fmla="*/ 2147483647 h 19"/>
                  <a:gd name="T78" fmla="*/ 2147483647 w 17"/>
                  <a:gd name="T79" fmla="*/ 2147483647 h 19"/>
                  <a:gd name="T80" fmla="*/ 2147483647 w 17"/>
                  <a:gd name="T81" fmla="*/ 2147483647 h 19"/>
                  <a:gd name="T82" fmla="*/ 2147483647 w 17"/>
                  <a:gd name="T83" fmla="*/ 2147483647 h 19"/>
                  <a:gd name="T84" fmla="*/ 2147483647 w 17"/>
                  <a:gd name="T85" fmla="*/ 2147483647 h 19"/>
                  <a:gd name="T86" fmla="*/ 2147483647 w 17"/>
                  <a:gd name="T87" fmla="*/ 2147483647 h 19"/>
                  <a:gd name="T88" fmla="*/ 2147483647 w 17"/>
                  <a:gd name="T89" fmla="*/ 2147483647 h 19"/>
                  <a:gd name="T90" fmla="*/ 2147483647 w 17"/>
                  <a:gd name="T91" fmla="*/ 2147483647 h 19"/>
                  <a:gd name="T92" fmla="*/ 2147483647 w 17"/>
                  <a:gd name="T93" fmla="*/ 0 h 1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"/>
                  <a:gd name="T142" fmla="*/ 0 h 19"/>
                  <a:gd name="T143" fmla="*/ 17 w 17"/>
                  <a:gd name="T144" fmla="*/ 19 h 1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" h="19">
                    <a:moveTo>
                      <a:pt x="6" y="0"/>
                    </a:move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6" y="15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0" name="Freeform 204" descr="25%"/>
              <p:cNvSpPr>
                <a:spLocks/>
              </p:cNvSpPr>
              <p:nvPr/>
            </p:nvSpPr>
            <p:spPr bwMode="auto">
              <a:xfrm>
                <a:off x="7005638" y="3935413"/>
                <a:ext cx="301625" cy="279400"/>
              </a:xfrm>
              <a:custGeom>
                <a:avLst/>
                <a:gdLst>
                  <a:gd name="T0" fmla="*/ 2147483647 w 190"/>
                  <a:gd name="T1" fmla="*/ 2147483647 h 176"/>
                  <a:gd name="T2" fmla="*/ 2147483647 w 190"/>
                  <a:gd name="T3" fmla="*/ 2147483647 h 176"/>
                  <a:gd name="T4" fmla="*/ 2147483647 w 190"/>
                  <a:gd name="T5" fmla="*/ 2147483647 h 176"/>
                  <a:gd name="T6" fmla="*/ 2147483647 w 190"/>
                  <a:gd name="T7" fmla="*/ 2147483647 h 176"/>
                  <a:gd name="T8" fmla="*/ 2147483647 w 190"/>
                  <a:gd name="T9" fmla="*/ 2147483647 h 176"/>
                  <a:gd name="T10" fmla="*/ 2147483647 w 190"/>
                  <a:gd name="T11" fmla="*/ 2147483647 h 176"/>
                  <a:gd name="T12" fmla="*/ 2147483647 w 190"/>
                  <a:gd name="T13" fmla="*/ 2147483647 h 176"/>
                  <a:gd name="T14" fmla="*/ 2147483647 w 190"/>
                  <a:gd name="T15" fmla="*/ 2147483647 h 176"/>
                  <a:gd name="T16" fmla="*/ 2147483647 w 190"/>
                  <a:gd name="T17" fmla="*/ 2147483647 h 176"/>
                  <a:gd name="T18" fmla="*/ 2147483647 w 190"/>
                  <a:gd name="T19" fmla="*/ 2147483647 h 176"/>
                  <a:gd name="T20" fmla="*/ 2147483647 w 190"/>
                  <a:gd name="T21" fmla="*/ 2147483647 h 176"/>
                  <a:gd name="T22" fmla="*/ 2147483647 w 190"/>
                  <a:gd name="T23" fmla="*/ 2147483647 h 176"/>
                  <a:gd name="T24" fmla="*/ 2147483647 w 190"/>
                  <a:gd name="T25" fmla="*/ 2147483647 h 176"/>
                  <a:gd name="T26" fmla="*/ 2147483647 w 190"/>
                  <a:gd name="T27" fmla="*/ 2147483647 h 176"/>
                  <a:gd name="T28" fmla="*/ 2147483647 w 190"/>
                  <a:gd name="T29" fmla="*/ 2147483647 h 176"/>
                  <a:gd name="T30" fmla="*/ 2147483647 w 190"/>
                  <a:gd name="T31" fmla="*/ 2147483647 h 176"/>
                  <a:gd name="T32" fmla="*/ 2147483647 w 190"/>
                  <a:gd name="T33" fmla="*/ 2147483647 h 176"/>
                  <a:gd name="T34" fmla="*/ 2147483647 w 190"/>
                  <a:gd name="T35" fmla="*/ 2147483647 h 176"/>
                  <a:gd name="T36" fmla="*/ 2147483647 w 190"/>
                  <a:gd name="T37" fmla="*/ 2147483647 h 176"/>
                  <a:gd name="T38" fmla="*/ 2147483647 w 190"/>
                  <a:gd name="T39" fmla="*/ 2147483647 h 176"/>
                  <a:gd name="T40" fmla="*/ 2147483647 w 190"/>
                  <a:gd name="T41" fmla="*/ 2147483647 h 176"/>
                  <a:gd name="T42" fmla="*/ 2147483647 w 190"/>
                  <a:gd name="T43" fmla="*/ 2147483647 h 176"/>
                  <a:gd name="T44" fmla="*/ 2147483647 w 190"/>
                  <a:gd name="T45" fmla="*/ 2147483647 h 176"/>
                  <a:gd name="T46" fmla="*/ 2147483647 w 190"/>
                  <a:gd name="T47" fmla="*/ 2147483647 h 176"/>
                  <a:gd name="T48" fmla="*/ 2147483647 w 190"/>
                  <a:gd name="T49" fmla="*/ 2147483647 h 176"/>
                  <a:gd name="T50" fmla="*/ 2147483647 w 190"/>
                  <a:gd name="T51" fmla="*/ 2147483647 h 176"/>
                  <a:gd name="T52" fmla="*/ 2147483647 w 190"/>
                  <a:gd name="T53" fmla="*/ 2147483647 h 176"/>
                  <a:gd name="T54" fmla="*/ 2147483647 w 190"/>
                  <a:gd name="T55" fmla="*/ 2147483647 h 176"/>
                  <a:gd name="T56" fmla="*/ 2147483647 w 190"/>
                  <a:gd name="T57" fmla="*/ 2147483647 h 176"/>
                  <a:gd name="T58" fmla="*/ 2147483647 w 190"/>
                  <a:gd name="T59" fmla="*/ 2147483647 h 176"/>
                  <a:gd name="T60" fmla="*/ 2147483647 w 190"/>
                  <a:gd name="T61" fmla="*/ 2147483647 h 176"/>
                  <a:gd name="T62" fmla="*/ 2147483647 w 190"/>
                  <a:gd name="T63" fmla="*/ 2147483647 h 176"/>
                  <a:gd name="T64" fmla="*/ 2147483647 w 190"/>
                  <a:gd name="T65" fmla="*/ 2147483647 h 176"/>
                  <a:gd name="T66" fmla="*/ 2147483647 w 190"/>
                  <a:gd name="T67" fmla="*/ 2147483647 h 176"/>
                  <a:gd name="T68" fmla="*/ 2147483647 w 190"/>
                  <a:gd name="T69" fmla="*/ 2147483647 h 176"/>
                  <a:gd name="T70" fmla="*/ 2147483647 w 190"/>
                  <a:gd name="T71" fmla="*/ 2147483647 h 176"/>
                  <a:gd name="T72" fmla="*/ 2147483647 w 190"/>
                  <a:gd name="T73" fmla="*/ 2147483647 h 176"/>
                  <a:gd name="T74" fmla="*/ 2147483647 w 190"/>
                  <a:gd name="T75" fmla="*/ 2147483647 h 176"/>
                  <a:gd name="T76" fmla="*/ 2147483647 w 190"/>
                  <a:gd name="T77" fmla="*/ 2147483647 h 176"/>
                  <a:gd name="T78" fmla="*/ 2147483647 w 190"/>
                  <a:gd name="T79" fmla="*/ 2147483647 h 176"/>
                  <a:gd name="T80" fmla="*/ 2147483647 w 190"/>
                  <a:gd name="T81" fmla="*/ 2147483647 h 176"/>
                  <a:gd name="T82" fmla="*/ 2147483647 w 190"/>
                  <a:gd name="T83" fmla="*/ 2147483647 h 176"/>
                  <a:gd name="T84" fmla="*/ 2147483647 w 190"/>
                  <a:gd name="T85" fmla="*/ 2147483647 h 176"/>
                  <a:gd name="T86" fmla="*/ 2147483647 w 190"/>
                  <a:gd name="T87" fmla="*/ 2147483647 h 176"/>
                  <a:gd name="T88" fmla="*/ 2147483647 w 190"/>
                  <a:gd name="T89" fmla="*/ 2147483647 h 176"/>
                  <a:gd name="T90" fmla="*/ 2147483647 w 190"/>
                  <a:gd name="T91" fmla="*/ 2147483647 h 176"/>
                  <a:gd name="T92" fmla="*/ 2147483647 w 190"/>
                  <a:gd name="T93" fmla="*/ 2147483647 h 176"/>
                  <a:gd name="T94" fmla="*/ 2147483647 w 190"/>
                  <a:gd name="T95" fmla="*/ 2147483647 h 176"/>
                  <a:gd name="T96" fmla="*/ 2147483647 w 190"/>
                  <a:gd name="T97" fmla="*/ 2147483647 h 176"/>
                  <a:gd name="T98" fmla="*/ 2147483647 w 190"/>
                  <a:gd name="T99" fmla="*/ 2147483647 h 176"/>
                  <a:gd name="T100" fmla="*/ 2147483647 w 190"/>
                  <a:gd name="T101" fmla="*/ 2147483647 h 176"/>
                  <a:gd name="T102" fmla="*/ 2147483647 w 190"/>
                  <a:gd name="T103" fmla="*/ 2147483647 h 176"/>
                  <a:gd name="T104" fmla="*/ 2147483647 w 190"/>
                  <a:gd name="T105" fmla="*/ 2147483647 h 176"/>
                  <a:gd name="T106" fmla="*/ 2147483647 w 190"/>
                  <a:gd name="T107" fmla="*/ 2147483647 h 176"/>
                  <a:gd name="T108" fmla="*/ 2147483647 w 190"/>
                  <a:gd name="T109" fmla="*/ 2147483647 h 176"/>
                  <a:gd name="T110" fmla="*/ 0 w 190"/>
                  <a:gd name="T111" fmla="*/ 2147483647 h 176"/>
                  <a:gd name="T112" fmla="*/ 2147483647 w 190"/>
                  <a:gd name="T113" fmla="*/ 2147483647 h 176"/>
                  <a:gd name="T114" fmla="*/ 2147483647 w 190"/>
                  <a:gd name="T115" fmla="*/ 2147483647 h 176"/>
                  <a:gd name="T116" fmla="*/ 2147483647 w 190"/>
                  <a:gd name="T117" fmla="*/ 2147483647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0"/>
                  <a:gd name="T178" fmla="*/ 0 h 176"/>
                  <a:gd name="T179" fmla="*/ 190 w 190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0" h="176">
                    <a:moveTo>
                      <a:pt x="20" y="53"/>
                    </a:moveTo>
                    <a:lnTo>
                      <a:pt x="24" y="54"/>
                    </a:lnTo>
                    <a:lnTo>
                      <a:pt x="26" y="52"/>
                    </a:lnTo>
                    <a:lnTo>
                      <a:pt x="27" y="54"/>
                    </a:lnTo>
                    <a:lnTo>
                      <a:pt x="29" y="56"/>
                    </a:lnTo>
                    <a:lnTo>
                      <a:pt x="29" y="57"/>
                    </a:lnTo>
                    <a:lnTo>
                      <a:pt x="29" y="58"/>
                    </a:lnTo>
                    <a:lnTo>
                      <a:pt x="30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1" y="63"/>
                    </a:lnTo>
                    <a:lnTo>
                      <a:pt x="32" y="70"/>
                    </a:lnTo>
                    <a:lnTo>
                      <a:pt x="32" y="74"/>
                    </a:lnTo>
                    <a:lnTo>
                      <a:pt x="32" y="75"/>
                    </a:lnTo>
                    <a:lnTo>
                      <a:pt x="35" y="78"/>
                    </a:lnTo>
                    <a:lnTo>
                      <a:pt x="36" y="79"/>
                    </a:lnTo>
                    <a:lnTo>
                      <a:pt x="37" y="79"/>
                    </a:lnTo>
                    <a:lnTo>
                      <a:pt x="38" y="78"/>
                    </a:lnTo>
                    <a:lnTo>
                      <a:pt x="40" y="79"/>
                    </a:lnTo>
                    <a:lnTo>
                      <a:pt x="41" y="77"/>
                    </a:lnTo>
                    <a:lnTo>
                      <a:pt x="43" y="79"/>
                    </a:lnTo>
                    <a:lnTo>
                      <a:pt x="42" y="79"/>
                    </a:lnTo>
                    <a:lnTo>
                      <a:pt x="42" y="80"/>
                    </a:lnTo>
                    <a:lnTo>
                      <a:pt x="46" y="79"/>
                    </a:lnTo>
                    <a:lnTo>
                      <a:pt x="46" y="80"/>
                    </a:lnTo>
                    <a:lnTo>
                      <a:pt x="48" y="80"/>
                    </a:lnTo>
                    <a:lnTo>
                      <a:pt x="49" y="81"/>
                    </a:lnTo>
                    <a:lnTo>
                      <a:pt x="50" y="83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50" y="91"/>
                    </a:lnTo>
                    <a:lnTo>
                      <a:pt x="49" y="91"/>
                    </a:lnTo>
                    <a:lnTo>
                      <a:pt x="50" y="95"/>
                    </a:lnTo>
                    <a:lnTo>
                      <a:pt x="51" y="97"/>
                    </a:lnTo>
                    <a:lnTo>
                      <a:pt x="51" y="96"/>
                    </a:lnTo>
                    <a:lnTo>
                      <a:pt x="52" y="97"/>
                    </a:lnTo>
                    <a:lnTo>
                      <a:pt x="53" y="94"/>
                    </a:lnTo>
                    <a:lnTo>
                      <a:pt x="54" y="93"/>
                    </a:lnTo>
                    <a:lnTo>
                      <a:pt x="57" y="93"/>
                    </a:lnTo>
                    <a:lnTo>
                      <a:pt x="57" y="94"/>
                    </a:lnTo>
                    <a:lnTo>
                      <a:pt x="58" y="93"/>
                    </a:lnTo>
                    <a:lnTo>
                      <a:pt x="61" y="96"/>
                    </a:lnTo>
                    <a:lnTo>
                      <a:pt x="64" y="95"/>
                    </a:lnTo>
                    <a:lnTo>
                      <a:pt x="66" y="95"/>
                    </a:lnTo>
                    <a:lnTo>
                      <a:pt x="67" y="94"/>
                    </a:lnTo>
                    <a:lnTo>
                      <a:pt x="68" y="95"/>
                    </a:lnTo>
                    <a:lnTo>
                      <a:pt x="68" y="96"/>
                    </a:lnTo>
                    <a:lnTo>
                      <a:pt x="70" y="97"/>
                    </a:lnTo>
                    <a:lnTo>
                      <a:pt x="70" y="99"/>
                    </a:lnTo>
                    <a:lnTo>
                      <a:pt x="71" y="99"/>
                    </a:lnTo>
                    <a:lnTo>
                      <a:pt x="73" y="101"/>
                    </a:lnTo>
                    <a:lnTo>
                      <a:pt x="72" y="103"/>
                    </a:lnTo>
                    <a:lnTo>
                      <a:pt x="73" y="103"/>
                    </a:lnTo>
                    <a:lnTo>
                      <a:pt x="74" y="103"/>
                    </a:lnTo>
                    <a:lnTo>
                      <a:pt x="73" y="103"/>
                    </a:lnTo>
                    <a:lnTo>
                      <a:pt x="74" y="102"/>
                    </a:lnTo>
                    <a:lnTo>
                      <a:pt x="75" y="103"/>
                    </a:lnTo>
                    <a:lnTo>
                      <a:pt x="77" y="103"/>
                    </a:lnTo>
                    <a:lnTo>
                      <a:pt x="77" y="104"/>
                    </a:lnTo>
                    <a:lnTo>
                      <a:pt x="73" y="108"/>
                    </a:lnTo>
                    <a:lnTo>
                      <a:pt x="73" y="109"/>
                    </a:lnTo>
                    <a:lnTo>
                      <a:pt x="73" y="112"/>
                    </a:lnTo>
                    <a:lnTo>
                      <a:pt x="72" y="114"/>
                    </a:lnTo>
                    <a:lnTo>
                      <a:pt x="72" y="115"/>
                    </a:lnTo>
                    <a:lnTo>
                      <a:pt x="73" y="115"/>
                    </a:lnTo>
                    <a:lnTo>
                      <a:pt x="75" y="115"/>
                    </a:lnTo>
                    <a:lnTo>
                      <a:pt x="75" y="117"/>
                    </a:lnTo>
                    <a:lnTo>
                      <a:pt x="76" y="121"/>
                    </a:lnTo>
                    <a:lnTo>
                      <a:pt x="74" y="121"/>
                    </a:lnTo>
                    <a:lnTo>
                      <a:pt x="72" y="122"/>
                    </a:lnTo>
                    <a:lnTo>
                      <a:pt x="71" y="124"/>
                    </a:lnTo>
                    <a:lnTo>
                      <a:pt x="72" y="125"/>
                    </a:lnTo>
                    <a:lnTo>
                      <a:pt x="71" y="127"/>
                    </a:lnTo>
                    <a:lnTo>
                      <a:pt x="73" y="128"/>
                    </a:lnTo>
                    <a:lnTo>
                      <a:pt x="74" y="129"/>
                    </a:lnTo>
                    <a:lnTo>
                      <a:pt x="76" y="129"/>
                    </a:lnTo>
                    <a:lnTo>
                      <a:pt x="79" y="128"/>
                    </a:lnTo>
                    <a:lnTo>
                      <a:pt x="80" y="130"/>
                    </a:lnTo>
                    <a:lnTo>
                      <a:pt x="86" y="132"/>
                    </a:lnTo>
                    <a:lnTo>
                      <a:pt x="94" y="128"/>
                    </a:lnTo>
                    <a:lnTo>
                      <a:pt x="97" y="128"/>
                    </a:lnTo>
                    <a:lnTo>
                      <a:pt x="97" y="127"/>
                    </a:lnTo>
                    <a:lnTo>
                      <a:pt x="98" y="128"/>
                    </a:lnTo>
                    <a:lnTo>
                      <a:pt x="99" y="126"/>
                    </a:lnTo>
                    <a:lnTo>
                      <a:pt x="100" y="124"/>
                    </a:lnTo>
                    <a:lnTo>
                      <a:pt x="100" y="121"/>
                    </a:lnTo>
                    <a:lnTo>
                      <a:pt x="101" y="119"/>
                    </a:lnTo>
                    <a:lnTo>
                      <a:pt x="103" y="118"/>
                    </a:lnTo>
                    <a:lnTo>
                      <a:pt x="103" y="117"/>
                    </a:lnTo>
                    <a:lnTo>
                      <a:pt x="107" y="115"/>
                    </a:lnTo>
                    <a:lnTo>
                      <a:pt x="109" y="115"/>
                    </a:lnTo>
                    <a:lnTo>
                      <a:pt x="110" y="116"/>
                    </a:lnTo>
                    <a:lnTo>
                      <a:pt x="109" y="118"/>
                    </a:lnTo>
                    <a:lnTo>
                      <a:pt x="109" y="120"/>
                    </a:lnTo>
                    <a:lnTo>
                      <a:pt x="109" y="121"/>
                    </a:lnTo>
                    <a:lnTo>
                      <a:pt x="108" y="120"/>
                    </a:lnTo>
                    <a:lnTo>
                      <a:pt x="107" y="120"/>
                    </a:lnTo>
                    <a:lnTo>
                      <a:pt x="107" y="122"/>
                    </a:lnTo>
                    <a:lnTo>
                      <a:pt x="106" y="122"/>
                    </a:lnTo>
                    <a:lnTo>
                      <a:pt x="107" y="125"/>
                    </a:lnTo>
                    <a:lnTo>
                      <a:pt x="106" y="126"/>
                    </a:lnTo>
                    <a:lnTo>
                      <a:pt x="105" y="129"/>
                    </a:lnTo>
                    <a:lnTo>
                      <a:pt x="104" y="130"/>
                    </a:lnTo>
                    <a:lnTo>
                      <a:pt x="103" y="132"/>
                    </a:lnTo>
                    <a:lnTo>
                      <a:pt x="107" y="133"/>
                    </a:lnTo>
                    <a:lnTo>
                      <a:pt x="107" y="134"/>
                    </a:lnTo>
                    <a:lnTo>
                      <a:pt x="108" y="135"/>
                    </a:lnTo>
                    <a:lnTo>
                      <a:pt x="108" y="138"/>
                    </a:lnTo>
                    <a:lnTo>
                      <a:pt x="107" y="139"/>
                    </a:lnTo>
                    <a:lnTo>
                      <a:pt x="106" y="139"/>
                    </a:lnTo>
                    <a:lnTo>
                      <a:pt x="107" y="144"/>
                    </a:lnTo>
                    <a:lnTo>
                      <a:pt x="106" y="146"/>
                    </a:lnTo>
                    <a:lnTo>
                      <a:pt x="109" y="147"/>
                    </a:lnTo>
                    <a:lnTo>
                      <a:pt x="110" y="146"/>
                    </a:lnTo>
                    <a:lnTo>
                      <a:pt x="113" y="146"/>
                    </a:lnTo>
                    <a:lnTo>
                      <a:pt x="114" y="148"/>
                    </a:lnTo>
                    <a:lnTo>
                      <a:pt x="116" y="150"/>
                    </a:lnTo>
                    <a:lnTo>
                      <a:pt x="116" y="151"/>
                    </a:lnTo>
                    <a:lnTo>
                      <a:pt x="118" y="150"/>
                    </a:lnTo>
                    <a:lnTo>
                      <a:pt x="119" y="152"/>
                    </a:lnTo>
                    <a:lnTo>
                      <a:pt x="119" y="155"/>
                    </a:lnTo>
                    <a:lnTo>
                      <a:pt x="120" y="155"/>
                    </a:lnTo>
                    <a:lnTo>
                      <a:pt x="121" y="155"/>
                    </a:lnTo>
                    <a:lnTo>
                      <a:pt x="121" y="156"/>
                    </a:lnTo>
                    <a:lnTo>
                      <a:pt x="125" y="157"/>
                    </a:lnTo>
                    <a:lnTo>
                      <a:pt x="126" y="157"/>
                    </a:lnTo>
                    <a:lnTo>
                      <a:pt x="127" y="158"/>
                    </a:lnTo>
                    <a:lnTo>
                      <a:pt x="129" y="162"/>
                    </a:lnTo>
                    <a:lnTo>
                      <a:pt x="127" y="163"/>
                    </a:lnTo>
                    <a:lnTo>
                      <a:pt x="128" y="164"/>
                    </a:lnTo>
                    <a:lnTo>
                      <a:pt x="129" y="164"/>
                    </a:lnTo>
                    <a:lnTo>
                      <a:pt x="130" y="164"/>
                    </a:lnTo>
                    <a:lnTo>
                      <a:pt x="132" y="164"/>
                    </a:lnTo>
                    <a:lnTo>
                      <a:pt x="133" y="167"/>
                    </a:lnTo>
                    <a:lnTo>
                      <a:pt x="134" y="168"/>
                    </a:lnTo>
                    <a:lnTo>
                      <a:pt x="135" y="169"/>
                    </a:lnTo>
                    <a:lnTo>
                      <a:pt x="134" y="171"/>
                    </a:lnTo>
                    <a:lnTo>
                      <a:pt x="135" y="172"/>
                    </a:lnTo>
                    <a:lnTo>
                      <a:pt x="134" y="174"/>
                    </a:lnTo>
                    <a:lnTo>
                      <a:pt x="135" y="175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1" y="174"/>
                    </a:lnTo>
                    <a:lnTo>
                      <a:pt x="142" y="175"/>
                    </a:lnTo>
                    <a:lnTo>
                      <a:pt x="143" y="174"/>
                    </a:lnTo>
                    <a:lnTo>
                      <a:pt x="143" y="173"/>
                    </a:lnTo>
                    <a:lnTo>
                      <a:pt x="146" y="173"/>
                    </a:lnTo>
                    <a:lnTo>
                      <a:pt x="147" y="173"/>
                    </a:lnTo>
                    <a:lnTo>
                      <a:pt x="149" y="173"/>
                    </a:lnTo>
                    <a:lnTo>
                      <a:pt x="150" y="174"/>
                    </a:lnTo>
                    <a:lnTo>
                      <a:pt x="150" y="173"/>
                    </a:lnTo>
                    <a:lnTo>
                      <a:pt x="151" y="172"/>
                    </a:lnTo>
                    <a:lnTo>
                      <a:pt x="153" y="173"/>
                    </a:lnTo>
                    <a:lnTo>
                      <a:pt x="155" y="172"/>
                    </a:lnTo>
                    <a:lnTo>
                      <a:pt x="155" y="173"/>
                    </a:lnTo>
                    <a:lnTo>
                      <a:pt x="157" y="172"/>
                    </a:lnTo>
                    <a:lnTo>
                      <a:pt x="157" y="171"/>
                    </a:lnTo>
                    <a:lnTo>
                      <a:pt x="156" y="170"/>
                    </a:lnTo>
                    <a:lnTo>
                      <a:pt x="157" y="169"/>
                    </a:lnTo>
                    <a:lnTo>
                      <a:pt x="157" y="168"/>
                    </a:lnTo>
                    <a:lnTo>
                      <a:pt x="158" y="167"/>
                    </a:lnTo>
                    <a:lnTo>
                      <a:pt x="159" y="167"/>
                    </a:lnTo>
                    <a:lnTo>
                      <a:pt x="159" y="164"/>
                    </a:lnTo>
                    <a:lnTo>
                      <a:pt x="157" y="163"/>
                    </a:lnTo>
                    <a:lnTo>
                      <a:pt x="157" y="162"/>
                    </a:lnTo>
                    <a:lnTo>
                      <a:pt x="158" y="160"/>
                    </a:lnTo>
                    <a:lnTo>
                      <a:pt x="157" y="159"/>
                    </a:lnTo>
                    <a:lnTo>
                      <a:pt x="156" y="159"/>
                    </a:lnTo>
                    <a:lnTo>
                      <a:pt x="156" y="156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1" y="149"/>
                    </a:lnTo>
                    <a:lnTo>
                      <a:pt x="152" y="149"/>
                    </a:lnTo>
                    <a:lnTo>
                      <a:pt x="152" y="148"/>
                    </a:lnTo>
                    <a:lnTo>
                      <a:pt x="153" y="148"/>
                    </a:lnTo>
                    <a:lnTo>
                      <a:pt x="152" y="147"/>
                    </a:lnTo>
                    <a:lnTo>
                      <a:pt x="153" y="147"/>
                    </a:lnTo>
                    <a:lnTo>
                      <a:pt x="153" y="145"/>
                    </a:lnTo>
                    <a:lnTo>
                      <a:pt x="154" y="146"/>
                    </a:lnTo>
                    <a:lnTo>
                      <a:pt x="154" y="145"/>
                    </a:lnTo>
                    <a:lnTo>
                      <a:pt x="152" y="143"/>
                    </a:lnTo>
                    <a:lnTo>
                      <a:pt x="153" y="141"/>
                    </a:lnTo>
                    <a:lnTo>
                      <a:pt x="155" y="138"/>
                    </a:lnTo>
                    <a:lnTo>
                      <a:pt x="157" y="138"/>
                    </a:lnTo>
                    <a:lnTo>
                      <a:pt x="157" y="136"/>
                    </a:lnTo>
                    <a:lnTo>
                      <a:pt x="157" y="135"/>
                    </a:lnTo>
                    <a:lnTo>
                      <a:pt x="157" y="134"/>
                    </a:lnTo>
                    <a:lnTo>
                      <a:pt x="157" y="133"/>
                    </a:lnTo>
                    <a:lnTo>
                      <a:pt x="159" y="132"/>
                    </a:lnTo>
                    <a:lnTo>
                      <a:pt x="159" y="131"/>
                    </a:lnTo>
                    <a:lnTo>
                      <a:pt x="160" y="129"/>
                    </a:lnTo>
                    <a:lnTo>
                      <a:pt x="159" y="128"/>
                    </a:lnTo>
                    <a:lnTo>
                      <a:pt x="160" y="127"/>
                    </a:lnTo>
                    <a:lnTo>
                      <a:pt x="161" y="127"/>
                    </a:lnTo>
                    <a:lnTo>
                      <a:pt x="162" y="124"/>
                    </a:lnTo>
                    <a:lnTo>
                      <a:pt x="163" y="123"/>
                    </a:lnTo>
                    <a:lnTo>
                      <a:pt x="165" y="122"/>
                    </a:lnTo>
                    <a:lnTo>
                      <a:pt x="165" y="119"/>
                    </a:lnTo>
                    <a:lnTo>
                      <a:pt x="167" y="119"/>
                    </a:lnTo>
                    <a:lnTo>
                      <a:pt x="168" y="118"/>
                    </a:lnTo>
                    <a:lnTo>
                      <a:pt x="168" y="120"/>
                    </a:lnTo>
                    <a:lnTo>
                      <a:pt x="170" y="121"/>
                    </a:lnTo>
                    <a:lnTo>
                      <a:pt x="172" y="121"/>
                    </a:lnTo>
                    <a:lnTo>
                      <a:pt x="171" y="119"/>
                    </a:lnTo>
                    <a:lnTo>
                      <a:pt x="173" y="120"/>
                    </a:lnTo>
                    <a:lnTo>
                      <a:pt x="174" y="120"/>
                    </a:lnTo>
                    <a:lnTo>
                      <a:pt x="173" y="122"/>
                    </a:lnTo>
                    <a:lnTo>
                      <a:pt x="174" y="123"/>
                    </a:lnTo>
                    <a:lnTo>
                      <a:pt x="175" y="122"/>
                    </a:lnTo>
                    <a:lnTo>
                      <a:pt x="174" y="121"/>
                    </a:lnTo>
                    <a:lnTo>
                      <a:pt x="174" y="120"/>
                    </a:lnTo>
                    <a:lnTo>
                      <a:pt x="174" y="119"/>
                    </a:lnTo>
                    <a:lnTo>
                      <a:pt x="175" y="120"/>
                    </a:lnTo>
                    <a:lnTo>
                      <a:pt x="175" y="119"/>
                    </a:lnTo>
                    <a:lnTo>
                      <a:pt x="177" y="119"/>
                    </a:lnTo>
                    <a:lnTo>
                      <a:pt x="177" y="118"/>
                    </a:lnTo>
                    <a:lnTo>
                      <a:pt x="177" y="117"/>
                    </a:lnTo>
                    <a:lnTo>
                      <a:pt x="177" y="116"/>
                    </a:lnTo>
                    <a:lnTo>
                      <a:pt x="177" y="115"/>
                    </a:lnTo>
                    <a:lnTo>
                      <a:pt x="176" y="115"/>
                    </a:lnTo>
                    <a:lnTo>
                      <a:pt x="177" y="115"/>
                    </a:lnTo>
                    <a:lnTo>
                      <a:pt x="177" y="114"/>
                    </a:lnTo>
                    <a:lnTo>
                      <a:pt x="178" y="114"/>
                    </a:lnTo>
                    <a:lnTo>
                      <a:pt x="179" y="113"/>
                    </a:lnTo>
                    <a:lnTo>
                      <a:pt x="181" y="112"/>
                    </a:lnTo>
                    <a:lnTo>
                      <a:pt x="182" y="112"/>
                    </a:lnTo>
                    <a:lnTo>
                      <a:pt x="183" y="110"/>
                    </a:lnTo>
                    <a:lnTo>
                      <a:pt x="183" y="109"/>
                    </a:lnTo>
                    <a:lnTo>
                      <a:pt x="184" y="108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6" y="109"/>
                    </a:lnTo>
                    <a:lnTo>
                      <a:pt x="186" y="108"/>
                    </a:lnTo>
                    <a:lnTo>
                      <a:pt x="187" y="109"/>
                    </a:lnTo>
                    <a:lnTo>
                      <a:pt x="187" y="108"/>
                    </a:lnTo>
                    <a:lnTo>
                      <a:pt x="189" y="107"/>
                    </a:lnTo>
                    <a:lnTo>
                      <a:pt x="189" y="106"/>
                    </a:lnTo>
                    <a:lnTo>
                      <a:pt x="189" y="105"/>
                    </a:lnTo>
                    <a:lnTo>
                      <a:pt x="187" y="104"/>
                    </a:lnTo>
                    <a:lnTo>
                      <a:pt x="187" y="103"/>
                    </a:lnTo>
                    <a:lnTo>
                      <a:pt x="186" y="102"/>
                    </a:lnTo>
                    <a:lnTo>
                      <a:pt x="187" y="100"/>
                    </a:lnTo>
                    <a:lnTo>
                      <a:pt x="187" y="99"/>
                    </a:lnTo>
                    <a:lnTo>
                      <a:pt x="188" y="97"/>
                    </a:lnTo>
                    <a:lnTo>
                      <a:pt x="188" y="96"/>
                    </a:lnTo>
                    <a:lnTo>
                      <a:pt x="186" y="95"/>
                    </a:lnTo>
                    <a:lnTo>
                      <a:pt x="186" y="94"/>
                    </a:lnTo>
                    <a:lnTo>
                      <a:pt x="187" y="93"/>
                    </a:lnTo>
                    <a:lnTo>
                      <a:pt x="185" y="91"/>
                    </a:lnTo>
                    <a:lnTo>
                      <a:pt x="185" y="92"/>
                    </a:lnTo>
                    <a:lnTo>
                      <a:pt x="183" y="91"/>
                    </a:lnTo>
                    <a:lnTo>
                      <a:pt x="182" y="91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79" y="89"/>
                    </a:lnTo>
                    <a:lnTo>
                      <a:pt x="180" y="89"/>
                    </a:lnTo>
                    <a:lnTo>
                      <a:pt x="180" y="88"/>
                    </a:lnTo>
                    <a:lnTo>
                      <a:pt x="179" y="87"/>
                    </a:lnTo>
                    <a:lnTo>
                      <a:pt x="179" y="86"/>
                    </a:lnTo>
                    <a:lnTo>
                      <a:pt x="180" y="85"/>
                    </a:lnTo>
                    <a:lnTo>
                      <a:pt x="181" y="84"/>
                    </a:lnTo>
                    <a:lnTo>
                      <a:pt x="182" y="84"/>
                    </a:lnTo>
                    <a:lnTo>
                      <a:pt x="183" y="83"/>
                    </a:lnTo>
                    <a:lnTo>
                      <a:pt x="184" y="82"/>
                    </a:lnTo>
                    <a:lnTo>
                      <a:pt x="183" y="80"/>
                    </a:lnTo>
                    <a:lnTo>
                      <a:pt x="182" y="81"/>
                    </a:lnTo>
                    <a:lnTo>
                      <a:pt x="181" y="80"/>
                    </a:lnTo>
                    <a:lnTo>
                      <a:pt x="180" y="80"/>
                    </a:lnTo>
                    <a:lnTo>
                      <a:pt x="179" y="79"/>
                    </a:lnTo>
                    <a:lnTo>
                      <a:pt x="180" y="79"/>
                    </a:lnTo>
                    <a:lnTo>
                      <a:pt x="179" y="78"/>
                    </a:lnTo>
                    <a:lnTo>
                      <a:pt x="179" y="76"/>
                    </a:lnTo>
                    <a:lnTo>
                      <a:pt x="178" y="76"/>
                    </a:lnTo>
                    <a:lnTo>
                      <a:pt x="177" y="72"/>
                    </a:lnTo>
                    <a:lnTo>
                      <a:pt x="174" y="72"/>
                    </a:lnTo>
                    <a:lnTo>
                      <a:pt x="173" y="72"/>
                    </a:lnTo>
                    <a:lnTo>
                      <a:pt x="173" y="70"/>
                    </a:lnTo>
                    <a:lnTo>
                      <a:pt x="172" y="69"/>
                    </a:lnTo>
                    <a:lnTo>
                      <a:pt x="170" y="68"/>
                    </a:lnTo>
                    <a:lnTo>
                      <a:pt x="168" y="68"/>
                    </a:lnTo>
                    <a:lnTo>
                      <a:pt x="167" y="69"/>
                    </a:lnTo>
                    <a:lnTo>
                      <a:pt x="167" y="68"/>
                    </a:lnTo>
                    <a:lnTo>
                      <a:pt x="166" y="68"/>
                    </a:lnTo>
                    <a:lnTo>
                      <a:pt x="165" y="67"/>
                    </a:lnTo>
                    <a:lnTo>
                      <a:pt x="163" y="68"/>
                    </a:lnTo>
                    <a:lnTo>
                      <a:pt x="163" y="67"/>
                    </a:lnTo>
                    <a:lnTo>
                      <a:pt x="162" y="68"/>
                    </a:lnTo>
                    <a:lnTo>
                      <a:pt x="161" y="67"/>
                    </a:lnTo>
                    <a:lnTo>
                      <a:pt x="160" y="67"/>
                    </a:lnTo>
                    <a:lnTo>
                      <a:pt x="160" y="66"/>
                    </a:lnTo>
                    <a:lnTo>
                      <a:pt x="158" y="67"/>
                    </a:lnTo>
                    <a:lnTo>
                      <a:pt x="155" y="67"/>
                    </a:lnTo>
                    <a:lnTo>
                      <a:pt x="156" y="67"/>
                    </a:lnTo>
                    <a:lnTo>
                      <a:pt x="157" y="65"/>
                    </a:lnTo>
                    <a:lnTo>
                      <a:pt x="156" y="62"/>
                    </a:lnTo>
                    <a:lnTo>
                      <a:pt x="155" y="62"/>
                    </a:lnTo>
                    <a:lnTo>
                      <a:pt x="154" y="60"/>
                    </a:lnTo>
                    <a:lnTo>
                      <a:pt x="155" y="57"/>
                    </a:lnTo>
                    <a:lnTo>
                      <a:pt x="157" y="55"/>
                    </a:lnTo>
                    <a:lnTo>
                      <a:pt x="158" y="55"/>
                    </a:lnTo>
                    <a:lnTo>
                      <a:pt x="158" y="53"/>
                    </a:lnTo>
                    <a:lnTo>
                      <a:pt x="160" y="51"/>
                    </a:lnTo>
                    <a:lnTo>
                      <a:pt x="158" y="50"/>
                    </a:lnTo>
                    <a:lnTo>
                      <a:pt x="160" y="48"/>
                    </a:lnTo>
                    <a:lnTo>
                      <a:pt x="161" y="46"/>
                    </a:lnTo>
                    <a:lnTo>
                      <a:pt x="162" y="45"/>
                    </a:lnTo>
                    <a:lnTo>
                      <a:pt x="161" y="44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3" y="41"/>
                    </a:lnTo>
                    <a:lnTo>
                      <a:pt x="164" y="39"/>
                    </a:lnTo>
                    <a:lnTo>
                      <a:pt x="165" y="39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4" y="37"/>
                    </a:lnTo>
                    <a:lnTo>
                      <a:pt x="166" y="36"/>
                    </a:lnTo>
                    <a:lnTo>
                      <a:pt x="166" y="35"/>
                    </a:lnTo>
                    <a:lnTo>
                      <a:pt x="164" y="33"/>
                    </a:lnTo>
                    <a:lnTo>
                      <a:pt x="163" y="34"/>
                    </a:lnTo>
                    <a:lnTo>
                      <a:pt x="163" y="32"/>
                    </a:lnTo>
                    <a:lnTo>
                      <a:pt x="162" y="32"/>
                    </a:lnTo>
                    <a:lnTo>
                      <a:pt x="157" y="31"/>
                    </a:lnTo>
                    <a:lnTo>
                      <a:pt x="153" y="28"/>
                    </a:lnTo>
                    <a:lnTo>
                      <a:pt x="152" y="28"/>
                    </a:lnTo>
                    <a:lnTo>
                      <a:pt x="151" y="24"/>
                    </a:lnTo>
                    <a:lnTo>
                      <a:pt x="150" y="22"/>
                    </a:lnTo>
                    <a:lnTo>
                      <a:pt x="149" y="21"/>
                    </a:lnTo>
                    <a:lnTo>
                      <a:pt x="145" y="24"/>
                    </a:lnTo>
                    <a:lnTo>
                      <a:pt x="142" y="23"/>
                    </a:lnTo>
                    <a:lnTo>
                      <a:pt x="141" y="24"/>
                    </a:lnTo>
                    <a:lnTo>
                      <a:pt x="139" y="24"/>
                    </a:lnTo>
                    <a:lnTo>
                      <a:pt x="137" y="24"/>
                    </a:lnTo>
                    <a:lnTo>
                      <a:pt x="135" y="24"/>
                    </a:lnTo>
                    <a:lnTo>
                      <a:pt x="135" y="23"/>
                    </a:lnTo>
                    <a:lnTo>
                      <a:pt x="136" y="20"/>
                    </a:lnTo>
                    <a:lnTo>
                      <a:pt x="135" y="19"/>
                    </a:lnTo>
                    <a:lnTo>
                      <a:pt x="134" y="18"/>
                    </a:lnTo>
                    <a:lnTo>
                      <a:pt x="132" y="19"/>
                    </a:lnTo>
                    <a:lnTo>
                      <a:pt x="131" y="18"/>
                    </a:lnTo>
                    <a:lnTo>
                      <a:pt x="130" y="15"/>
                    </a:lnTo>
                    <a:lnTo>
                      <a:pt x="130" y="14"/>
                    </a:lnTo>
                    <a:lnTo>
                      <a:pt x="128" y="13"/>
                    </a:lnTo>
                    <a:lnTo>
                      <a:pt x="128" y="12"/>
                    </a:lnTo>
                    <a:lnTo>
                      <a:pt x="129" y="8"/>
                    </a:lnTo>
                    <a:lnTo>
                      <a:pt x="128" y="5"/>
                    </a:lnTo>
                    <a:lnTo>
                      <a:pt x="127" y="4"/>
                    </a:lnTo>
                    <a:lnTo>
                      <a:pt x="127" y="3"/>
                    </a:lnTo>
                    <a:lnTo>
                      <a:pt x="125" y="5"/>
                    </a:lnTo>
                    <a:lnTo>
                      <a:pt x="125" y="7"/>
                    </a:lnTo>
                    <a:lnTo>
                      <a:pt x="121" y="10"/>
                    </a:lnTo>
                    <a:lnTo>
                      <a:pt x="120" y="9"/>
                    </a:lnTo>
                    <a:lnTo>
                      <a:pt x="120" y="8"/>
                    </a:lnTo>
                    <a:lnTo>
                      <a:pt x="113" y="8"/>
                    </a:lnTo>
                    <a:lnTo>
                      <a:pt x="113" y="7"/>
                    </a:lnTo>
                    <a:lnTo>
                      <a:pt x="114" y="7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6" y="5"/>
                    </a:lnTo>
                    <a:lnTo>
                      <a:pt x="116" y="3"/>
                    </a:lnTo>
                    <a:lnTo>
                      <a:pt x="115" y="2"/>
                    </a:lnTo>
                    <a:lnTo>
                      <a:pt x="113" y="0"/>
                    </a:lnTo>
                    <a:lnTo>
                      <a:pt x="112" y="1"/>
                    </a:lnTo>
                    <a:lnTo>
                      <a:pt x="112" y="2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3" y="6"/>
                    </a:lnTo>
                    <a:lnTo>
                      <a:pt x="101" y="7"/>
                    </a:lnTo>
                    <a:lnTo>
                      <a:pt x="101" y="4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98" y="1"/>
                    </a:lnTo>
                    <a:lnTo>
                      <a:pt x="94" y="3"/>
                    </a:lnTo>
                    <a:lnTo>
                      <a:pt x="93" y="3"/>
                    </a:lnTo>
                    <a:lnTo>
                      <a:pt x="94" y="4"/>
                    </a:lnTo>
                    <a:lnTo>
                      <a:pt x="94" y="7"/>
                    </a:lnTo>
                    <a:lnTo>
                      <a:pt x="95" y="9"/>
                    </a:lnTo>
                    <a:lnTo>
                      <a:pt x="95" y="10"/>
                    </a:lnTo>
                    <a:lnTo>
                      <a:pt x="92" y="11"/>
                    </a:lnTo>
                    <a:lnTo>
                      <a:pt x="91" y="11"/>
                    </a:lnTo>
                    <a:lnTo>
                      <a:pt x="91" y="9"/>
                    </a:lnTo>
                    <a:lnTo>
                      <a:pt x="85" y="8"/>
                    </a:lnTo>
                    <a:lnTo>
                      <a:pt x="85" y="11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9" y="16"/>
                    </a:lnTo>
                    <a:lnTo>
                      <a:pt x="90" y="17"/>
                    </a:lnTo>
                    <a:lnTo>
                      <a:pt x="88" y="19"/>
                    </a:lnTo>
                    <a:lnTo>
                      <a:pt x="89" y="17"/>
                    </a:lnTo>
                    <a:lnTo>
                      <a:pt x="87" y="15"/>
                    </a:lnTo>
                    <a:lnTo>
                      <a:pt x="85" y="12"/>
                    </a:lnTo>
                    <a:lnTo>
                      <a:pt x="85" y="11"/>
                    </a:lnTo>
                    <a:lnTo>
                      <a:pt x="81" y="14"/>
                    </a:lnTo>
                    <a:lnTo>
                      <a:pt x="74" y="19"/>
                    </a:lnTo>
                    <a:lnTo>
                      <a:pt x="73" y="19"/>
                    </a:lnTo>
                    <a:lnTo>
                      <a:pt x="71" y="20"/>
                    </a:lnTo>
                    <a:lnTo>
                      <a:pt x="69" y="20"/>
                    </a:lnTo>
                    <a:lnTo>
                      <a:pt x="68" y="20"/>
                    </a:lnTo>
                    <a:lnTo>
                      <a:pt x="67" y="21"/>
                    </a:lnTo>
                    <a:lnTo>
                      <a:pt x="66" y="20"/>
                    </a:lnTo>
                    <a:lnTo>
                      <a:pt x="67" y="20"/>
                    </a:lnTo>
                    <a:lnTo>
                      <a:pt x="65" y="20"/>
                    </a:lnTo>
                    <a:lnTo>
                      <a:pt x="62" y="20"/>
                    </a:lnTo>
                    <a:lnTo>
                      <a:pt x="61" y="20"/>
                    </a:lnTo>
                    <a:lnTo>
                      <a:pt x="62" y="16"/>
                    </a:lnTo>
                    <a:lnTo>
                      <a:pt x="61" y="15"/>
                    </a:lnTo>
                    <a:lnTo>
                      <a:pt x="58" y="14"/>
                    </a:lnTo>
                    <a:lnTo>
                      <a:pt x="54" y="12"/>
                    </a:lnTo>
                    <a:lnTo>
                      <a:pt x="53" y="11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0" y="11"/>
                    </a:lnTo>
                    <a:lnTo>
                      <a:pt x="49" y="13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46" y="15"/>
                    </a:lnTo>
                    <a:lnTo>
                      <a:pt x="44" y="15"/>
                    </a:lnTo>
                    <a:lnTo>
                      <a:pt x="42" y="13"/>
                    </a:lnTo>
                    <a:lnTo>
                      <a:pt x="41" y="12"/>
                    </a:lnTo>
                    <a:lnTo>
                      <a:pt x="41" y="10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1" y="3"/>
                    </a:lnTo>
                    <a:lnTo>
                      <a:pt x="37" y="7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7" y="10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0" y="19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45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5" y="48"/>
                    </a:lnTo>
                    <a:lnTo>
                      <a:pt x="6" y="49"/>
                    </a:lnTo>
                    <a:lnTo>
                      <a:pt x="6" y="50"/>
                    </a:lnTo>
                    <a:lnTo>
                      <a:pt x="8" y="55"/>
                    </a:lnTo>
                    <a:lnTo>
                      <a:pt x="9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4" y="60"/>
                    </a:lnTo>
                    <a:lnTo>
                      <a:pt x="15" y="59"/>
                    </a:lnTo>
                    <a:lnTo>
                      <a:pt x="15" y="57"/>
                    </a:lnTo>
                    <a:lnTo>
                      <a:pt x="17" y="55"/>
                    </a:lnTo>
                    <a:lnTo>
                      <a:pt x="18" y="55"/>
                    </a:lnTo>
                    <a:lnTo>
                      <a:pt x="20" y="53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1" name="Freeform 205"/>
              <p:cNvSpPr>
                <a:spLocks/>
              </p:cNvSpPr>
              <p:nvPr/>
            </p:nvSpPr>
            <p:spPr bwMode="auto">
              <a:xfrm>
                <a:off x="7197725" y="3944938"/>
                <a:ext cx="1588" cy="26987"/>
              </a:xfrm>
              <a:custGeom>
                <a:avLst/>
                <a:gdLst>
                  <a:gd name="T0" fmla="*/ 0 w 1"/>
                  <a:gd name="T1" fmla="*/ 2147483647 h 17"/>
                  <a:gd name="T2" fmla="*/ 0 w 1"/>
                  <a:gd name="T3" fmla="*/ 0 h 17"/>
                  <a:gd name="T4" fmla="*/ 0 w 1"/>
                  <a:gd name="T5" fmla="*/ 2147483647 h 17"/>
                  <a:gd name="T6" fmla="*/ 0 w 1"/>
                  <a:gd name="T7" fmla="*/ 2147483647 h 17"/>
                  <a:gd name="T8" fmla="*/ 0 w 1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7"/>
                  <a:gd name="T17" fmla="*/ 1 w 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7">
                    <a:moveTo>
                      <a:pt x="0" y="8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2" name="Line 206"/>
              <p:cNvSpPr>
                <a:spLocks noChangeShapeType="1"/>
              </p:cNvSpPr>
              <p:nvPr/>
            </p:nvSpPr>
            <p:spPr bwMode="auto">
              <a:xfrm>
                <a:off x="7197725" y="3949700"/>
                <a:ext cx="25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23" name="Line 207"/>
              <p:cNvSpPr>
                <a:spLocks noChangeShapeType="1"/>
              </p:cNvSpPr>
              <p:nvPr/>
            </p:nvSpPr>
            <p:spPr bwMode="auto">
              <a:xfrm>
                <a:off x="7194550" y="3948113"/>
                <a:ext cx="25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24" name="Freeform 208"/>
              <p:cNvSpPr>
                <a:spLocks/>
              </p:cNvSpPr>
              <p:nvPr/>
            </p:nvSpPr>
            <p:spPr bwMode="auto">
              <a:xfrm>
                <a:off x="7078663" y="3683000"/>
                <a:ext cx="315912" cy="363538"/>
              </a:xfrm>
              <a:custGeom>
                <a:avLst/>
                <a:gdLst>
                  <a:gd name="T0" fmla="*/ 2147483647 w 199"/>
                  <a:gd name="T1" fmla="*/ 2147483647 h 229"/>
                  <a:gd name="T2" fmla="*/ 2147483647 w 199"/>
                  <a:gd name="T3" fmla="*/ 2147483647 h 229"/>
                  <a:gd name="T4" fmla="*/ 2147483647 w 199"/>
                  <a:gd name="T5" fmla="*/ 2147483647 h 229"/>
                  <a:gd name="T6" fmla="*/ 2147483647 w 199"/>
                  <a:gd name="T7" fmla="*/ 2147483647 h 229"/>
                  <a:gd name="T8" fmla="*/ 2147483647 w 199"/>
                  <a:gd name="T9" fmla="*/ 2147483647 h 229"/>
                  <a:gd name="T10" fmla="*/ 2147483647 w 199"/>
                  <a:gd name="T11" fmla="*/ 2147483647 h 229"/>
                  <a:gd name="T12" fmla="*/ 2147483647 w 199"/>
                  <a:gd name="T13" fmla="*/ 2147483647 h 229"/>
                  <a:gd name="T14" fmla="*/ 2147483647 w 199"/>
                  <a:gd name="T15" fmla="*/ 2147483647 h 229"/>
                  <a:gd name="T16" fmla="*/ 2147483647 w 199"/>
                  <a:gd name="T17" fmla="*/ 2147483647 h 229"/>
                  <a:gd name="T18" fmla="*/ 2147483647 w 199"/>
                  <a:gd name="T19" fmla="*/ 2147483647 h 229"/>
                  <a:gd name="T20" fmla="*/ 2147483647 w 199"/>
                  <a:gd name="T21" fmla="*/ 0 h 229"/>
                  <a:gd name="T22" fmla="*/ 2147483647 w 199"/>
                  <a:gd name="T23" fmla="*/ 2147483647 h 229"/>
                  <a:gd name="T24" fmla="*/ 2147483647 w 199"/>
                  <a:gd name="T25" fmla="*/ 2147483647 h 229"/>
                  <a:gd name="T26" fmla="*/ 2147483647 w 199"/>
                  <a:gd name="T27" fmla="*/ 2147483647 h 229"/>
                  <a:gd name="T28" fmla="*/ 2147483647 w 199"/>
                  <a:gd name="T29" fmla="*/ 2147483647 h 229"/>
                  <a:gd name="T30" fmla="*/ 2147483647 w 199"/>
                  <a:gd name="T31" fmla="*/ 2147483647 h 229"/>
                  <a:gd name="T32" fmla="*/ 2147483647 w 199"/>
                  <a:gd name="T33" fmla="*/ 2147483647 h 229"/>
                  <a:gd name="T34" fmla="*/ 2147483647 w 199"/>
                  <a:gd name="T35" fmla="*/ 2147483647 h 229"/>
                  <a:gd name="T36" fmla="*/ 2147483647 w 199"/>
                  <a:gd name="T37" fmla="*/ 2147483647 h 229"/>
                  <a:gd name="T38" fmla="*/ 2147483647 w 199"/>
                  <a:gd name="T39" fmla="*/ 2147483647 h 229"/>
                  <a:gd name="T40" fmla="*/ 2147483647 w 199"/>
                  <a:gd name="T41" fmla="*/ 2147483647 h 229"/>
                  <a:gd name="T42" fmla="*/ 2147483647 w 199"/>
                  <a:gd name="T43" fmla="*/ 2147483647 h 229"/>
                  <a:gd name="T44" fmla="*/ 2147483647 w 199"/>
                  <a:gd name="T45" fmla="*/ 2147483647 h 229"/>
                  <a:gd name="T46" fmla="*/ 2147483647 w 199"/>
                  <a:gd name="T47" fmla="*/ 2147483647 h 229"/>
                  <a:gd name="T48" fmla="*/ 2147483647 w 199"/>
                  <a:gd name="T49" fmla="*/ 2147483647 h 229"/>
                  <a:gd name="T50" fmla="*/ 2147483647 w 199"/>
                  <a:gd name="T51" fmla="*/ 2147483647 h 229"/>
                  <a:gd name="T52" fmla="*/ 2147483647 w 199"/>
                  <a:gd name="T53" fmla="*/ 2147483647 h 229"/>
                  <a:gd name="T54" fmla="*/ 2147483647 w 199"/>
                  <a:gd name="T55" fmla="*/ 2147483647 h 229"/>
                  <a:gd name="T56" fmla="*/ 2147483647 w 199"/>
                  <a:gd name="T57" fmla="*/ 2147483647 h 229"/>
                  <a:gd name="T58" fmla="*/ 2147483647 w 199"/>
                  <a:gd name="T59" fmla="*/ 2147483647 h 229"/>
                  <a:gd name="T60" fmla="*/ 2147483647 w 199"/>
                  <a:gd name="T61" fmla="*/ 2147483647 h 229"/>
                  <a:gd name="T62" fmla="*/ 2147483647 w 199"/>
                  <a:gd name="T63" fmla="*/ 2147483647 h 229"/>
                  <a:gd name="T64" fmla="*/ 2147483647 w 199"/>
                  <a:gd name="T65" fmla="*/ 2147483647 h 229"/>
                  <a:gd name="T66" fmla="*/ 2147483647 w 199"/>
                  <a:gd name="T67" fmla="*/ 2147483647 h 229"/>
                  <a:gd name="T68" fmla="*/ 2147483647 w 199"/>
                  <a:gd name="T69" fmla="*/ 2147483647 h 229"/>
                  <a:gd name="T70" fmla="*/ 2147483647 w 199"/>
                  <a:gd name="T71" fmla="*/ 2147483647 h 229"/>
                  <a:gd name="T72" fmla="*/ 2147483647 w 199"/>
                  <a:gd name="T73" fmla="*/ 2147483647 h 229"/>
                  <a:gd name="T74" fmla="*/ 2147483647 w 199"/>
                  <a:gd name="T75" fmla="*/ 2147483647 h 229"/>
                  <a:gd name="T76" fmla="*/ 2147483647 w 199"/>
                  <a:gd name="T77" fmla="*/ 2147483647 h 229"/>
                  <a:gd name="T78" fmla="*/ 2147483647 w 199"/>
                  <a:gd name="T79" fmla="*/ 2147483647 h 229"/>
                  <a:gd name="T80" fmla="*/ 2147483647 w 199"/>
                  <a:gd name="T81" fmla="*/ 2147483647 h 229"/>
                  <a:gd name="T82" fmla="*/ 2147483647 w 199"/>
                  <a:gd name="T83" fmla="*/ 2147483647 h 229"/>
                  <a:gd name="T84" fmla="*/ 2147483647 w 199"/>
                  <a:gd name="T85" fmla="*/ 2147483647 h 229"/>
                  <a:gd name="T86" fmla="*/ 2147483647 w 199"/>
                  <a:gd name="T87" fmla="*/ 2147483647 h 229"/>
                  <a:gd name="T88" fmla="*/ 2147483647 w 199"/>
                  <a:gd name="T89" fmla="*/ 2147483647 h 229"/>
                  <a:gd name="T90" fmla="*/ 2147483647 w 199"/>
                  <a:gd name="T91" fmla="*/ 2147483647 h 229"/>
                  <a:gd name="T92" fmla="*/ 2147483647 w 199"/>
                  <a:gd name="T93" fmla="*/ 2147483647 h 229"/>
                  <a:gd name="T94" fmla="*/ 2147483647 w 199"/>
                  <a:gd name="T95" fmla="*/ 2147483647 h 229"/>
                  <a:gd name="T96" fmla="*/ 2147483647 w 199"/>
                  <a:gd name="T97" fmla="*/ 2147483647 h 229"/>
                  <a:gd name="T98" fmla="*/ 2147483647 w 199"/>
                  <a:gd name="T99" fmla="*/ 2147483647 h 229"/>
                  <a:gd name="T100" fmla="*/ 2147483647 w 199"/>
                  <a:gd name="T101" fmla="*/ 2147483647 h 229"/>
                  <a:gd name="T102" fmla="*/ 2147483647 w 199"/>
                  <a:gd name="T103" fmla="*/ 2147483647 h 229"/>
                  <a:gd name="T104" fmla="*/ 2147483647 w 199"/>
                  <a:gd name="T105" fmla="*/ 2147483647 h 229"/>
                  <a:gd name="T106" fmla="*/ 2147483647 w 199"/>
                  <a:gd name="T107" fmla="*/ 2147483647 h 229"/>
                  <a:gd name="T108" fmla="*/ 2147483647 w 199"/>
                  <a:gd name="T109" fmla="*/ 2147483647 h 229"/>
                  <a:gd name="T110" fmla="*/ 2147483647 w 199"/>
                  <a:gd name="T111" fmla="*/ 2147483647 h 229"/>
                  <a:gd name="T112" fmla="*/ 2147483647 w 199"/>
                  <a:gd name="T113" fmla="*/ 2147483647 h 229"/>
                  <a:gd name="T114" fmla="*/ 2147483647 w 199"/>
                  <a:gd name="T115" fmla="*/ 2147483647 h 229"/>
                  <a:gd name="T116" fmla="*/ 2147483647 w 199"/>
                  <a:gd name="T117" fmla="*/ 2147483647 h 2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9"/>
                  <a:gd name="T178" fmla="*/ 0 h 229"/>
                  <a:gd name="T179" fmla="*/ 199 w 199"/>
                  <a:gd name="T180" fmla="*/ 229 h 2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9" h="229">
                    <a:moveTo>
                      <a:pt x="105" y="99"/>
                    </a:moveTo>
                    <a:lnTo>
                      <a:pt x="107" y="98"/>
                    </a:lnTo>
                    <a:lnTo>
                      <a:pt x="110" y="98"/>
                    </a:lnTo>
                    <a:lnTo>
                      <a:pt x="105" y="98"/>
                    </a:lnTo>
                    <a:lnTo>
                      <a:pt x="99" y="92"/>
                    </a:lnTo>
                    <a:lnTo>
                      <a:pt x="95" y="90"/>
                    </a:lnTo>
                    <a:lnTo>
                      <a:pt x="93" y="91"/>
                    </a:lnTo>
                    <a:lnTo>
                      <a:pt x="92" y="87"/>
                    </a:lnTo>
                    <a:lnTo>
                      <a:pt x="94" y="85"/>
                    </a:lnTo>
                    <a:lnTo>
                      <a:pt x="97" y="84"/>
                    </a:lnTo>
                    <a:lnTo>
                      <a:pt x="107" y="77"/>
                    </a:lnTo>
                    <a:lnTo>
                      <a:pt x="108" y="75"/>
                    </a:lnTo>
                    <a:lnTo>
                      <a:pt x="110" y="72"/>
                    </a:lnTo>
                    <a:lnTo>
                      <a:pt x="106" y="66"/>
                    </a:lnTo>
                    <a:lnTo>
                      <a:pt x="110" y="72"/>
                    </a:lnTo>
                    <a:lnTo>
                      <a:pt x="109" y="74"/>
                    </a:lnTo>
                    <a:lnTo>
                      <a:pt x="109" y="75"/>
                    </a:lnTo>
                    <a:lnTo>
                      <a:pt x="110" y="73"/>
                    </a:lnTo>
                    <a:lnTo>
                      <a:pt x="111" y="73"/>
                    </a:lnTo>
                    <a:lnTo>
                      <a:pt x="115" y="70"/>
                    </a:lnTo>
                    <a:lnTo>
                      <a:pt x="118" y="69"/>
                    </a:lnTo>
                    <a:lnTo>
                      <a:pt x="119" y="71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4"/>
                    </a:lnTo>
                    <a:lnTo>
                      <a:pt x="128" y="78"/>
                    </a:lnTo>
                    <a:lnTo>
                      <a:pt x="128" y="80"/>
                    </a:lnTo>
                    <a:lnTo>
                      <a:pt x="126" y="84"/>
                    </a:lnTo>
                    <a:lnTo>
                      <a:pt x="122" y="86"/>
                    </a:lnTo>
                    <a:lnTo>
                      <a:pt x="118" y="88"/>
                    </a:lnTo>
                    <a:lnTo>
                      <a:pt x="115" y="90"/>
                    </a:lnTo>
                    <a:lnTo>
                      <a:pt x="113" y="90"/>
                    </a:lnTo>
                    <a:lnTo>
                      <a:pt x="112" y="90"/>
                    </a:lnTo>
                    <a:lnTo>
                      <a:pt x="112" y="92"/>
                    </a:lnTo>
                    <a:lnTo>
                      <a:pt x="111" y="97"/>
                    </a:lnTo>
                    <a:lnTo>
                      <a:pt x="113" y="94"/>
                    </a:lnTo>
                    <a:lnTo>
                      <a:pt x="115" y="92"/>
                    </a:lnTo>
                    <a:lnTo>
                      <a:pt x="116" y="90"/>
                    </a:lnTo>
                    <a:lnTo>
                      <a:pt x="117" y="90"/>
                    </a:lnTo>
                    <a:lnTo>
                      <a:pt x="119" y="89"/>
                    </a:lnTo>
                    <a:lnTo>
                      <a:pt x="121" y="89"/>
                    </a:lnTo>
                    <a:lnTo>
                      <a:pt x="126" y="84"/>
                    </a:lnTo>
                    <a:lnTo>
                      <a:pt x="129" y="79"/>
                    </a:lnTo>
                    <a:lnTo>
                      <a:pt x="129" y="78"/>
                    </a:lnTo>
                    <a:lnTo>
                      <a:pt x="128" y="73"/>
                    </a:lnTo>
                    <a:lnTo>
                      <a:pt x="127" y="72"/>
                    </a:lnTo>
                    <a:lnTo>
                      <a:pt x="128" y="72"/>
                    </a:lnTo>
                    <a:lnTo>
                      <a:pt x="128" y="70"/>
                    </a:lnTo>
                    <a:lnTo>
                      <a:pt x="119" y="69"/>
                    </a:lnTo>
                    <a:lnTo>
                      <a:pt x="117" y="66"/>
                    </a:lnTo>
                    <a:lnTo>
                      <a:pt x="117" y="65"/>
                    </a:lnTo>
                    <a:lnTo>
                      <a:pt x="117" y="56"/>
                    </a:lnTo>
                    <a:lnTo>
                      <a:pt x="121" y="51"/>
                    </a:lnTo>
                    <a:lnTo>
                      <a:pt x="123" y="50"/>
                    </a:lnTo>
                    <a:lnTo>
                      <a:pt x="122" y="49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7" y="49"/>
                    </a:lnTo>
                    <a:lnTo>
                      <a:pt x="116" y="50"/>
                    </a:lnTo>
                    <a:lnTo>
                      <a:pt x="111" y="48"/>
                    </a:lnTo>
                    <a:lnTo>
                      <a:pt x="109" y="48"/>
                    </a:lnTo>
                    <a:lnTo>
                      <a:pt x="106" y="45"/>
                    </a:lnTo>
                    <a:lnTo>
                      <a:pt x="107" y="44"/>
                    </a:lnTo>
                    <a:lnTo>
                      <a:pt x="109" y="42"/>
                    </a:lnTo>
                    <a:lnTo>
                      <a:pt x="109" y="40"/>
                    </a:lnTo>
                    <a:lnTo>
                      <a:pt x="110" y="39"/>
                    </a:lnTo>
                    <a:lnTo>
                      <a:pt x="110" y="36"/>
                    </a:lnTo>
                    <a:lnTo>
                      <a:pt x="111" y="33"/>
                    </a:lnTo>
                    <a:lnTo>
                      <a:pt x="110" y="32"/>
                    </a:lnTo>
                    <a:lnTo>
                      <a:pt x="109" y="30"/>
                    </a:lnTo>
                    <a:lnTo>
                      <a:pt x="110" y="29"/>
                    </a:lnTo>
                    <a:lnTo>
                      <a:pt x="110" y="27"/>
                    </a:lnTo>
                    <a:lnTo>
                      <a:pt x="108" y="28"/>
                    </a:lnTo>
                    <a:lnTo>
                      <a:pt x="100" y="33"/>
                    </a:lnTo>
                    <a:lnTo>
                      <a:pt x="107" y="29"/>
                    </a:lnTo>
                    <a:lnTo>
                      <a:pt x="108" y="28"/>
                    </a:lnTo>
                    <a:lnTo>
                      <a:pt x="109" y="26"/>
                    </a:lnTo>
                    <a:lnTo>
                      <a:pt x="110" y="25"/>
                    </a:lnTo>
                    <a:lnTo>
                      <a:pt x="111" y="24"/>
                    </a:lnTo>
                    <a:lnTo>
                      <a:pt x="111" y="22"/>
                    </a:lnTo>
                    <a:lnTo>
                      <a:pt x="111" y="19"/>
                    </a:lnTo>
                    <a:lnTo>
                      <a:pt x="114" y="16"/>
                    </a:lnTo>
                    <a:lnTo>
                      <a:pt x="117" y="13"/>
                    </a:lnTo>
                    <a:lnTo>
                      <a:pt x="121" y="10"/>
                    </a:lnTo>
                    <a:lnTo>
                      <a:pt x="126" y="8"/>
                    </a:lnTo>
                    <a:lnTo>
                      <a:pt x="129" y="6"/>
                    </a:lnTo>
                    <a:lnTo>
                      <a:pt x="135" y="3"/>
                    </a:lnTo>
                    <a:lnTo>
                      <a:pt x="137" y="4"/>
                    </a:lnTo>
                    <a:lnTo>
                      <a:pt x="142" y="3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50" y="8"/>
                    </a:lnTo>
                    <a:lnTo>
                      <a:pt x="151" y="8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0" y="3"/>
                    </a:lnTo>
                    <a:lnTo>
                      <a:pt x="152" y="3"/>
                    </a:lnTo>
                    <a:lnTo>
                      <a:pt x="154" y="5"/>
                    </a:lnTo>
                    <a:lnTo>
                      <a:pt x="161" y="3"/>
                    </a:lnTo>
                    <a:lnTo>
                      <a:pt x="167" y="1"/>
                    </a:lnTo>
                    <a:lnTo>
                      <a:pt x="171" y="0"/>
                    </a:lnTo>
                    <a:lnTo>
                      <a:pt x="176" y="0"/>
                    </a:lnTo>
                    <a:lnTo>
                      <a:pt x="179" y="1"/>
                    </a:lnTo>
                    <a:lnTo>
                      <a:pt x="180" y="0"/>
                    </a:lnTo>
                    <a:lnTo>
                      <a:pt x="180" y="1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2" y="5"/>
                    </a:lnTo>
                    <a:lnTo>
                      <a:pt x="182" y="6"/>
                    </a:lnTo>
                    <a:lnTo>
                      <a:pt x="182" y="11"/>
                    </a:lnTo>
                    <a:lnTo>
                      <a:pt x="185" y="12"/>
                    </a:lnTo>
                    <a:lnTo>
                      <a:pt x="191" y="14"/>
                    </a:lnTo>
                    <a:lnTo>
                      <a:pt x="191" y="15"/>
                    </a:lnTo>
                    <a:lnTo>
                      <a:pt x="190" y="16"/>
                    </a:lnTo>
                    <a:lnTo>
                      <a:pt x="191" y="18"/>
                    </a:lnTo>
                    <a:lnTo>
                      <a:pt x="194" y="19"/>
                    </a:lnTo>
                    <a:lnTo>
                      <a:pt x="195" y="18"/>
                    </a:lnTo>
                    <a:lnTo>
                      <a:pt x="196" y="19"/>
                    </a:lnTo>
                    <a:lnTo>
                      <a:pt x="197" y="23"/>
                    </a:lnTo>
                    <a:lnTo>
                      <a:pt x="197" y="24"/>
                    </a:lnTo>
                    <a:lnTo>
                      <a:pt x="198" y="26"/>
                    </a:lnTo>
                    <a:lnTo>
                      <a:pt x="196" y="25"/>
                    </a:lnTo>
                    <a:lnTo>
                      <a:pt x="195" y="26"/>
                    </a:lnTo>
                    <a:lnTo>
                      <a:pt x="195" y="28"/>
                    </a:lnTo>
                    <a:lnTo>
                      <a:pt x="195" y="29"/>
                    </a:lnTo>
                    <a:lnTo>
                      <a:pt x="196" y="30"/>
                    </a:lnTo>
                    <a:lnTo>
                      <a:pt x="195" y="33"/>
                    </a:lnTo>
                    <a:lnTo>
                      <a:pt x="196" y="40"/>
                    </a:lnTo>
                    <a:lnTo>
                      <a:pt x="196" y="41"/>
                    </a:lnTo>
                    <a:lnTo>
                      <a:pt x="194" y="45"/>
                    </a:lnTo>
                    <a:lnTo>
                      <a:pt x="189" y="53"/>
                    </a:lnTo>
                    <a:lnTo>
                      <a:pt x="189" y="54"/>
                    </a:lnTo>
                    <a:lnTo>
                      <a:pt x="188" y="56"/>
                    </a:lnTo>
                    <a:lnTo>
                      <a:pt x="188" y="69"/>
                    </a:lnTo>
                    <a:lnTo>
                      <a:pt x="187" y="72"/>
                    </a:lnTo>
                    <a:lnTo>
                      <a:pt x="183" y="70"/>
                    </a:lnTo>
                    <a:lnTo>
                      <a:pt x="182" y="70"/>
                    </a:lnTo>
                    <a:lnTo>
                      <a:pt x="179" y="69"/>
                    </a:lnTo>
                    <a:lnTo>
                      <a:pt x="172" y="70"/>
                    </a:lnTo>
                    <a:lnTo>
                      <a:pt x="170" y="71"/>
                    </a:lnTo>
                    <a:lnTo>
                      <a:pt x="170" y="72"/>
                    </a:lnTo>
                    <a:lnTo>
                      <a:pt x="170" y="74"/>
                    </a:lnTo>
                    <a:lnTo>
                      <a:pt x="172" y="76"/>
                    </a:lnTo>
                    <a:lnTo>
                      <a:pt x="172" y="77"/>
                    </a:lnTo>
                    <a:lnTo>
                      <a:pt x="171" y="76"/>
                    </a:lnTo>
                    <a:lnTo>
                      <a:pt x="170" y="77"/>
                    </a:lnTo>
                    <a:lnTo>
                      <a:pt x="169" y="77"/>
                    </a:lnTo>
                    <a:lnTo>
                      <a:pt x="170" y="79"/>
                    </a:lnTo>
                    <a:lnTo>
                      <a:pt x="170" y="82"/>
                    </a:lnTo>
                    <a:lnTo>
                      <a:pt x="172" y="84"/>
                    </a:lnTo>
                    <a:lnTo>
                      <a:pt x="176" y="84"/>
                    </a:lnTo>
                    <a:lnTo>
                      <a:pt x="181" y="87"/>
                    </a:lnTo>
                    <a:lnTo>
                      <a:pt x="182" y="86"/>
                    </a:lnTo>
                    <a:lnTo>
                      <a:pt x="183" y="84"/>
                    </a:lnTo>
                    <a:lnTo>
                      <a:pt x="184" y="85"/>
                    </a:lnTo>
                    <a:lnTo>
                      <a:pt x="184" y="88"/>
                    </a:lnTo>
                    <a:lnTo>
                      <a:pt x="185" y="90"/>
                    </a:lnTo>
                    <a:lnTo>
                      <a:pt x="186" y="90"/>
                    </a:lnTo>
                    <a:lnTo>
                      <a:pt x="187" y="95"/>
                    </a:lnTo>
                    <a:lnTo>
                      <a:pt x="184" y="101"/>
                    </a:lnTo>
                    <a:lnTo>
                      <a:pt x="186" y="104"/>
                    </a:lnTo>
                    <a:lnTo>
                      <a:pt x="184" y="106"/>
                    </a:lnTo>
                    <a:lnTo>
                      <a:pt x="182" y="106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7" y="112"/>
                    </a:lnTo>
                    <a:lnTo>
                      <a:pt x="176" y="114"/>
                    </a:lnTo>
                    <a:lnTo>
                      <a:pt x="175" y="114"/>
                    </a:lnTo>
                    <a:lnTo>
                      <a:pt x="170" y="114"/>
                    </a:lnTo>
                    <a:lnTo>
                      <a:pt x="170" y="116"/>
                    </a:lnTo>
                    <a:lnTo>
                      <a:pt x="170" y="118"/>
                    </a:lnTo>
                    <a:lnTo>
                      <a:pt x="167" y="119"/>
                    </a:lnTo>
                    <a:lnTo>
                      <a:pt x="167" y="121"/>
                    </a:lnTo>
                    <a:lnTo>
                      <a:pt x="168" y="121"/>
                    </a:lnTo>
                    <a:lnTo>
                      <a:pt x="173" y="125"/>
                    </a:lnTo>
                    <a:lnTo>
                      <a:pt x="173" y="128"/>
                    </a:lnTo>
                    <a:lnTo>
                      <a:pt x="172" y="128"/>
                    </a:lnTo>
                    <a:lnTo>
                      <a:pt x="171" y="131"/>
                    </a:lnTo>
                    <a:lnTo>
                      <a:pt x="170" y="131"/>
                    </a:lnTo>
                    <a:lnTo>
                      <a:pt x="168" y="133"/>
                    </a:lnTo>
                    <a:lnTo>
                      <a:pt x="166" y="131"/>
                    </a:lnTo>
                    <a:lnTo>
                      <a:pt x="165" y="131"/>
                    </a:lnTo>
                    <a:lnTo>
                      <a:pt x="164" y="132"/>
                    </a:lnTo>
                    <a:lnTo>
                      <a:pt x="161" y="133"/>
                    </a:lnTo>
                    <a:lnTo>
                      <a:pt x="159" y="134"/>
                    </a:lnTo>
                    <a:lnTo>
                      <a:pt x="157" y="136"/>
                    </a:lnTo>
                    <a:lnTo>
                      <a:pt x="155" y="136"/>
                    </a:lnTo>
                    <a:lnTo>
                      <a:pt x="154" y="135"/>
                    </a:lnTo>
                    <a:lnTo>
                      <a:pt x="153" y="136"/>
                    </a:lnTo>
                    <a:lnTo>
                      <a:pt x="152" y="134"/>
                    </a:lnTo>
                    <a:lnTo>
                      <a:pt x="152" y="138"/>
                    </a:lnTo>
                    <a:lnTo>
                      <a:pt x="150" y="137"/>
                    </a:lnTo>
                    <a:lnTo>
                      <a:pt x="149" y="136"/>
                    </a:lnTo>
                    <a:lnTo>
                      <a:pt x="146" y="136"/>
                    </a:lnTo>
                    <a:lnTo>
                      <a:pt x="146" y="134"/>
                    </a:lnTo>
                    <a:lnTo>
                      <a:pt x="144" y="134"/>
                    </a:lnTo>
                    <a:lnTo>
                      <a:pt x="142" y="133"/>
                    </a:lnTo>
                    <a:lnTo>
                      <a:pt x="140" y="131"/>
                    </a:lnTo>
                    <a:lnTo>
                      <a:pt x="138" y="131"/>
                    </a:lnTo>
                    <a:lnTo>
                      <a:pt x="140" y="134"/>
                    </a:lnTo>
                    <a:lnTo>
                      <a:pt x="140" y="136"/>
                    </a:lnTo>
                    <a:lnTo>
                      <a:pt x="137" y="135"/>
                    </a:lnTo>
                    <a:lnTo>
                      <a:pt x="134" y="134"/>
                    </a:lnTo>
                    <a:lnTo>
                      <a:pt x="134" y="135"/>
                    </a:lnTo>
                    <a:lnTo>
                      <a:pt x="132" y="136"/>
                    </a:lnTo>
                    <a:lnTo>
                      <a:pt x="129" y="137"/>
                    </a:lnTo>
                    <a:lnTo>
                      <a:pt x="130" y="138"/>
                    </a:lnTo>
                    <a:lnTo>
                      <a:pt x="130" y="143"/>
                    </a:lnTo>
                    <a:lnTo>
                      <a:pt x="128" y="143"/>
                    </a:lnTo>
                    <a:lnTo>
                      <a:pt x="131" y="144"/>
                    </a:lnTo>
                    <a:lnTo>
                      <a:pt x="133" y="146"/>
                    </a:lnTo>
                    <a:lnTo>
                      <a:pt x="133" y="149"/>
                    </a:lnTo>
                    <a:lnTo>
                      <a:pt x="136" y="151"/>
                    </a:lnTo>
                    <a:lnTo>
                      <a:pt x="135" y="155"/>
                    </a:lnTo>
                    <a:lnTo>
                      <a:pt x="138" y="160"/>
                    </a:lnTo>
                    <a:lnTo>
                      <a:pt x="139" y="162"/>
                    </a:lnTo>
                    <a:lnTo>
                      <a:pt x="140" y="163"/>
                    </a:lnTo>
                    <a:lnTo>
                      <a:pt x="140" y="167"/>
                    </a:lnTo>
                    <a:lnTo>
                      <a:pt x="140" y="173"/>
                    </a:lnTo>
                    <a:lnTo>
                      <a:pt x="140" y="174"/>
                    </a:lnTo>
                    <a:lnTo>
                      <a:pt x="140" y="176"/>
                    </a:lnTo>
                    <a:lnTo>
                      <a:pt x="140" y="177"/>
                    </a:lnTo>
                    <a:lnTo>
                      <a:pt x="137" y="179"/>
                    </a:lnTo>
                    <a:lnTo>
                      <a:pt x="134" y="185"/>
                    </a:lnTo>
                    <a:lnTo>
                      <a:pt x="132" y="186"/>
                    </a:lnTo>
                    <a:lnTo>
                      <a:pt x="132" y="188"/>
                    </a:lnTo>
                    <a:lnTo>
                      <a:pt x="132" y="192"/>
                    </a:lnTo>
                    <a:lnTo>
                      <a:pt x="132" y="193"/>
                    </a:lnTo>
                    <a:lnTo>
                      <a:pt x="135" y="191"/>
                    </a:lnTo>
                    <a:lnTo>
                      <a:pt x="137" y="191"/>
                    </a:lnTo>
                    <a:lnTo>
                      <a:pt x="135" y="192"/>
                    </a:lnTo>
                    <a:lnTo>
                      <a:pt x="135" y="193"/>
                    </a:lnTo>
                    <a:lnTo>
                      <a:pt x="136" y="194"/>
                    </a:lnTo>
                    <a:lnTo>
                      <a:pt x="136" y="195"/>
                    </a:lnTo>
                    <a:lnTo>
                      <a:pt x="133" y="196"/>
                    </a:lnTo>
                    <a:lnTo>
                      <a:pt x="132" y="197"/>
                    </a:lnTo>
                    <a:lnTo>
                      <a:pt x="131" y="197"/>
                    </a:lnTo>
                    <a:lnTo>
                      <a:pt x="129" y="199"/>
                    </a:lnTo>
                    <a:lnTo>
                      <a:pt x="128" y="199"/>
                    </a:lnTo>
                    <a:lnTo>
                      <a:pt x="126" y="201"/>
                    </a:lnTo>
                    <a:lnTo>
                      <a:pt x="125" y="203"/>
                    </a:lnTo>
                    <a:lnTo>
                      <a:pt x="124" y="203"/>
                    </a:lnTo>
                    <a:lnTo>
                      <a:pt x="122" y="201"/>
                    </a:lnTo>
                    <a:lnTo>
                      <a:pt x="122" y="202"/>
                    </a:lnTo>
                    <a:lnTo>
                      <a:pt x="121" y="202"/>
                    </a:lnTo>
                    <a:lnTo>
                      <a:pt x="121" y="205"/>
                    </a:lnTo>
                    <a:lnTo>
                      <a:pt x="122" y="206"/>
                    </a:lnTo>
                    <a:lnTo>
                      <a:pt x="122" y="208"/>
                    </a:lnTo>
                    <a:lnTo>
                      <a:pt x="121" y="208"/>
                    </a:lnTo>
                    <a:lnTo>
                      <a:pt x="122" y="208"/>
                    </a:lnTo>
                    <a:lnTo>
                      <a:pt x="123" y="208"/>
                    </a:lnTo>
                    <a:lnTo>
                      <a:pt x="128" y="208"/>
                    </a:lnTo>
                    <a:lnTo>
                      <a:pt x="127" y="210"/>
                    </a:lnTo>
                    <a:lnTo>
                      <a:pt x="128" y="213"/>
                    </a:lnTo>
                    <a:lnTo>
                      <a:pt x="129" y="214"/>
                    </a:lnTo>
                    <a:lnTo>
                      <a:pt x="131" y="214"/>
                    </a:lnTo>
                    <a:lnTo>
                      <a:pt x="130" y="216"/>
                    </a:lnTo>
                    <a:lnTo>
                      <a:pt x="130" y="217"/>
                    </a:lnTo>
                    <a:lnTo>
                      <a:pt x="129" y="220"/>
                    </a:lnTo>
                    <a:lnTo>
                      <a:pt x="128" y="220"/>
                    </a:lnTo>
                    <a:lnTo>
                      <a:pt x="127" y="220"/>
                    </a:lnTo>
                    <a:lnTo>
                      <a:pt x="127" y="221"/>
                    </a:lnTo>
                    <a:lnTo>
                      <a:pt x="127" y="222"/>
                    </a:lnTo>
                    <a:lnTo>
                      <a:pt x="126" y="224"/>
                    </a:lnTo>
                    <a:lnTo>
                      <a:pt x="125" y="223"/>
                    </a:lnTo>
                    <a:lnTo>
                      <a:pt x="124" y="224"/>
                    </a:lnTo>
                    <a:lnTo>
                      <a:pt x="127" y="226"/>
                    </a:lnTo>
                    <a:lnTo>
                      <a:pt x="126" y="227"/>
                    </a:lnTo>
                    <a:lnTo>
                      <a:pt x="126" y="228"/>
                    </a:lnTo>
                    <a:lnTo>
                      <a:pt x="124" y="227"/>
                    </a:lnTo>
                    <a:lnTo>
                      <a:pt x="122" y="227"/>
                    </a:lnTo>
                    <a:lnTo>
                      <a:pt x="121" y="228"/>
                    </a:lnTo>
                    <a:lnTo>
                      <a:pt x="121" y="227"/>
                    </a:lnTo>
                    <a:lnTo>
                      <a:pt x="120" y="227"/>
                    </a:lnTo>
                    <a:lnTo>
                      <a:pt x="119" y="226"/>
                    </a:lnTo>
                    <a:lnTo>
                      <a:pt x="117" y="227"/>
                    </a:lnTo>
                    <a:lnTo>
                      <a:pt x="117" y="226"/>
                    </a:lnTo>
                    <a:lnTo>
                      <a:pt x="116" y="227"/>
                    </a:lnTo>
                    <a:lnTo>
                      <a:pt x="115" y="226"/>
                    </a:lnTo>
                    <a:lnTo>
                      <a:pt x="114" y="226"/>
                    </a:lnTo>
                    <a:lnTo>
                      <a:pt x="114" y="225"/>
                    </a:lnTo>
                    <a:lnTo>
                      <a:pt x="112" y="226"/>
                    </a:lnTo>
                    <a:lnTo>
                      <a:pt x="109" y="226"/>
                    </a:lnTo>
                    <a:lnTo>
                      <a:pt x="111" y="224"/>
                    </a:lnTo>
                    <a:lnTo>
                      <a:pt x="110" y="221"/>
                    </a:lnTo>
                    <a:lnTo>
                      <a:pt x="109" y="221"/>
                    </a:lnTo>
                    <a:lnTo>
                      <a:pt x="108" y="219"/>
                    </a:lnTo>
                    <a:lnTo>
                      <a:pt x="109" y="216"/>
                    </a:lnTo>
                    <a:lnTo>
                      <a:pt x="111" y="214"/>
                    </a:lnTo>
                    <a:lnTo>
                      <a:pt x="112" y="214"/>
                    </a:lnTo>
                    <a:lnTo>
                      <a:pt x="112" y="212"/>
                    </a:lnTo>
                    <a:lnTo>
                      <a:pt x="114" y="210"/>
                    </a:lnTo>
                    <a:lnTo>
                      <a:pt x="112" y="209"/>
                    </a:lnTo>
                    <a:lnTo>
                      <a:pt x="114" y="207"/>
                    </a:lnTo>
                    <a:lnTo>
                      <a:pt x="116" y="204"/>
                    </a:lnTo>
                    <a:lnTo>
                      <a:pt x="115" y="203"/>
                    </a:lnTo>
                    <a:lnTo>
                      <a:pt x="116" y="201"/>
                    </a:lnTo>
                    <a:lnTo>
                      <a:pt x="117" y="201"/>
                    </a:lnTo>
                    <a:lnTo>
                      <a:pt x="117" y="200"/>
                    </a:lnTo>
                    <a:lnTo>
                      <a:pt x="118" y="198"/>
                    </a:lnTo>
                    <a:lnTo>
                      <a:pt x="119" y="198"/>
                    </a:lnTo>
                    <a:lnTo>
                      <a:pt x="118" y="197"/>
                    </a:lnTo>
                    <a:lnTo>
                      <a:pt x="117" y="197"/>
                    </a:lnTo>
                    <a:lnTo>
                      <a:pt x="118" y="196"/>
                    </a:lnTo>
                    <a:lnTo>
                      <a:pt x="120" y="195"/>
                    </a:lnTo>
                    <a:lnTo>
                      <a:pt x="120" y="194"/>
                    </a:lnTo>
                    <a:lnTo>
                      <a:pt x="118" y="192"/>
                    </a:lnTo>
                    <a:lnTo>
                      <a:pt x="117" y="193"/>
                    </a:lnTo>
                    <a:lnTo>
                      <a:pt x="117" y="191"/>
                    </a:lnTo>
                    <a:lnTo>
                      <a:pt x="116" y="191"/>
                    </a:lnTo>
                    <a:lnTo>
                      <a:pt x="111" y="190"/>
                    </a:lnTo>
                    <a:lnTo>
                      <a:pt x="107" y="187"/>
                    </a:lnTo>
                    <a:lnTo>
                      <a:pt x="106" y="187"/>
                    </a:lnTo>
                    <a:lnTo>
                      <a:pt x="105" y="183"/>
                    </a:lnTo>
                    <a:lnTo>
                      <a:pt x="104" y="181"/>
                    </a:lnTo>
                    <a:lnTo>
                      <a:pt x="103" y="180"/>
                    </a:lnTo>
                    <a:lnTo>
                      <a:pt x="99" y="183"/>
                    </a:lnTo>
                    <a:lnTo>
                      <a:pt x="96" y="182"/>
                    </a:lnTo>
                    <a:lnTo>
                      <a:pt x="95" y="183"/>
                    </a:lnTo>
                    <a:lnTo>
                      <a:pt x="93" y="183"/>
                    </a:lnTo>
                    <a:lnTo>
                      <a:pt x="91" y="183"/>
                    </a:lnTo>
                    <a:lnTo>
                      <a:pt x="89" y="183"/>
                    </a:lnTo>
                    <a:lnTo>
                      <a:pt x="89" y="182"/>
                    </a:lnTo>
                    <a:lnTo>
                      <a:pt x="90" y="179"/>
                    </a:lnTo>
                    <a:lnTo>
                      <a:pt x="89" y="178"/>
                    </a:lnTo>
                    <a:lnTo>
                      <a:pt x="88" y="177"/>
                    </a:lnTo>
                    <a:lnTo>
                      <a:pt x="86" y="178"/>
                    </a:lnTo>
                    <a:lnTo>
                      <a:pt x="85" y="177"/>
                    </a:lnTo>
                    <a:lnTo>
                      <a:pt x="84" y="174"/>
                    </a:lnTo>
                    <a:lnTo>
                      <a:pt x="84" y="173"/>
                    </a:lnTo>
                    <a:lnTo>
                      <a:pt x="82" y="172"/>
                    </a:lnTo>
                    <a:lnTo>
                      <a:pt x="82" y="171"/>
                    </a:lnTo>
                    <a:lnTo>
                      <a:pt x="83" y="167"/>
                    </a:lnTo>
                    <a:lnTo>
                      <a:pt x="82" y="164"/>
                    </a:lnTo>
                    <a:lnTo>
                      <a:pt x="81" y="163"/>
                    </a:lnTo>
                    <a:lnTo>
                      <a:pt x="81" y="162"/>
                    </a:lnTo>
                    <a:lnTo>
                      <a:pt x="79" y="164"/>
                    </a:lnTo>
                    <a:lnTo>
                      <a:pt x="79" y="166"/>
                    </a:lnTo>
                    <a:lnTo>
                      <a:pt x="75" y="169"/>
                    </a:lnTo>
                    <a:lnTo>
                      <a:pt x="74" y="168"/>
                    </a:lnTo>
                    <a:lnTo>
                      <a:pt x="74" y="167"/>
                    </a:lnTo>
                    <a:lnTo>
                      <a:pt x="67" y="167"/>
                    </a:lnTo>
                    <a:lnTo>
                      <a:pt x="67" y="166"/>
                    </a:lnTo>
                    <a:lnTo>
                      <a:pt x="68" y="166"/>
                    </a:lnTo>
                    <a:lnTo>
                      <a:pt x="69" y="167"/>
                    </a:lnTo>
                    <a:lnTo>
                      <a:pt x="69" y="165"/>
                    </a:lnTo>
                    <a:lnTo>
                      <a:pt x="70" y="164"/>
                    </a:lnTo>
                    <a:lnTo>
                      <a:pt x="70" y="162"/>
                    </a:lnTo>
                    <a:lnTo>
                      <a:pt x="69" y="161"/>
                    </a:lnTo>
                    <a:lnTo>
                      <a:pt x="67" y="159"/>
                    </a:lnTo>
                    <a:lnTo>
                      <a:pt x="66" y="160"/>
                    </a:lnTo>
                    <a:lnTo>
                      <a:pt x="66" y="161"/>
                    </a:lnTo>
                    <a:lnTo>
                      <a:pt x="63" y="162"/>
                    </a:lnTo>
                    <a:lnTo>
                      <a:pt x="63" y="163"/>
                    </a:lnTo>
                    <a:lnTo>
                      <a:pt x="62" y="164"/>
                    </a:lnTo>
                    <a:lnTo>
                      <a:pt x="62" y="166"/>
                    </a:lnTo>
                    <a:lnTo>
                      <a:pt x="60" y="166"/>
                    </a:lnTo>
                    <a:lnTo>
                      <a:pt x="57" y="165"/>
                    </a:lnTo>
                    <a:lnTo>
                      <a:pt x="55" y="166"/>
                    </a:lnTo>
                    <a:lnTo>
                      <a:pt x="55" y="163"/>
                    </a:lnTo>
                    <a:lnTo>
                      <a:pt x="56" y="161"/>
                    </a:lnTo>
                    <a:lnTo>
                      <a:pt x="56" y="160"/>
                    </a:lnTo>
                    <a:lnTo>
                      <a:pt x="52" y="160"/>
                    </a:lnTo>
                    <a:lnTo>
                      <a:pt x="48" y="162"/>
                    </a:lnTo>
                    <a:lnTo>
                      <a:pt x="47" y="162"/>
                    </a:lnTo>
                    <a:lnTo>
                      <a:pt x="48" y="163"/>
                    </a:lnTo>
                    <a:lnTo>
                      <a:pt x="48" y="166"/>
                    </a:lnTo>
                    <a:lnTo>
                      <a:pt x="49" y="168"/>
                    </a:lnTo>
                    <a:lnTo>
                      <a:pt x="49" y="169"/>
                    </a:lnTo>
                    <a:lnTo>
                      <a:pt x="46" y="170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1" y="167"/>
                    </a:lnTo>
                    <a:lnTo>
                      <a:pt x="39" y="167"/>
                    </a:lnTo>
                    <a:lnTo>
                      <a:pt x="38" y="165"/>
                    </a:lnTo>
                    <a:lnTo>
                      <a:pt x="35" y="166"/>
                    </a:lnTo>
                    <a:lnTo>
                      <a:pt x="31" y="163"/>
                    </a:lnTo>
                    <a:lnTo>
                      <a:pt x="27" y="159"/>
                    </a:lnTo>
                    <a:lnTo>
                      <a:pt x="25" y="160"/>
                    </a:lnTo>
                    <a:lnTo>
                      <a:pt x="22" y="164"/>
                    </a:lnTo>
                    <a:lnTo>
                      <a:pt x="21" y="164"/>
                    </a:lnTo>
                    <a:lnTo>
                      <a:pt x="18" y="164"/>
                    </a:lnTo>
                    <a:lnTo>
                      <a:pt x="16" y="162"/>
                    </a:lnTo>
                    <a:lnTo>
                      <a:pt x="16" y="161"/>
                    </a:lnTo>
                    <a:lnTo>
                      <a:pt x="15" y="161"/>
                    </a:lnTo>
                    <a:lnTo>
                      <a:pt x="12" y="159"/>
                    </a:lnTo>
                    <a:lnTo>
                      <a:pt x="12" y="157"/>
                    </a:lnTo>
                    <a:lnTo>
                      <a:pt x="11" y="157"/>
                    </a:lnTo>
                    <a:lnTo>
                      <a:pt x="10" y="158"/>
                    </a:lnTo>
                    <a:lnTo>
                      <a:pt x="7" y="158"/>
                    </a:lnTo>
                    <a:lnTo>
                      <a:pt x="4" y="155"/>
                    </a:lnTo>
                    <a:lnTo>
                      <a:pt x="3" y="153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4" y="147"/>
                    </a:lnTo>
                    <a:lnTo>
                      <a:pt x="9" y="145"/>
                    </a:lnTo>
                    <a:lnTo>
                      <a:pt x="11" y="146"/>
                    </a:lnTo>
                    <a:lnTo>
                      <a:pt x="11" y="148"/>
                    </a:lnTo>
                    <a:lnTo>
                      <a:pt x="13" y="149"/>
                    </a:lnTo>
                    <a:lnTo>
                      <a:pt x="14" y="153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6" y="151"/>
                    </a:lnTo>
                    <a:lnTo>
                      <a:pt x="22" y="152"/>
                    </a:lnTo>
                    <a:lnTo>
                      <a:pt x="25" y="151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7" y="153"/>
                    </a:lnTo>
                    <a:lnTo>
                      <a:pt x="29" y="154"/>
                    </a:lnTo>
                    <a:lnTo>
                      <a:pt x="31" y="155"/>
                    </a:lnTo>
                    <a:lnTo>
                      <a:pt x="31" y="158"/>
                    </a:lnTo>
                    <a:lnTo>
                      <a:pt x="33" y="161"/>
                    </a:lnTo>
                    <a:lnTo>
                      <a:pt x="35" y="162"/>
                    </a:lnTo>
                    <a:lnTo>
                      <a:pt x="36" y="161"/>
                    </a:lnTo>
                    <a:lnTo>
                      <a:pt x="39" y="162"/>
                    </a:lnTo>
                    <a:lnTo>
                      <a:pt x="39" y="161"/>
                    </a:lnTo>
                    <a:lnTo>
                      <a:pt x="41" y="162"/>
                    </a:lnTo>
                    <a:lnTo>
                      <a:pt x="43" y="162"/>
                    </a:lnTo>
                    <a:lnTo>
                      <a:pt x="44" y="161"/>
                    </a:lnTo>
                    <a:lnTo>
                      <a:pt x="43" y="158"/>
                    </a:lnTo>
                    <a:lnTo>
                      <a:pt x="39" y="155"/>
                    </a:lnTo>
                    <a:lnTo>
                      <a:pt x="39" y="156"/>
                    </a:lnTo>
                    <a:lnTo>
                      <a:pt x="37" y="155"/>
                    </a:lnTo>
                    <a:lnTo>
                      <a:pt x="33" y="154"/>
                    </a:lnTo>
                    <a:lnTo>
                      <a:pt x="31" y="151"/>
                    </a:lnTo>
                    <a:lnTo>
                      <a:pt x="28" y="149"/>
                    </a:lnTo>
                    <a:lnTo>
                      <a:pt x="33" y="147"/>
                    </a:lnTo>
                    <a:lnTo>
                      <a:pt x="34" y="147"/>
                    </a:lnTo>
                    <a:lnTo>
                      <a:pt x="36" y="148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7" y="147"/>
                    </a:lnTo>
                    <a:lnTo>
                      <a:pt x="35" y="145"/>
                    </a:lnTo>
                    <a:lnTo>
                      <a:pt x="35" y="144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39" y="144"/>
                    </a:lnTo>
                    <a:lnTo>
                      <a:pt x="41" y="146"/>
                    </a:lnTo>
                    <a:lnTo>
                      <a:pt x="43" y="147"/>
                    </a:lnTo>
                    <a:lnTo>
                      <a:pt x="48" y="145"/>
                    </a:lnTo>
                    <a:lnTo>
                      <a:pt x="51" y="142"/>
                    </a:lnTo>
                    <a:lnTo>
                      <a:pt x="53" y="143"/>
                    </a:lnTo>
                    <a:lnTo>
                      <a:pt x="57" y="143"/>
                    </a:lnTo>
                    <a:lnTo>
                      <a:pt x="61" y="143"/>
                    </a:lnTo>
                    <a:lnTo>
                      <a:pt x="61" y="142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70" y="141"/>
                    </a:lnTo>
                    <a:lnTo>
                      <a:pt x="71" y="141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38"/>
                    </a:lnTo>
                    <a:lnTo>
                      <a:pt x="68" y="139"/>
                    </a:lnTo>
                    <a:lnTo>
                      <a:pt x="67" y="139"/>
                    </a:lnTo>
                    <a:lnTo>
                      <a:pt x="69" y="137"/>
                    </a:lnTo>
                    <a:lnTo>
                      <a:pt x="68" y="137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4" y="138"/>
                    </a:lnTo>
                    <a:lnTo>
                      <a:pt x="63" y="139"/>
                    </a:lnTo>
                    <a:lnTo>
                      <a:pt x="63" y="140"/>
                    </a:lnTo>
                    <a:lnTo>
                      <a:pt x="62" y="141"/>
                    </a:lnTo>
                    <a:lnTo>
                      <a:pt x="62" y="140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1" y="139"/>
                    </a:lnTo>
                    <a:lnTo>
                      <a:pt x="48" y="137"/>
                    </a:lnTo>
                    <a:lnTo>
                      <a:pt x="44" y="134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3"/>
                    </a:lnTo>
                    <a:lnTo>
                      <a:pt x="34" y="120"/>
                    </a:lnTo>
                    <a:lnTo>
                      <a:pt x="33" y="120"/>
                    </a:lnTo>
                    <a:lnTo>
                      <a:pt x="34" y="115"/>
                    </a:lnTo>
                    <a:lnTo>
                      <a:pt x="35" y="115"/>
                    </a:lnTo>
                    <a:lnTo>
                      <a:pt x="38" y="116"/>
                    </a:lnTo>
                    <a:lnTo>
                      <a:pt x="40" y="114"/>
                    </a:lnTo>
                    <a:lnTo>
                      <a:pt x="40" y="113"/>
                    </a:lnTo>
                    <a:lnTo>
                      <a:pt x="41" y="113"/>
                    </a:lnTo>
                    <a:lnTo>
                      <a:pt x="44" y="110"/>
                    </a:lnTo>
                    <a:lnTo>
                      <a:pt x="48" y="105"/>
                    </a:lnTo>
                    <a:lnTo>
                      <a:pt x="50" y="104"/>
                    </a:lnTo>
                    <a:lnTo>
                      <a:pt x="54" y="99"/>
                    </a:lnTo>
                    <a:lnTo>
                      <a:pt x="57" y="94"/>
                    </a:lnTo>
                    <a:lnTo>
                      <a:pt x="61" y="88"/>
                    </a:lnTo>
                    <a:lnTo>
                      <a:pt x="61" y="87"/>
                    </a:lnTo>
                    <a:lnTo>
                      <a:pt x="62" y="86"/>
                    </a:lnTo>
                    <a:lnTo>
                      <a:pt x="65" y="79"/>
                    </a:lnTo>
                    <a:lnTo>
                      <a:pt x="65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8" y="72"/>
                    </a:lnTo>
                    <a:lnTo>
                      <a:pt x="69" y="67"/>
                    </a:lnTo>
                    <a:lnTo>
                      <a:pt x="70" y="61"/>
                    </a:lnTo>
                    <a:lnTo>
                      <a:pt x="72" y="54"/>
                    </a:lnTo>
                    <a:lnTo>
                      <a:pt x="72" y="52"/>
                    </a:lnTo>
                    <a:lnTo>
                      <a:pt x="74" y="48"/>
                    </a:lnTo>
                    <a:lnTo>
                      <a:pt x="76" y="42"/>
                    </a:lnTo>
                    <a:lnTo>
                      <a:pt x="77" y="36"/>
                    </a:lnTo>
                    <a:lnTo>
                      <a:pt x="81" y="36"/>
                    </a:lnTo>
                    <a:lnTo>
                      <a:pt x="81" y="37"/>
                    </a:lnTo>
                    <a:lnTo>
                      <a:pt x="81" y="40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7" y="42"/>
                    </a:lnTo>
                    <a:lnTo>
                      <a:pt x="88" y="40"/>
                    </a:lnTo>
                    <a:lnTo>
                      <a:pt x="92" y="39"/>
                    </a:lnTo>
                    <a:lnTo>
                      <a:pt x="99" y="34"/>
                    </a:lnTo>
                    <a:lnTo>
                      <a:pt x="93" y="40"/>
                    </a:lnTo>
                    <a:lnTo>
                      <a:pt x="94" y="46"/>
                    </a:lnTo>
                    <a:lnTo>
                      <a:pt x="95" y="47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98" y="55"/>
                    </a:lnTo>
                    <a:lnTo>
                      <a:pt x="101" y="55"/>
                    </a:lnTo>
                    <a:lnTo>
                      <a:pt x="102" y="56"/>
                    </a:lnTo>
                    <a:lnTo>
                      <a:pt x="102" y="58"/>
                    </a:lnTo>
                    <a:lnTo>
                      <a:pt x="103" y="59"/>
                    </a:lnTo>
                    <a:lnTo>
                      <a:pt x="102" y="60"/>
                    </a:lnTo>
                    <a:lnTo>
                      <a:pt x="105" y="66"/>
                    </a:lnTo>
                    <a:lnTo>
                      <a:pt x="102" y="60"/>
                    </a:lnTo>
                    <a:lnTo>
                      <a:pt x="100" y="61"/>
                    </a:lnTo>
                    <a:lnTo>
                      <a:pt x="99" y="64"/>
                    </a:lnTo>
                    <a:lnTo>
                      <a:pt x="94" y="66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89" y="64"/>
                    </a:lnTo>
                    <a:lnTo>
                      <a:pt x="88" y="66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91" y="76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91" y="82"/>
                    </a:lnTo>
                    <a:lnTo>
                      <a:pt x="86" y="87"/>
                    </a:lnTo>
                    <a:lnTo>
                      <a:pt x="84" y="87"/>
                    </a:lnTo>
                    <a:lnTo>
                      <a:pt x="86" y="89"/>
                    </a:lnTo>
                    <a:lnTo>
                      <a:pt x="87" y="90"/>
                    </a:lnTo>
                    <a:lnTo>
                      <a:pt x="89" y="90"/>
                    </a:lnTo>
                    <a:lnTo>
                      <a:pt x="93" y="91"/>
                    </a:lnTo>
                    <a:lnTo>
                      <a:pt x="93" y="93"/>
                    </a:lnTo>
                    <a:lnTo>
                      <a:pt x="98" y="92"/>
                    </a:lnTo>
                    <a:lnTo>
                      <a:pt x="99" y="94"/>
                    </a:lnTo>
                    <a:lnTo>
                      <a:pt x="100" y="96"/>
                    </a:lnTo>
                    <a:lnTo>
                      <a:pt x="103" y="97"/>
                    </a:lnTo>
                    <a:lnTo>
                      <a:pt x="105" y="99"/>
                    </a:lnTo>
                    <a:lnTo>
                      <a:pt x="75" y="166"/>
                    </a:lnTo>
                    <a:lnTo>
                      <a:pt x="75" y="165"/>
                    </a:lnTo>
                    <a:lnTo>
                      <a:pt x="75" y="167"/>
                    </a:lnTo>
                    <a:lnTo>
                      <a:pt x="75" y="166"/>
                    </a:lnTo>
                    <a:lnTo>
                      <a:pt x="105" y="99"/>
                    </a:lnTo>
                    <a:lnTo>
                      <a:pt x="75" y="168"/>
                    </a:lnTo>
                    <a:lnTo>
                      <a:pt x="105" y="99"/>
                    </a:lnTo>
                    <a:lnTo>
                      <a:pt x="73" y="167"/>
                    </a:lnTo>
                    <a:lnTo>
                      <a:pt x="105" y="99"/>
                    </a:lnTo>
                  </a:path>
                </a:pathLst>
              </a:custGeom>
              <a:solidFill>
                <a:srgbClr val="99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5" name="Freeform 209" descr="25%"/>
              <p:cNvSpPr>
                <a:spLocks/>
              </p:cNvSpPr>
              <p:nvPr/>
            </p:nvSpPr>
            <p:spPr bwMode="auto">
              <a:xfrm>
                <a:off x="7078663" y="3683000"/>
                <a:ext cx="315912" cy="363538"/>
              </a:xfrm>
              <a:custGeom>
                <a:avLst/>
                <a:gdLst>
                  <a:gd name="T0" fmla="*/ 2147483647 w 199"/>
                  <a:gd name="T1" fmla="*/ 2147483647 h 229"/>
                  <a:gd name="T2" fmla="*/ 2147483647 w 199"/>
                  <a:gd name="T3" fmla="*/ 2147483647 h 229"/>
                  <a:gd name="T4" fmla="*/ 2147483647 w 199"/>
                  <a:gd name="T5" fmla="*/ 2147483647 h 229"/>
                  <a:gd name="T6" fmla="*/ 2147483647 w 199"/>
                  <a:gd name="T7" fmla="*/ 2147483647 h 229"/>
                  <a:gd name="T8" fmla="*/ 2147483647 w 199"/>
                  <a:gd name="T9" fmla="*/ 2147483647 h 229"/>
                  <a:gd name="T10" fmla="*/ 2147483647 w 199"/>
                  <a:gd name="T11" fmla="*/ 2147483647 h 229"/>
                  <a:gd name="T12" fmla="*/ 2147483647 w 199"/>
                  <a:gd name="T13" fmla="*/ 2147483647 h 229"/>
                  <a:gd name="T14" fmla="*/ 2147483647 w 199"/>
                  <a:gd name="T15" fmla="*/ 2147483647 h 229"/>
                  <a:gd name="T16" fmla="*/ 2147483647 w 199"/>
                  <a:gd name="T17" fmla="*/ 2147483647 h 229"/>
                  <a:gd name="T18" fmla="*/ 2147483647 w 199"/>
                  <a:gd name="T19" fmla="*/ 2147483647 h 229"/>
                  <a:gd name="T20" fmla="*/ 2147483647 w 199"/>
                  <a:gd name="T21" fmla="*/ 0 h 229"/>
                  <a:gd name="T22" fmla="*/ 2147483647 w 199"/>
                  <a:gd name="T23" fmla="*/ 2147483647 h 229"/>
                  <a:gd name="T24" fmla="*/ 2147483647 w 199"/>
                  <a:gd name="T25" fmla="*/ 2147483647 h 229"/>
                  <a:gd name="T26" fmla="*/ 2147483647 w 199"/>
                  <a:gd name="T27" fmla="*/ 2147483647 h 229"/>
                  <a:gd name="T28" fmla="*/ 2147483647 w 199"/>
                  <a:gd name="T29" fmla="*/ 2147483647 h 229"/>
                  <a:gd name="T30" fmla="*/ 2147483647 w 199"/>
                  <a:gd name="T31" fmla="*/ 2147483647 h 229"/>
                  <a:gd name="T32" fmla="*/ 2147483647 w 199"/>
                  <a:gd name="T33" fmla="*/ 2147483647 h 229"/>
                  <a:gd name="T34" fmla="*/ 2147483647 w 199"/>
                  <a:gd name="T35" fmla="*/ 2147483647 h 229"/>
                  <a:gd name="T36" fmla="*/ 2147483647 w 199"/>
                  <a:gd name="T37" fmla="*/ 2147483647 h 229"/>
                  <a:gd name="T38" fmla="*/ 2147483647 w 199"/>
                  <a:gd name="T39" fmla="*/ 2147483647 h 229"/>
                  <a:gd name="T40" fmla="*/ 2147483647 w 199"/>
                  <a:gd name="T41" fmla="*/ 2147483647 h 229"/>
                  <a:gd name="T42" fmla="*/ 2147483647 w 199"/>
                  <a:gd name="T43" fmla="*/ 2147483647 h 229"/>
                  <a:gd name="T44" fmla="*/ 2147483647 w 199"/>
                  <a:gd name="T45" fmla="*/ 2147483647 h 229"/>
                  <a:gd name="T46" fmla="*/ 2147483647 w 199"/>
                  <a:gd name="T47" fmla="*/ 2147483647 h 229"/>
                  <a:gd name="T48" fmla="*/ 2147483647 w 199"/>
                  <a:gd name="T49" fmla="*/ 2147483647 h 229"/>
                  <a:gd name="T50" fmla="*/ 2147483647 w 199"/>
                  <a:gd name="T51" fmla="*/ 2147483647 h 229"/>
                  <a:gd name="T52" fmla="*/ 2147483647 w 199"/>
                  <a:gd name="T53" fmla="*/ 2147483647 h 229"/>
                  <a:gd name="T54" fmla="*/ 2147483647 w 199"/>
                  <a:gd name="T55" fmla="*/ 2147483647 h 229"/>
                  <a:gd name="T56" fmla="*/ 2147483647 w 199"/>
                  <a:gd name="T57" fmla="*/ 2147483647 h 229"/>
                  <a:gd name="T58" fmla="*/ 2147483647 w 199"/>
                  <a:gd name="T59" fmla="*/ 2147483647 h 229"/>
                  <a:gd name="T60" fmla="*/ 2147483647 w 199"/>
                  <a:gd name="T61" fmla="*/ 2147483647 h 229"/>
                  <a:gd name="T62" fmla="*/ 2147483647 w 199"/>
                  <a:gd name="T63" fmla="*/ 2147483647 h 229"/>
                  <a:gd name="T64" fmla="*/ 2147483647 w 199"/>
                  <a:gd name="T65" fmla="*/ 2147483647 h 229"/>
                  <a:gd name="T66" fmla="*/ 2147483647 w 199"/>
                  <a:gd name="T67" fmla="*/ 2147483647 h 229"/>
                  <a:gd name="T68" fmla="*/ 2147483647 w 199"/>
                  <a:gd name="T69" fmla="*/ 2147483647 h 229"/>
                  <a:gd name="T70" fmla="*/ 2147483647 w 199"/>
                  <a:gd name="T71" fmla="*/ 2147483647 h 229"/>
                  <a:gd name="T72" fmla="*/ 2147483647 w 199"/>
                  <a:gd name="T73" fmla="*/ 2147483647 h 229"/>
                  <a:gd name="T74" fmla="*/ 2147483647 w 199"/>
                  <a:gd name="T75" fmla="*/ 2147483647 h 229"/>
                  <a:gd name="T76" fmla="*/ 2147483647 w 199"/>
                  <a:gd name="T77" fmla="*/ 2147483647 h 229"/>
                  <a:gd name="T78" fmla="*/ 2147483647 w 199"/>
                  <a:gd name="T79" fmla="*/ 2147483647 h 229"/>
                  <a:gd name="T80" fmla="*/ 2147483647 w 199"/>
                  <a:gd name="T81" fmla="*/ 2147483647 h 229"/>
                  <a:gd name="T82" fmla="*/ 2147483647 w 199"/>
                  <a:gd name="T83" fmla="*/ 2147483647 h 229"/>
                  <a:gd name="T84" fmla="*/ 2147483647 w 199"/>
                  <a:gd name="T85" fmla="*/ 2147483647 h 229"/>
                  <a:gd name="T86" fmla="*/ 2147483647 w 199"/>
                  <a:gd name="T87" fmla="*/ 2147483647 h 229"/>
                  <a:gd name="T88" fmla="*/ 2147483647 w 199"/>
                  <a:gd name="T89" fmla="*/ 2147483647 h 229"/>
                  <a:gd name="T90" fmla="*/ 2147483647 w 199"/>
                  <a:gd name="T91" fmla="*/ 2147483647 h 229"/>
                  <a:gd name="T92" fmla="*/ 2147483647 w 199"/>
                  <a:gd name="T93" fmla="*/ 2147483647 h 229"/>
                  <a:gd name="T94" fmla="*/ 2147483647 w 199"/>
                  <a:gd name="T95" fmla="*/ 2147483647 h 229"/>
                  <a:gd name="T96" fmla="*/ 2147483647 w 199"/>
                  <a:gd name="T97" fmla="*/ 2147483647 h 229"/>
                  <a:gd name="T98" fmla="*/ 2147483647 w 199"/>
                  <a:gd name="T99" fmla="*/ 2147483647 h 229"/>
                  <a:gd name="T100" fmla="*/ 2147483647 w 199"/>
                  <a:gd name="T101" fmla="*/ 2147483647 h 229"/>
                  <a:gd name="T102" fmla="*/ 2147483647 w 199"/>
                  <a:gd name="T103" fmla="*/ 2147483647 h 229"/>
                  <a:gd name="T104" fmla="*/ 2147483647 w 199"/>
                  <a:gd name="T105" fmla="*/ 2147483647 h 229"/>
                  <a:gd name="T106" fmla="*/ 2147483647 w 199"/>
                  <a:gd name="T107" fmla="*/ 2147483647 h 229"/>
                  <a:gd name="T108" fmla="*/ 2147483647 w 199"/>
                  <a:gd name="T109" fmla="*/ 2147483647 h 229"/>
                  <a:gd name="T110" fmla="*/ 2147483647 w 199"/>
                  <a:gd name="T111" fmla="*/ 2147483647 h 229"/>
                  <a:gd name="T112" fmla="*/ 2147483647 w 199"/>
                  <a:gd name="T113" fmla="*/ 2147483647 h 2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9"/>
                  <a:gd name="T172" fmla="*/ 0 h 229"/>
                  <a:gd name="T173" fmla="*/ 199 w 199"/>
                  <a:gd name="T174" fmla="*/ 229 h 2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9" h="229">
                    <a:moveTo>
                      <a:pt x="105" y="99"/>
                    </a:moveTo>
                    <a:lnTo>
                      <a:pt x="107" y="98"/>
                    </a:lnTo>
                    <a:lnTo>
                      <a:pt x="110" y="98"/>
                    </a:lnTo>
                    <a:lnTo>
                      <a:pt x="105" y="98"/>
                    </a:lnTo>
                    <a:lnTo>
                      <a:pt x="99" y="92"/>
                    </a:lnTo>
                    <a:lnTo>
                      <a:pt x="95" y="90"/>
                    </a:lnTo>
                    <a:lnTo>
                      <a:pt x="93" y="91"/>
                    </a:lnTo>
                    <a:lnTo>
                      <a:pt x="92" y="87"/>
                    </a:lnTo>
                    <a:lnTo>
                      <a:pt x="94" y="85"/>
                    </a:lnTo>
                    <a:lnTo>
                      <a:pt x="97" y="84"/>
                    </a:lnTo>
                    <a:lnTo>
                      <a:pt x="107" y="77"/>
                    </a:lnTo>
                    <a:lnTo>
                      <a:pt x="108" y="75"/>
                    </a:lnTo>
                    <a:lnTo>
                      <a:pt x="110" y="72"/>
                    </a:lnTo>
                    <a:lnTo>
                      <a:pt x="106" y="66"/>
                    </a:lnTo>
                    <a:lnTo>
                      <a:pt x="110" y="72"/>
                    </a:lnTo>
                    <a:lnTo>
                      <a:pt x="109" y="74"/>
                    </a:lnTo>
                    <a:lnTo>
                      <a:pt x="109" y="75"/>
                    </a:lnTo>
                    <a:lnTo>
                      <a:pt x="110" y="73"/>
                    </a:lnTo>
                    <a:lnTo>
                      <a:pt x="111" y="73"/>
                    </a:lnTo>
                    <a:lnTo>
                      <a:pt x="115" y="70"/>
                    </a:lnTo>
                    <a:lnTo>
                      <a:pt x="118" y="69"/>
                    </a:lnTo>
                    <a:lnTo>
                      <a:pt x="119" y="71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4"/>
                    </a:lnTo>
                    <a:lnTo>
                      <a:pt x="128" y="78"/>
                    </a:lnTo>
                    <a:lnTo>
                      <a:pt x="128" y="80"/>
                    </a:lnTo>
                    <a:lnTo>
                      <a:pt x="126" y="84"/>
                    </a:lnTo>
                    <a:lnTo>
                      <a:pt x="122" y="86"/>
                    </a:lnTo>
                    <a:lnTo>
                      <a:pt x="118" y="88"/>
                    </a:lnTo>
                    <a:lnTo>
                      <a:pt x="115" y="90"/>
                    </a:lnTo>
                    <a:lnTo>
                      <a:pt x="113" y="90"/>
                    </a:lnTo>
                    <a:lnTo>
                      <a:pt x="112" y="90"/>
                    </a:lnTo>
                    <a:lnTo>
                      <a:pt x="112" y="92"/>
                    </a:lnTo>
                    <a:lnTo>
                      <a:pt x="111" y="97"/>
                    </a:lnTo>
                    <a:lnTo>
                      <a:pt x="113" y="94"/>
                    </a:lnTo>
                    <a:lnTo>
                      <a:pt x="115" y="92"/>
                    </a:lnTo>
                    <a:lnTo>
                      <a:pt x="116" y="90"/>
                    </a:lnTo>
                    <a:lnTo>
                      <a:pt x="117" y="90"/>
                    </a:lnTo>
                    <a:lnTo>
                      <a:pt x="119" y="89"/>
                    </a:lnTo>
                    <a:lnTo>
                      <a:pt x="121" y="89"/>
                    </a:lnTo>
                    <a:lnTo>
                      <a:pt x="126" y="84"/>
                    </a:lnTo>
                    <a:lnTo>
                      <a:pt x="129" y="79"/>
                    </a:lnTo>
                    <a:lnTo>
                      <a:pt x="129" y="78"/>
                    </a:lnTo>
                    <a:lnTo>
                      <a:pt x="128" y="73"/>
                    </a:lnTo>
                    <a:lnTo>
                      <a:pt x="127" y="72"/>
                    </a:lnTo>
                    <a:lnTo>
                      <a:pt x="128" y="72"/>
                    </a:lnTo>
                    <a:lnTo>
                      <a:pt x="128" y="70"/>
                    </a:lnTo>
                    <a:lnTo>
                      <a:pt x="119" y="69"/>
                    </a:lnTo>
                    <a:lnTo>
                      <a:pt x="117" y="66"/>
                    </a:lnTo>
                    <a:lnTo>
                      <a:pt x="117" y="65"/>
                    </a:lnTo>
                    <a:lnTo>
                      <a:pt x="117" y="56"/>
                    </a:lnTo>
                    <a:lnTo>
                      <a:pt x="121" y="51"/>
                    </a:lnTo>
                    <a:lnTo>
                      <a:pt x="123" y="50"/>
                    </a:lnTo>
                    <a:lnTo>
                      <a:pt x="122" y="49"/>
                    </a:lnTo>
                    <a:lnTo>
                      <a:pt x="121" y="49"/>
                    </a:lnTo>
                    <a:lnTo>
                      <a:pt x="121" y="48"/>
                    </a:lnTo>
                    <a:lnTo>
                      <a:pt x="120" y="48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7" y="49"/>
                    </a:lnTo>
                    <a:lnTo>
                      <a:pt x="116" y="50"/>
                    </a:lnTo>
                    <a:lnTo>
                      <a:pt x="111" y="48"/>
                    </a:lnTo>
                    <a:lnTo>
                      <a:pt x="109" y="48"/>
                    </a:lnTo>
                    <a:lnTo>
                      <a:pt x="106" y="45"/>
                    </a:lnTo>
                    <a:lnTo>
                      <a:pt x="107" y="44"/>
                    </a:lnTo>
                    <a:lnTo>
                      <a:pt x="109" y="42"/>
                    </a:lnTo>
                    <a:lnTo>
                      <a:pt x="109" y="40"/>
                    </a:lnTo>
                    <a:lnTo>
                      <a:pt x="110" y="39"/>
                    </a:lnTo>
                    <a:lnTo>
                      <a:pt x="110" y="36"/>
                    </a:lnTo>
                    <a:lnTo>
                      <a:pt x="111" y="33"/>
                    </a:lnTo>
                    <a:lnTo>
                      <a:pt x="110" y="32"/>
                    </a:lnTo>
                    <a:lnTo>
                      <a:pt x="109" y="30"/>
                    </a:lnTo>
                    <a:lnTo>
                      <a:pt x="110" y="29"/>
                    </a:lnTo>
                    <a:lnTo>
                      <a:pt x="110" y="27"/>
                    </a:lnTo>
                    <a:lnTo>
                      <a:pt x="108" y="28"/>
                    </a:lnTo>
                    <a:lnTo>
                      <a:pt x="100" y="33"/>
                    </a:lnTo>
                    <a:lnTo>
                      <a:pt x="107" y="29"/>
                    </a:lnTo>
                    <a:lnTo>
                      <a:pt x="108" y="28"/>
                    </a:lnTo>
                    <a:lnTo>
                      <a:pt x="109" y="26"/>
                    </a:lnTo>
                    <a:lnTo>
                      <a:pt x="110" y="25"/>
                    </a:lnTo>
                    <a:lnTo>
                      <a:pt x="111" y="24"/>
                    </a:lnTo>
                    <a:lnTo>
                      <a:pt x="111" y="22"/>
                    </a:lnTo>
                    <a:lnTo>
                      <a:pt x="111" y="19"/>
                    </a:lnTo>
                    <a:lnTo>
                      <a:pt x="114" y="16"/>
                    </a:lnTo>
                    <a:lnTo>
                      <a:pt x="117" y="13"/>
                    </a:lnTo>
                    <a:lnTo>
                      <a:pt x="121" y="10"/>
                    </a:lnTo>
                    <a:lnTo>
                      <a:pt x="126" y="8"/>
                    </a:lnTo>
                    <a:lnTo>
                      <a:pt x="129" y="6"/>
                    </a:lnTo>
                    <a:lnTo>
                      <a:pt x="135" y="3"/>
                    </a:lnTo>
                    <a:lnTo>
                      <a:pt x="137" y="4"/>
                    </a:lnTo>
                    <a:lnTo>
                      <a:pt x="142" y="3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50" y="8"/>
                    </a:lnTo>
                    <a:lnTo>
                      <a:pt x="151" y="8"/>
                    </a:lnTo>
                    <a:lnTo>
                      <a:pt x="152" y="7"/>
                    </a:lnTo>
                    <a:lnTo>
                      <a:pt x="149" y="6"/>
                    </a:lnTo>
                    <a:lnTo>
                      <a:pt x="149" y="4"/>
                    </a:lnTo>
                    <a:lnTo>
                      <a:pt x="150" y="4"/>
                    </a:lnTo>
                    <a:lnTo>
                      <a:pt x="150" y="3"/>
                    </a:lnTo>
                    <a:lnTo>
                      <a:pt x="152" y="3"/>
                    </a:lnTo>
                    <a:lnTo>
                      <a:pt x="154" y="5"/>
                    </a:lnTo>
                    <a:lnTo>
                      <a:pt x="161" y="3"/>
                    </a:lnTo>
                    <a:lnTo>
                      <a:pt x="167" y="1"/>
                    </a:lnTo>
                    <a:lnTo>
                      <a:pt x="171" y="0"/>
                    </a:lnTo>
                    <a:lnTo>
                      <a:pt x="176" y="0"/>
                    </a:lnTo>
                    <a:lnTo>
                      <a:pt x="179" y="1"/>
                    </a:lnTo>
                    <a:lnTo>
                      <a:pt x="180" y="0"/>
                    </a:lnTo>
                    <a:lnTo>
                      <a:pt x="180" y="1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2" y="5"/>
                    </a:lnTo>
                    <a:lnTo>
                      <a:pt x="182" y="6"/>
                    </a:lnTo>
                    <a:lnTo>
                      <a:pt x="182" y="11"/>
                    </a:lnTo>
                    <a:lnTo>
                      <a:pt x="185" y="12"/>
                    </a:lnTo>
                    <a:lnTo>
                      <a:pt x="191" y="14"/>
                    </a:lnTo>
                    <a:lnTo>
                      <a:pt x="191" y="15"/>
                    </a:lnTo>
                    <a:lnTo>
                      <a:pt x="190" y="16"/>
                    </a:lnTo>
                    <a:lnTo>
                      <a:pt x="191" y="18"/>
                    </a:lnTo>
                    <a:lnTo>
                      <a:pt x="194" y="19"/>
                    </a:lnTo>
                    <a:lnTo>
                      <a:pt x="195" y="18"/>
                    </a:lnTo>
                    <a:lnTo>
                      <a:pt x="196" y="19"/>
                    </a:lnTo>
                    <a:lnTo>
                      <a:pt x="197" y="23"/>
                    </a:lnTo>
                    <a:lnTo>
                      <a:pt x="197" y="24"/>
                    </a:lnTo>
                    <a:lnTo>
                      <a:pt x="198" y="26"/>
                    </a:lnTo>
                    <a:lnTo>
                      <a:pt x="196" y="25"/>
                    </a:lnTo>
                    <a:lnTo>
                      <a:pt x="195" y="26"/>
                    </a:lnTo>
                    <a:lnTo>
                      <a:pt x="195" y="28"/>
                    </a:lnTo>
                    <a:lnTo>
                      <a:pt x="195" y="29"/>
                    </a:lnTo>
                    <a:lnTo>
                      <a:pt x="196" y="30"/>
                    </a:lnTo>
                    <a:lnTo>
                      <a:pt x="195" y="33"/>
                    </a:lnTo>
                    <a:lnTo>
                      <a:pt x="196" y="40"/>
                    </a:lnTo>
                    <a:lnTo>
                      <a:pt x="196" y="41"/>
                    </a:lnTo>
                    <a:lnTo>
                      <a:pt x="194" y="45"/>
                    </a:lnTo>
                    <a:lnTo>
                      <a:pt x="189" y="53"/>
                    </a:lnTo>
                    <a:lnTo>
                      <a:pt x="189" y="54"/>
                    </a:lnTo>
                    <a:lnTo>
                      <a:pt x="188" y="56"/>
                    </a:lnTo>
                    <a:lnTo>
                      <a:pt x="188" y="69"/>
                    </a:lnTo>
                    <a:lnTo>
                      <a:pt x="187" y="72"/>
                    </a:lnTo>
                    <a:lnTo>
                      <a:pt x="183" y="70"/>
                    </a:lnTo>
                    <a:lnTo>
                      <a:pt x="182" y="70"/>
                    </a:lnTo>
                    <a:lnTo>
                      <a:pt x="179" y="69"/>
                    </a:lnTo>
                    <a:lnTo>
                      <a:pt x="172" y="70"/>
                    </a:lnTo>
                    <a:lnTo>
                      <a:pt x="170" y="71"/>
                    </a:lnTo>
                    <a:lnTo>
                      <a:pt x="170" y="72"/>
                    </a:lnTo>
                    <a:lnTo>
                      <a:pt x="170" y="74"/>
                    </a:lnTo>
                    <a:lnTo>
                      <a:pt x="172" y="76"/>
                    </a:lnTo>
                    <a:lnTo>
                      <a:pt x="172" y="77"/>
                    </a:lnTo>
                    <a:lnTo>
                      <a:pt x="171" y="76"/>
                    </a:lnTo>
                    <a:lnTo>
                      <a:pt x="170" y="77"/>
                    </a:lnTo>
                    <a:lnTo>
                      <a:pt x="169" y="77"/>
                    </a:lnTo>
                    <a:lnTo>
                      <a:pt x="170" y="79"/>
                    </a:lnTo>
                    <a:lnTo>
                      <a:pt x="170" y="82"/>
                    </a:lnTo>
                    <a:lnTo>
                      <a:pt x="172" y="84"/>
                    </a:lnTo>
                    <a:lnTo>
                      <a:pt x="176" y="84"/>
                    </a:lnTo>
                    <a:lnTo>
                      <a:pt x="181" y="87"/>
                    </a:lnTo>
                    <a:lnTo>
                      <a:pt x="182" y="86"/>
                    </a:lnTo>
                    <a:lnTo>
                      <a:pt x="183" y="84"/>
                    </a:lnTo>
                    <a:lnTo>
                      <a:pt x="184" y="85"/>
                    </a:lnTo>
                    <a:lnTo>
                      <a:pt x="184" y="88"/>
                    </a:lnTo>
                    <a:lnTo>
                      <a:pt x="185" y="90"/>
                    </a:lnTo>
                    <a:lnTo>
                      <a:pt x="186" y="90"/>
                    </a:lnTo>
                    <a:lnTo>
                      <a:pt x="187" y="95"/>
                    </a:lnTo>
                    <a:lnTo>
                      <a:pt x="184" y="101"/>
                    </a:lnTo>
                    <a:lnTo>
                      <a:pt x="186" y="104"/>
                    </a:lnTo>
                    <a:lnTo>
                      <a:pt x="184" y="106"/>
                    </a:lnTo>
                    <a:lnTo>
                      <a:pt x="182" y="106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7" y="112"/>
                    </a:lnTo>
                    <a:lnTo>
                      <a:pt x="176" y="114"/>
                    </a:lnTo>
                    <a:lnTo>
                      <a:pt x="175" y="114"/>
                    </a:lnTo>
                    <a:lnTo>
                      <a:pt x="170" y="114"/>
                    </a:lnTo>
                    <a:lnTo>
                      <a:pt x="170" y="116"/>
                    </a:lnTo>
                    <a:lnTo>
                      <a:pt x="170" y="118"/>
                    </a:lnTo>
                    <a:lnTo>
                      <a:pt x="167" y="119"/>
                    </a:lnTo>
                    <a:lnTo>
                      <a:pt x="167" y="121"/>
                    </a:lnTo>
                    <a:lnTo>
                      <a:pt x="168" y="121"/>
                    </a:lnTo>
                    <a:lnTo>
                      <a:pt x="173" y="125"/>
                    </a:lnTo>
                    <a:lnTo>
                      <a:pt x="173" y="128"/>
                    </a:lnTo>
                    <a:lnTo>
                      <a:pt x="172" y="128"/>
                    </a:lnTo>
                    <a:lnTo>
                      <a:pt x="171" y="131"/>
                    </a:lnTo>
                    <a:lnTo>
                      <a:pt x="170" y="131"/>
                    </a:lnTo>
                    <a:lnTo>
                      <a:pt x="168" y="133"/>
                    </a:lnTo>
                    <a:lnTo>
                      <a:pt x="166" y="131"/>
                    </a:lnTo>
                    <a:lnTo>
                      <a:pt x="165" y="131"/>
                    </a:lnTo>
                    <a:lnTo>
                      <a:pt x="164" y="132"/>
                    </a:lnTo>
                    <a:lnTo>
                      <a:pt x="161" y="133"/>
                    </a:lnTo>
                    <a:lnTo>
                      <a:pt x="159" y="134"/>
                    </a:lnTo>
                    <a:lnTo>
                      <a:pt x="157" y="136"/>
                    </a:lnTo>
                    <a:lnTo>
                      <a:pt x="155" y="136"/>
                    </a:lnTo>
                    <a:lnTo>
                      <a:pt x="154" y="135"/>
                    </a:lnTo>
                    <a:lnTo>
                      <a:pt x="153" y="136"/>
                    </a:lnTo>
                    <a:lnTo>
                      <a:pt x="152" y="134"/>
                    </a:lnTo>
                    <a:lnTo>
                      <a:pt x="152" y="138"/>
                    </a:lnTo>
                    <a:lnTo>
                      <a:pt x="150" y="137"/>
                    </a:lnTo>
                    <a:lnTo>
                      <a:pt x="149" y="136"/>
                    </a:lnTo>
                    <a:lnTo>
                      <a:pt x="146" y="136"/>
                    </a:lnTo>
                    <a:lnTo>
                      <a:pt x="146" y="134"/>
                    </a:lnTo>
                    <a:lnTo>
                      <a:pt x="144" y="134"/>
                    </a:lnTo>
                    <a:lnTo>
                      <a:pt x="142" y="133"/>
                    </a:lnTo>
                    <a:lnTo>
                      <a:pt x="140" y="131"/>
                    </a:lnTo>
                    <a:lnTo>
                      <a:pt x="138" y="131"/>
                    </a:lnTo>
                    <a:lnTo>
                      <a:pt x="140" y="134"/>
                    </a:lnTo>
                    <a:lnTo>
                      <a:pt x="140" y="136"/>
                    </a:lnTo>
                    <a:lnTo>
                      <a:pt x="137" y="135"/>
                    </a:lnTo>
                    <a:lnTo>
                      <a:pt x="134" y="134"/>
                    </a:lnTo>
                    <a:lnTo>
                      <a:pt x="134" y="135"/>
                    </a:lnTo>
                    <a:lnTo>
                      <a:pt x="132" y="136"/>
                    </a:lnTo>
                    <a:lnTo>
                      <a:pt x="129" y="137"/>
                    </a:lnTo>
                    <a:lnTo>
                      <a:pt x="130" y="138"/>
                    </a:lnTo>
                    <a:lnTo>
                      <a:pt x="130" y="143"/>
                    </a:lnTo>
                    <a:lnTo>
                      <a:pt x="128" y="143"/>
                    </a:lnTo>
                    <a:lnTo>
                      <a:pt x="131" y="144"/>
                    </a:lnTo>
                    <a:lnTo>
                      <a:pt x="133" y="146"/>
                    </a:lnTo>
                    <a:lnTo>
                      <a:pt x="133" y="149"/>
                    </a:lnTo>
                    <a:lnTo>
                      <a:pt x="136" y="151"/>
                    </a:lnTo>
                    <a:lnTo>
                      <a:pt x="135" y="155"/>
                    </a:lnTo>
                    <a:lnTo>
                      <a:pt x="138" y="160"/>
                    </a:lnTo>
                    <a:lnTo>
                      <a:pt x="139" y="162"/>
                    </a:lnTo>
                    <a:lnTo>
                      <a:pt x="140" y="163"/>
                    </a:lnTo>
                    <a:lnTo>
                      <a:pt x="140" y="167"/>
                    </a:lnTo>
                    <a:lnTo>
                      <a:pt x="140" y="173"/>
                    </a:lnTo>
                    <a:lnTo>
                      <a:pt x="140" y="174"/>
                    </a:lnTo>
                    <a:lnTo>
                      <a:pt x="140" y="176"/>
                    </a:lnTo>
                    <a:lnTo>
                      <a:pt x="140" y="177"/>
                    </a:lnTo>
                    <a:lnTo>
                      <a:pt x="137" y="179"/>
                    </a:lnTo>
                    <a:lnTo>
                      <a:pt x="134" y="185"/>
                    </a:lnTo>
                    <a:lnTo>
                      <a:pt x="132" y="186"/>
                    </a:lnTo>
                    <a:lnTo>
                      <a:pt x="132" y="188"/>
                    </a:lnTo>
                    <a:lnTo>
                      <a:pt x="132" y="192"/>
                    </a:lnTo>
                    <a:lnTo>
                      <a:pt x="132" y="193"/>
                    </a:lnTo>
                    <a:lnTo>
                      <a:pt x="135" y="191"/>
                    </a:lnTo>
                    <a:lnTo>
                      <a:pt x="137" y="191"/>
                    </a:lnTo>
                    <a:lnTo>
                      <a:pt x="135" y="192"/>
                    </a:lnTo>
                    <a:lnTo>
                      <a:pt x="135" y="193"/>
                    </a:lnTo>
                    <a:lnTo>
                      <a:pt x="136" y="194"/>
                    </a:lnTo>
                    <a:lnTo>
                      <a:pt x="136" y="195"/>
                    </a:lnTo>
                    <a:lnTo>
                      <a:pt x="133" y="196"/>
                    </a:lnTo>
                    <a:lnTo>
                      <a:pt x="132" y="197"/>
                    </a:lnTo>
                    <a:lnTo>
                      <a:pt x="131" y="197"/>
                    </a:lnTo>
                    <a:lnTo>
                      <a:pt x="129" y="199"/>
                    </a:lnTo>
                    <a:lnTo>
                      <a:pt x="128" y="199"/>
                    </a:lnTo>
                    <a:lnTo>
                      <a:pt x="126" y="201"/>
                    </a:lnTo>
                    <a:lnTo>
                      <a:pt x="125" y="203"/>
                    </a:lnTo>
                    <a:lnTo>
                      <a:pt x="124" y="203"/>
                    </a:lnTo>
                    <a:lnTo>
                      <a:pt x="122" y="201"/>
                    </a:lnTo>
                    <a:lnTo>
                      <a:pt x="122" y="202"/>
                    </a:lnTo>
                    <a:lnTo>
                      <a:pt x="121" y="202"/>
                    </a:lnTo>
                    <a:lnTo>
                      <a:pt x="121" y="205"/>
                    </a:lnTo>
                    <a:lnTo>
                      <a:pt x="122" y="206"/>
                    </a:lnTo>
                    <a:lnTo>
                      <a:pt x="122" y="208"/>
                    </a:lnTo>
                    <a:lnTo>
                      <a:pt x="121" y="208"/>
                    </a:lnTo>
                    <a:lnTo>
                      <a:pt x="122" y="208"/>
                    </a:lnTo>
                    <a:lnTo>
                      <a:pt x="123" y="208"/>
                    </a:lnTo>
                    <a:lnTo>
                      <a:pt x="128" y="208"/>
                    </a:lnTo>
                    <a:lnTo>
                      <a:pt x="127" y="210"/>
                    </a:lnTo>
                    <a:lnTo>
                      <a:pt x="128" y="213"/>
                    </a:lnTo>
                    <a:lnTo>
                      <a:pt x="129" y="214"/>
                    </a:lnTo>
                    <a:lnTo>
                      <a:pt x="131" y="214"/>
                    </a:lnTo>
                    <a:lnTo>
                      <a:pt x="130" y="216"/>
                    </a:lnTo>
                    <a:lnTo>
                      <a:pt x="130" y="217"/>
                    </a:lnTo>
                    <a:lnTo>
                      <a:pt x="129" y="220"/>
                    </a:lnTo>
                    <a:lnTo>
                      <a:pt x="128" y="220"/>
                    </a:lnTo>
                    <a:lnTo>
                      <a:pt x="127" y="220"/>
                    </a:lnTo>
                    <a:lnTo>
                      <a:pt x="127" y="221"/>
                    </a:lnTo>
                    <a:lnTo>
                      <a:pt x="127" y="222"/>
                    </a:lnTo>
                    <a:lnTo>
                      <a:pt x="126" y="224"/>
                    </a:lnTo>
                    <a:lnTo>
                      <a:pt x="125" y="223"/>
                    </a:lnTo>
                    <a:lnTo>
                      <a:pt x="124" y="224"/>
                    </a:lnTo>
                    <a:lnTo>
                      <a:pt x="127" y="226"/>
                    </a:lnTo>
                    <a:lnTo>
                      <a:pt x="126" y="227"/>
                    </a:lnTo>
                    <a:lnTo>
                      <a:pt x="126" y="228"/>
                    </a:lnTo>
                    <a:lnTo>
                      <a:pt x="124" y="227"/>
                    </a:lnTo>
                    <a:lnTo>
                      <a:pt x="122" y="227"/>
                    </a:lnTo>
                    <a:lnTo>
                      <a:pt x="121" y="228"/>
                    </a:lnTo>
                    <a:lnTo>
                      <a:pt x="121" y="227"/>
                    </a:lnTo>
                    <a:lnTo>
                      <a:pt x="120" y="227"/>
                    </a:lnTo>
                    <a:lnTo>
                      <a:pt x="119" y="226"/>
                    </a:lnTo>
                    <a:lnTo>
                      <a:pt x="117" y="227"/>
                    </a:lnTo>
                    <a:lnTo>
                      <a:pt x="117" y="226"/>
                    </a:lnTo>
                    <a:lnTo>
                      <a:pt x="116" y="227"/>
                    </a:lnTo>
                    <a:lnTo>
                      <a:pt x="115" y="226"/>
                    </a:lnTo>
                    <a:lnTo>
                      <a:pt x="114" y="226"/>
                    </a:lnTo>
                    <a:lnTo>
                      <a:pt x="114" y="225"/>
                    </a:lnTo>
                    <a:lnTo>
                      <a:pt x="112" y="226"/>
                    </a:lnTo>
                    <a:lnTo>
                      <a:pt x="109" y="226"/>
                    </a:lnTo>
                    <a:lnTo>
                      <a:pt x="111" y="224"/>
                    </a:lnTo>
                    <a:lnTo>
                      <a:pt x="110" y="221"/>
                    </a:lnTo>
                    <a:lnTo>
                      <a:pt x="109" y="221"/>
                    </a:lnTo>
                    <a:lnTo>
                      <a:pt x="108" y="219"/>
                    </a:lnTo>
                    <a:lnTo>
                      <a:pt x="109" y="216"/>
                    </a:lnTo>
                    <a:lnTo>
                      <a:pt x="111" y="214"/>
                    </a:lnTo>
                    <a:lnTo>
                      <a:pt x="112" y="214"/>
                    </a:lnTo>
                    <a:lnTo>
                      <a:pt x="112" y="212"/>
                    </a:lnTo>
                    <a:lnTo>
                      <a:pt x="114" y="210"/>
                    </a:lnTo>
                    <a:lnTo>
                      <a:pt x="112" y="209"/>
                    </a:lnTo>
                    <a:lnTo>
                      <a:pt x="114" y="207"/>
                    </a:lnTo>
                    <a:lnTo>
                      <a:pt x="116" y="204"/>
                    </a:lnTo>
                    <a:lnTo>
                      <a:pt x="115" y="203"/>
                    </a:lnTo>
                    <a:lnTo>
                      <a:pt x="116" y="201"/>
                    </a:lnTo>
                    <a:lnTo>
                      <a:pt x="117" y="201"/>
                    </a:lnTo>
                    <a:lnTo>
                      <a:pt x="117" y="200"/>
                    </a:lnTo>
                    <a:lnTo>
                      <a:pt x="118" y="198"/>
                    </a:lnTo>
                    <a:lnTo>
                      <a:pt x="119" y="198"/>
                    </a:lnTo>
                    <a:lnTo>
                      <a:pt x="118" y="197"/>
                    </a:lnTo>
                    <a:lnTo>
                      <a:pt x="117" y="197"/>
                    </a:lnTo>
                    <a:lnTo>
                      <a:pt x="118" y="196"/>
                    </a:lnTo>
                    <a:lnTo>
                      <a:pt x="120" y="195"/>
                    </a:lnTo>
                    <a:lnTo>
                      <a:pt x="120" y="194"/>
                    </a:lnTo>
                    <a:lnTo>
                      <a:pt x="118" y="192"/>
                    </a:lnTo>
                    <a:lnTo>
                      <a:pt x="117" y="193"/>
                    </a:lnTo>
                    <a:lnTo>
                      <a:pt x="117" y="191"/>
                    </a:lnTo>
                    <a:lnTo>
                      <a:pt x="116" y="191"/>
                    </a:lnTo>
                    <a:lnTo>
                      <a:pt x="111" y="190"/>
                    </a:lnTo>
                    <a:lnTo>
                      <a:pt x="107" y="187"/>
                    </a:lnTo>
                    <a:lnTo>
                      <a:pt x="106" y="187"/>
                    </a:lnTo>
                    <a:lnTo>
                      <a:pt x="105" y="183"/>
                    </a:lnTo>
                    <a:lnTo>
                      <a:pt x="104" y="181"/>
                    </a:lnTo>
                    <a:lnTo>
                      <a:pt x="103" y="180"/>
                    </a:lnTo>
                    <a:lnTo>
                      <a:pt x="99" y="183"/>
                    </a:lnTo>
                    <a:lnTo>
                      <a:pt x="96" y="182"/>
                    </a:lnTo>
                    <a:lnTo>
                      <a:pt x="95" y="183"/>
                    </a:lnTo>
                    <a:lnTo>
                      <a:pt x="93" y="183"/>
                    </a:lnTo>
                    <a:lnTo>
                      <a:pt x="91" y="183"/>
                    </a:lnTo>
                    <a:lnTo>
                      <a:pt x="89" y="183"/>
                    </a:lnTo>
                    <a:lnTo>
                      <a:pt x="89" y="182"/>
                    </a:lnTo>
                    <a:lnTo>
                      <a:pt x="90" y="179"/>
                    </a:lnTo>
                    <a:lnTo>
                      <a:pt x="89" y="178"/>
                    </a:lnTo>
                    <a:lnTo>
                      <a:pt x="88" y="177"/>
                    </a:lnTo>
                    <a:lnTo>
                      <a:pt x="86" y="178"/>
                    </a:lnTo>
                    <a:lnTo>
                      <a:pt x="85" y="177"/>
                    </a:lnTo>
                    <a:lnTo>
                      <a:pt x="84" y="174"/>
                    </a:lnTo>
                    <a:lnTo>
                      <a:pt x="84" y="173"/>
                    </a:lnTo>
                    <a:lnTo>
                      <a:pt x="82" y="172"/>
                    </a:lnTo>
                    <a:lnTo>
                      <a:pt x="82" y="171"/>
                    </a:lnTo>
                    <a:lnTo>
                      <a:pt x="83" y="167"/>
                    </a:lnTo>
                    <a:lnTo>
                      <a:pt x="82" y="164"/>
                    </a:lnTo>
                    <a:lnTo>
                      <a:pt x="81" y="163"/>
                    </a:lnTo>
                    <a:lnTo>
                      <a:pt x="81" y="162"/>
                    </a:lnTo>
                    <a:lnTo>
                      <a:pt x="79" y="164"/>
                    </a:lnTo>
                    <a:lnTo>
                      <a:pt x="79" y="166"/>
                    </a:lnTo>
                    <a:lnTo>
                      <a:pt x="75" y="169"/>
                    </a:lnTo>
                    <a:lnTo>
                      <a:pt x="74" y="168"/>
                    </a:lnTo>
                    <a:lnTo>
                      <a:pt x="74" y="167"/>
                    </a:lnTo>
                    <a:lnTo>
                      <a:pt x="67" y="167"/>
                    </a:lnTo>
                    <a:lnTo>
                      <a:pt x="67" y="166"/>
                    </a:lnTo>
                    <a:lnTo>
                      <a:pt x="68" y="166"/>
                    </a:lnTo>
                    <a:lnTo>
                      <a:pt x="69" y="167"/>
                    </a:lnTo>
                    <a:lnTo>
                      <a:pt x="69" y="165"/>
                    </a:lnTo>
                    <a:lnTo>
                      <a:pt x="70" y="164"/>
                    </a:lnTo>
                    <a:lnTo>
                      <a:pt x="70" y="162"/>
                    </a:lnTo>
                    <a:lnTo>
                      <a:pt x="69" y="161"/>
                    </a:lnTo>
                    <a:lnTo>
                      <a:pt x="67" y="159"/>
                    </a:lnTo>
                    <a:lnTo>
                      <a:pt x="66" y="160"/>
                    </a:lnTo>
                    <a:lnTo>
                      <a:pt x="66" y="161"/>
                    </a:lnTo>
                    <a:lnTo>
                      <a:pt x="63" y="162"/>
                    </a:lnTo>
                    <a:lnTo>
                      <a:pt x="63" y="163"/>
                    </a:lnTo>
                    <a:lnTo>
                      <a:pt x="62" y="164"/>
                    </a:lnTo>
                    <a:lnTo>
                      <a:pt x="62" y="166"/>
                    </a:lnTo>
                    <a:lnTo>
                      <a:pt x="60" y="166"/>
                    </a:lnTo>
                    <a:lnTo>
                      <a:pt x="57" y="165"/>
                    </a:lnTo>
                    <a:lnTo>
                      <a:pt x="55" y="166"/>
                    </a:lnTo>
                    <a:lnTo>
                      <a:pt x="55" y="163"/>
                    </a:lnTo>
                    <a:lnTo>
                      <a:pt x="56" y="161"/>
                    </a:lnTo>
                    <a:lnTo>
                      <a:pt x="56" y="160"/>
                    </a:lnTo>
                    <a:lnTo>
                      <a:pt x="52" y="160"/>
                    </a:lnTo>
                    <a:lnTo>
                      <a:pt x="48" y="162"/>
                    </a:lnTo>
                    <a:lnTo>
                      <a:pt x="47" y="162"/>
                    </a:lnTo>
                    <a:lnTo>
                      <a:pt x="48" y="163"/>
                    </a:lnTo>
                    <a:lnTo>
                      <a:pt x="48" y="166"/>
                    </a:lnTo>
                    <a:lnTo>
                      <a:pt x="49" y="168"/>
                    </a:lnTo>
                    <a:lnTo>
                      <a:pt x="49" y="169"/>
                    </a:lnTo>
                    <a:lnTo>
                      <a:pt x="46" y="170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1" y="167"/>
                    </a:lnTo>
                    <a:lnTo>
                      <a:pt x="39" y="167"/>
                    </a:lnTo>
                    <a:lnTo>
                      <a:pt x="38" y="165"/>
                    </a:lnTo>
                    <a:lnTo>
                      <a:pt x="35" y="166"/>
                    </a:lnTo>
                    <a:lnTo>
                      <a:pt x="31" y="163"/>
                    </a:lnTo>
                    <a:lnTo>
                      <a:pt x="27" y="159"/>
                    </a:lnTo>
                    <a:lnTo>
                      <a:pt x="25" y="160"/>
                    </a:lnTo>
                    <a:lnTo>
                      <a:pt x="22" y="164"/>
                    </a:lnTo>
                    <a:lnTo>
                      <a:pt x="21" y="164"/>
                    </a:lnTo>
                    <a:lnTo>
                      <a:pt x="18" y="164"/>
                    </a:lnTo>
                    <a:lnTo>
                      <a:pt x="16" y="162"/>
                    </a:lnTo>
                    <a:lnTo>
                      <a:pt x="16" y="161"/>
                    </a:lnTo>
                    <a:lnTo>
                      <a:pt x="15" y="161"/>
                    </a:lnTo>
                    <a:lnTo>
                      <a:pt x="12" y="159"/>
                    </a:lnTo>
                    <a:lnTo>
                      <a:pt x="12" y="157"/>
                    </a:lnTo>
                    <a:lnTo>
                      <a:pt x="11" y="157"/>
                    </a:lnTo>
                    <a:lnTo>
                      <a:pt x="10" y="158"/>
                    </a:lnTo>
                    <a:lnTo>
                      <a:pt x="7" y="158"/>
                    </a:lnTo>
                    <a:lnTo>
                      <a:pt x="4" y="155"/>
                    </a:lnTo>
                    <a:lnTo>
                      <a:pt x="3" y="153"/>
                    </a:lnTo>
                    <a:lnTo>
                      <a:pt x="0" y="150"/>
                    </a:lnTo>
                    <a:lnTo>
                      <a:pt x="1" y="149"/>
                    </a:lnTo>
                    <a:lnTo>
                      <a:pt x="4" y="147"/>
                    </a:lnTo>
                    <a:lnTo>
                      <a:pt x="9" y="145"/>
                    </a:lnTo>
                    <a:lnTo>
                      <a:pt x="11" y="146"/>
                    </a:lnTo>
                    <a:lnTo>
                      <a:pt x="11" y="148"/>
                    </a:lnTo>
                    <a:lnTo>
                      <a:pt x="13" y="149"/>
                    </a:lnTo>
                    <a:lnTo>
                      <a:pt x="14" y="153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6" y="151"/>
                    </a:lnTo>
                    <a:lnTo>
                      <a:pt x="22" y="152"/>
                    </a:lnTo>
                    <a:lnTo>
                      <a:pt x="25" y="151"/>
                    </a:lnTo>
                    <a:lnTo>
                      <a:pt x="26" y="152"/>
                    </a:lnTo>
                    <a:lnTo>
                      <a:pt x="26" y="153"/>
                    </a:lnTo>
                    <a:lnTo>
                      <a:pt x="27" y="153"/>
                    </a:lnTo>
                    <a:lnTo>
                      <a:pt x="29" y="154"/>
                    </a:lnTo>
                    <a:lnTo>
                      <a:pt x="31" y="155"/>
                    </a:lnTo>
                    <a:lnTo>
                      <a:pt x="31" y="158"/>
                    </a:lnTo>
                    <a:lnTo>
                      <a:pt x="33" y="161"/>
                    </a:lnTo>
                    <a:lnTo>
                      <a:pt x="35" y="162"/>
                    </a:lnTo>
                    <a:lnTo>
                      <a:pt x="36" y="161"/>
                    </a:lnTo>
                    <a:lnTo>
                      <a:pt x="39" y="162"/>
                    </a:lnTo>
                    <a:lnTo>
                      <a:pt x="39" y="161"/>
                    </a:lnTo>
                    <a:lnTo>
                      <a:pt x="41" y="162"/>
                    </a:lnTo>
                    <a:lnTo>
                      <a:pt x="43" y="162"/>
                    </a:lnTo>
                    <a:lnTo>
                      <a:pt x="44" y="161"/>
                    </a:lnTo>
                    <a:lnTo>
                      <a:pt x="43" y="158"/>
                    </a:lnTo>
                    <a:lnTo>
                      <a:pt x="39" y="155"/>
                    </a:lnTo>
                    <a:lnTo>
                      <a:pt x="39" y="156"/>
                    </a:lnTo>
                    <a:lnTo>
                      <a:pt x="37" y="155"/>
                    </a:lnTo>
                    <a:lnTo>
                      <a:pt x="33" y="154"/>
                    </a:lnTo>
                    <a:lnTo>
                      <a:pt x="31" y="151"/>
                    </a:lnTo>
                    <a:lnTo>
                      <a:pt x="28" y="149"/>
                    </a:lnTo>
                    <a:lnTo>
                      <a:pt x="33" y="147"/>
                    </a:lnTo>
                    <a:lnTo>
                      <a:pt x="34" y="147"/>
                    </a:lnTo>
                    <a:lnTo>
                      <a:pt x="36" y="148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7" y="147"/>
                    </a:lnTo>
                    <a:lnTo>
                      <a:pt x="35" y="145"/>
                    </a:lnTo>
                    <a:lnTo>
                      <a:pt x="35" y="144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39" y="144"/>
                    </a:lnTo>
                    <a:lnTo>
                      <a:pt x="41" y="146"/>
                    </a:lnTo>
                    <a:lnTo>
                      <a:pt x="43" y="147"/>
                    </a:lnTo>
                    <a:lnTo>
                      <a:pt x="48" y="145"/>
                    </a:lnTo>
                    <a:lnTo>
                      <a:pt x="51" y="142"/>
                    </a:lnTo>
                    <a:lnTo>
                      <a:pt x="53" y="143"/>
                    </a:lnTo>
                    <a:lnTo>
                      <a:pt x="57" y="143"/>
                    </a:lnTo>
                    <a:lnTo>
                      <a:pt x="61" y="143"/>
                    </a:lnTo>
                    <a:lnTo>
                      <a:pt x="61" y="142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67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70" y="141"/>
                    </a:lnTo>
                    <a:lnTo>
                      <a:pt x="71" y="141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38"/>
                    </a:lnTo>
                    <a:lnTo>
                      <a:pt x="68" y="139"/>
                    </a:lnTo>
                    <a:lnTo>
                      <a:pt x="67" y="139"/>
                    </a:lnTo>
                    <a:lnTo>
                      <a:pt x="69" y="137"/>
                    </a:lnTo>
                    <a:lnTo>
                      <a:pt x="68" y="137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4" y="138"/>
                    </a:lnTo>
                    <a:lnTo>
                      <a:pt x="63" y="139"/>
                    </a:lnTo>
                    <a:lnTo>
                      <a:pt x="63" y="140"/>
                    </a:lnTo>
                    <a:lnTo>
                      <a:pt x="62" y="141"/>
                    </a:lnTo>
                    <a:lnTo>
                      <a:pt x="62" y="140"/>
                    </a:lnTo>
                    <a:lnTo>
                      <a:pt x="60" y="141"/>
                    </a:lnTo>
                    <a:lnTo>
                      <a:pt x="57" y="142"/>
                    </a:lnTo>
                    <a:lnTo>
                      <a:pt x="51" y="139"/>
                    </a:lnTo>
                    <a:lnTo>
                      <a:pt x="48" y="137"/>
                    </a:lnTo>
                    <a:lnTo>
                      <a:pt x="44" y="134"/>
                    </a:lnTo>
                    <a:lnTo>
                      <a:pt x="42" y="131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37" y="129"/>
                    </a:lnTo>
                    <a:lnTo>
                      <a:pt x="35" y="127"/>
                    </a:lnTo>
                    <a:lnTo>
                      <a:pt x="34" y="123"/>
                    </a:lnTo>
                    <a:lnTo>
                      <a:pt x="34" y="120"/>
                    </a:lnTo>
                    <a:lnTo>
                      <a:pt x="33" y="120"/>
                    </a:lnTo>
                    <a:lnTo>
                      <a:pt x="34" y="115"/>
                    </a:lnTo>
                    <a:lnTo>
                      <a:pt x="35" y="115"/>
                    </a:lnTo>
                    <a:lnTo>
                      <a:pt x="38" y="116"/>
                    </a:lnTo>
                    <a:lnTo>
                      <a:pt x="40" y="114"/>
                    </a:lnTo>
                    <a:lnTo>
                      <a:pt x="40" y="113"/>
                    </a:lnTo>
                    <a:lnTo>
                      <a:pt x="41" y="113"/>
                    </a:lnTo>
                    <a:lnTo>
                      <a:pt x="44" y="110"/>
                    </a:lnTo>
                    <a:lnTo>
                      <a:pt x="48" y="105"/>
                    </a:lnTo>
                    <a:lnTo>
                      <a:pt x="50" y="104"/>
                    </a:lnTo>
                    <a:lnTo>
                      <a:pt x="54" y="99"/>
                    </a:lnTo>
                    <a:lnTo>
                      <a:pt x="57" y="94"/>
                    </a:lnTo>
                    <a:lnTo>
                      <a:pt x="61" y="88"/>
                    </a:lnTo>
                    <a:lnTo>
                      <a:pt x="61" y="87"/>
                    </a:lnTo>
                    <a:lnTo>
                      <a:pt x="62" y="86"/>
                    </a:lnTo>
                    <a:lnTo>
                      <a:pt x="65" y="79"/>
                    </a:lnTo>
                    <a:lnTo>
                      <a:pt x="65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8" y="72"/>
                    </a:lnTo>
                    <a:lnTo>
                      <a:pt x="69" y="67"/>
                    </a:lnTo>
                    <a:lnTo>
                      <a:pt x="70" y="61"/>
                    </a:lnTo>
                    <a:lnTo>
                      <a:pt x="72" y="54"/>
                    </a:lnTo>
                    <a:lnTo>
                      <a:pt x="72" y="52"/>
                    </a:lnTo>
                    <a:lnTo>
                      <a:pt x="74" y="48"/>
                    </a:lnTo>
                    <a:lnTo>
                      <a:pt x="76" y="42"/>
                    </a:lnTo>
                    <a:lnTo>
                      <a:pt x="77" y="36"/>
                    </a:lnTo>
                    <a:lnTo>
                      <a:pt x="81" y="36"/>
                    </a:lnTo>
                    <a:lnTo>
                      <a:pt x="81" y="37"/>
                    </a:lnTo>
                    <a:lnTo>
                      <a:pt x="81" y="40"/>
                    </a:lnTo>
                    <a:lnTo>
                      <a:pt x="84" y="42"/>
                    </a:lnTo>
                    <a:lnTo>
                      <a:pt x="85" y="42"/>
                    </a:lnTo>
                    <a:lnTo>
                      <a:pt x="87" y="42"/>
                    </a:lnTo>
                    <a:lnTo>
                      <a:pt x="88" y="40"/>
                    </a:lnTo>
                    <a:lnTo>
                      <a:pt x="92" y="39"/>
                    </a:lnTo>
                    <a:lnTo>
                      <a:pt x="99" y="34"/>
                    </a:lnTo>
                    <a:lnTo>
                      <a:pt x="93" y="40"/>
                    </a:lnTo>
                    <a:lnTo>
                      <a:pt x="94" y="46"/>
                    </a:lnTo>
                    <a:lnTo>
                      <a:pt x="95" y="47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98" y="55"/>
                    </a:lnTo>
                    <a:lnTo>
                      <a:pt x="101" y="55"/>
                    </a:lnTo>
                    <a:lnTo>
                      <a:pt x="102" y="56"/>
                    </a:lnTo>
                    <a:lnTo>
                      <a:pt x="102" y="58"/>
                    </a:lnTo>
                    <a:lnTo>
                      <a:pt x="103" y="59"/>
                    </a:lnTo>
                    <a:lnTo>
                      <a:pt x="102" y="60"/>
                    </a:lnTo>
                    <a:lnTo>
                      <a:pt x="105" y="66"/>
                    </a:lnTo>
                    <a:lnTo>
                      <a:pt x="102" y="60"/>
                    </a:lnTo>
                    <a:lnTo>
                      <a:pt x="100" y="61"/>
                    </a:lnTo>
                    <a:lnTo>
                      <a:pt x="99" y="64"/>
                    </a:lnTo>
                    <a:lnTo>
                      <a:pt x="94" y="66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89" y="64"/>
                    </a:lnTo>
                    <a:lnTo>
                      <a:pt x="88" y="66"/>
                    </a:lnTo>
                    <a:lnTo>
                      <a:pt x="89" y="70"/>
                    </a:lnTo>
                    <a:lnTo>
                      <a:pt x="89" y="71"/>
                    </a:lnTo>
                    <a:lnTo>
                      <a:pt x="91" y="76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91" y="82"/>
                    </a:lnTo>
                    <a:lnTo>
                      <a:pt x="86" y="87"/>
                    </a:lnTo>
                    <a:lnTo>
                      <a:pt x="84" y="87"/>
                    </a:lnTo>
                    <a:lnTo>
                      <a:pt x="86" y="89"/>
                    </a:lnTo>
                    <a:lnTo>
                      <a:pt x="87" y="90"/>
                    </a:lnTo>
                    <a:lnTo>
                      <a:pt x="89" y="90"/>
                    </a:lnTo>
                    <a:lnTo>
                      <a:pt x="93" y="91"/>
                    </a:lnTo>
                    <a:lnTo>
                      <a:pt x="93" y="93"/>
                    </a:lnTo>
                    <a:lnTo>
                      <a:pt x="98" y="92"/>
                    </a:lnTo>
                    <a:lnTo>
                      <a:pt x="99" y="94"/>
                    </a:lnTo>
                    <a:lnTo>
                      <a:pt x="100" y="96"/>
                    </a:lnTo>
                    <a:lnTo>
                      <a:pt x="103" y="97"/>
                    </a:lnTo>
                    <a:lnTo>
                      <a:pt x="105" y="99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6" name="Freeform 210"/>
              <p:cNvSpPr>
                <a:spLocks/>
              </p:cNvSpPr>
              <p:nvPr/>
            </p:nvSpPr>
            <p:spPr bwMode="auto">
              <a:xfrm>
                <a:off x="7197725" y="3944938"/>
                <a:ext cx="1588" cy="26987"/>
              </a:xfrm>
              <a:custGeom>
                <a:avLst/>
                <a:gdLst>
                  <a:gd name="T0" fmla="*/ 0 w 1"/>
                  <a:gd name="T1" fmla="*/ 2147483647 h 17"/>
                  <a:gd name="T2" fmla="*/ 0 w 1"/>
                  <a:gd name="T3" fmla="*/ 0 h 17"/>
                  <a:gd name="T4" fmla="*/ 0 w 1"/>
                  <a:gd name="T5" fmla="*/ 2147483647 h 17"/>
                  <a:gd name="T6" fmla="*/ 0 w 1"/>
                  <a:gd name="T7" fmla="*/ 2147483647 h 17"/>
                  <a:gd name="T8" fmla="*/ 0 w 1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7"/>
                  <a:gd name="T17" fmla="*/ 1 w 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7">
                    <a:moveTo>
                      <a:pt x="0" y="8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7" name="Line 211"/>
              <p:cNvSpPr>
                <a:spLocks noChangeShapeType="1"/>
              </p:cNvSpPr>
              <p:nvPr/>
            </p:nvSpPr>
            <p:spPr bwMode="auto">
              <a:xfrm>
                <a:off x="7197725" y="3949700"/>
                <a:ext cx="25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28" name="Line 212"/>
              <p:cNvSpPr>
                <a:spLocks noChangeShapeType="1"/>
              </p:cNvSpPr>
              <p:nvPr/>
            </p:nvSpPr>
            <p:spPr bwMode="auto">
              <a:xfrm>
                <a:off x="7194550" y="3948113"/>
                <a:ext cx="254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229" name="Freeform 213"/>
              <p:cNvSpPr>
                <a:spLocks/>
              </p:cNvSpPr>
              <p:nvPr/>
            </p:nvSpPr>
            <p:spPr bwMode="auto">
              <a:xfrm>
                <a:off x="7069138" y="3938588"/>
                <a:ext cx="73025" cy="31750"/>
              </a:xfrm>
              <a:custGeom>
                <a:avLst/>
                <a:gdLst>
                  <a:gd name="T0" fmla="*/ 0 w 46"/>
                  <a:gd name="T1" fmla="*/ 2147483647 h 20"/>
                  <a:gd name="T2" fmla="*/ 2147483647 w 46"/>
                  <a:gd name="T3" fmla="*/ 2147483647 h 20"/>
                  <a:gd name="T4" fmla="*/ 2147483647 w 46"/>
                  <a:gd name="T5" fmla="*/ 2147483647 h 20"/>
                  <a:gd name="T6" fmla="*/ 2147483647 w 46"/>
                  <a:gd name="T7" fmla="*/ 2147483647 h 20"/>
                  <a:gd name="T8" fmla="*/ 2147483647 w 46"/>
                  <a:gd name="T9" fmla="*/ 2147483647 h 20"/>
                  <a:gd name="T10" fmla="*/ 2147483647 w 46"/>
                  <a:gd name="T11" fmla="*/ 2147483647 h 20"/>
                  <a:gd name="T12" fmla="*/ 2147483647 w 46"/>
                  <a:gd name="T13" fmla="*/ 2147483647 h 20"/>
                  <a:gd name="T14" fmla="*/ 2147483647 w 46"/>
                  <a:gd name="T15" fmla="*/ 2147483647 h 20"/>
                  <a:gd name="T16" fmla="*/ 2147483647 w 46"/>
                  <a:gd name="T17" fmla="*/ 2147483647 h 20"/>
                  <a:gd name="T18" fmla="*/ 2147483647 w 46"/>
                  <a:gd name="T19" fmla="*/ 2147483647 h 20"/>
                  <a:gd name="T20" fmla="*/ 2147483647 w 46"/>
                  <a:gd name="T21" fmla="*/ 2147483647 h 20"/>
                  <a:gd name="T22" fmla="*/ 2147483647 w 46"/>
                  <a:gd name="T23" fmla="*/ 2147483647 h 20"/>
                  <a:gd name="T24" fmla="*/ 2147483647 w 46"/>
                  <a:gd name="T25" fmla="*/ 2147483647 h 20"/>
                  <a:gd name="T26" fmla="*/ 2147483647 w 46"/>
                  <a:gd name="T27" fmla="*/ 2147483647 h 20"/>
                  <a:gd name="T28" fmla="*/ 2147483647 w 46"/>
                  <a:gd name="T29" fmla="*/ 2147483647 h 20"/>
                  <a:gd name="T30" fmla="*/ 2147483647 w 46"/>
                  <a:gd name="T31" fmla="*/ 2147483647 h 20"/>
                  <a:gd name="T32" fmla="*/ 2147483647 w 46"/>
                  <a:gd name="T33" fmla="*/ 2147483647 h 20"/>
                  <a:gd name="T34" fmla="*/ 2147483647 w 46"/>
                  <a:gd name="T35" fmla="*/ 2147483647 h 20"/>
                  <a:gd name="T36" fmla="*/ 2147483647 w 46"/>
                  <a:gd name="T37" fmla="*/ 2147483647 h 20"/>
                  <a:gd name="T38" fmla="*/ 2147483647 w 46"/>
                  <a:gd name="T39" fmla="*/ 2147483647 h 20"/>
                  <a:gd name="T40" fmla="*/ 2147483647 w 46"/>
                  <a:gd name="T41" fmla="*/ 2147483647 h 20"/>
                  <a:gd name="T42" fmla="*/ 2147483647 w 46"/>
                  <a:gd name="T43" fmla="*/ 2147483647 h 20"/>
                  <a:gd name="T44" fmla="*/ 2147483647 w 46"/>
                  <a:gd name="T45" fmla="*/ 2147483647 h 20"/>
                  <a:gd name="T46" fmla="*/ 2147483647 w 46"/>
                  <a:gd name="T47" fmla="*/ 2147483647 h 20"/>
                  <a:gd name="T48" fmla="*/ 2147483647 w 46"/>
                  <a:gd name="T49" fmla="*/ 2147483647 h 20"/>
                  <a:gd name="T50" fmla="*/ 2147483647 w 46"/>
                  <a:gd name="T51" fmla="*/ 2147483647 h 20"/>
                  <a:gd name="T52" fmla="*/ 2147483647 w 46"/>
                  <a:gd name="T53" fmla="*/ 2147483647 h 20"/>
                  <a:gd name="T54" fmla="*/ 2147483647 w 46"/>
                  <a:gd name="T55" fmla="*/ 2147483647 h 20"/>
                  <a:gd name="T56" fmla="*/ 2147483647 w 46"/>
                  <a:gd name="T57" fmla="*/ 2147483647 h 20"/>
                  <a:gd name="T58" fmla="*/ 2147483647 w 46"/>
                  <a:gd name="T59" fmla="*/ 2147483647 h 20"/>
                  <a:gd name="T60" fmla="*/ 2147483647 w 46"/>
                  <a:gd name="T61" fmla="*/ 2147483647 h 20"/>
                  <a:gd name="T62" fmla="*/ 2147483647 w 46"/>
                  <a:gd name="T63" fmla="*/ 2147483647 h 20"/>
                  <a:gd name="T64" fmla="*/ 2147483647 w 46"/>
                  <a:gd name="T65" fmla="*/ 2147483647 h 20"/>
                  <a:gd name="T66" fmla="*/ 2147483647 w 46"/>
                  <a:gd name="T67" fmla="*/ 2147483647 h 20"/>
                  <a:gd name="T68" fmla="*/ 2147483647 w 46"/>
                  <a:gd name="T69" fmla="*/ 2147483647 h 20"/>
                  <a:gd name="T70" fmla="*/ 2147483647 w 46"/>
                  <a:gd name="T71" fmla="*/ 2147483647 h 20"/>
                  <a:gd name="T72" fmla="*/ 2147483647 w 46"/>
                  <a:gd name="T73" fmla="*/ 2147483647 h 20"/>
                  <a:gd name="T74" fmla="*/ 2147483647 w 46"/>
                  <a:gd name="T75" fmla="*/ 2147483647 h 20"/>
                  <a:gd name="T76" fmla="*/ 2147483647 w 46"/>
                  <a:gd name="T77" fmla="*/ 2147483647 h 20"/>
                  <a:gd name="T78" fmla="*/ 2147483647 w 46"/>
                  <a:gd name="T79" fmla="*/ 2147483647 h 20"/>
                  <a:gd name="T80" fmla="*/ 2147483647 w 46"/>
                  <a:gd name="T81" fmla="*/ 2147483647 h 20"/>
                  <a:gd name="T82" fmla="*/ 2147483647 w 46"/>
                  <a:gd name="T83" fmla="*/ 2147483647 h 20"/>
                  <a:gd name="T84" fmla="*/ 2147483647 w 46"/>
                  <a:gd name="T85" fmla="*/ 2147483647 h 20"/>
                  <a:gd name="T86" fmla="*/ 2147483647 w 46"/>
                  <a:gd name="T87" fmla="*/ 2147483647 h 20"/>
                  <a:gd name="T88" fmla="*/ 2147483647 w 46"/>
                  <a:gd name="T89" fmla="*/ 2147483647 h 20"/>
                  <a:gd name="T90" fmla="*/ 2147483647 w 46"/>
                  <a:gd name="T91" fmla="*/ 2147483647 h 20"/>
                  <a:gd name="T92" fmla="*/ 2147483647 w 46"/>
                  <a:gd name="T93" fmla="*/ 2147483647 h 20"/>
                  <a:gd name="T94" fmla="*/ 2147483647 w 46"/>
                  <a:gd name="T95" fmla="*/ 0 h 20"/>
                  <a:gd name="T96" fmla="*/ 2147483647 w 46"/>
                  <a:gd name="T97" fmla="*/ 0 h 20"/>
                  <a:gd name="T98" fmla="*/ 2147483647 w 46"/>
                  <a:gd name="T99" fmla="*/ 2147483647 h 20"/>
                  <a:gd name="T100" fmla="*/ 2147483647 w 46"/>
                  <a:gd name="T101" fmla="*/ 2147483647 h 20"/>
                  <a:gd name="T102" fmla="*/ 0 w 46"/>
                  <a:gd name="T103" fmla="*/ 2147483647 h 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20"/>
                  <a:gd name="T158" fmla="*/ 46 w 46"/>
                  <a:gd name="T159" fmla="*/ 20 h 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20">
                    <a:moveTo>
                      <a:pt x="0" y="6"/>
                    </a:moveTo>
                    <a:lnTo>
                      <a:pt x="1" y="8"/>
                    </a:lnTo>
                    <a:lnTo>
                      <a:pt x="1" y="10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8" y="12"/>
                    </a:lnTo>
                    <a:lnTo>
                      <a:pt x="21" y="13"/>
                    </a:lnTo>
                    <a:lnTo>
                      <a:pt x="22" y="14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6" y="18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9" y="18"/>
                    </a:lnTo>
                    <a:lnTo>
                      <a:pt x="31" y="18"/>
                    </a:lnTo>
                    <a:lnTo>
                      <a:pt x="33" y="17"/>
                    </a:lnTo>
                    <a:lnTo>
                      <a:pt x="34" y="17"/>
                    </a:lnTo>
                    <a:lnTo>
                      <a:pt x="41" y="12"/>
                    </a:lnTo>
                    <a:lnTo>
                      <a:pt x="45" y="9"/>
                    </a:lnTo>
                    <a:lnTo>
                      <a:pt x="43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7"/>
                    </a:lnTo>
                    <a:lnTo>
                      <a:pt x="36" y="6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6" y="7"/>
                    </a:lnTo>
                    <a:lnTo>
                      <a:pt x="22" y="6"/>
                    </a:lnTo>
                    <a:lnTo>
                      <a:pt x="22" y="7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0" name="Freeform 214"/>
              <p:cNvSpPr>
                <a:spLocks/>
              </p:cNvSpPr>
              <p:nvPr/>
            </p:nvSpPr>
            <p:spPr bwMode="auto">
              <a:xfrm>
                <a:off x="7118350" y="3883025"/>
                <a:ext cx="39688" cy="28575"/>
              </a:xfrm>
              <a:custGeom>
                <a:avLst/>
                <a:gdLst>
                  <a:gd name="T0" fmla="*/ 0 w 25"/>
                  <a:gd name="T1" fmla="*/ 2147483647 h 18"/>
                  <a:gd name="T2" fmla="*/ 2147483647 w 25"/>
                  <a:gd name="T3" fmla="*/ 2147483647 h 18"/>
                  <a:gd name="T4" fmla="*/ 2147483647 w 25"/>
                  <a:gd name="T5" fmla="*/ 2147483647 h 18"/>
                  <a:gd name="T6" fmla="*/ 2147483647 w 25"/>
                  <a:gd name="T7" fmla="*/ 2147483647 h 18"/>
                  <a:gd name="T8" fmla="*/ 2147483647 w 25"/>
                  <a:gd name="T9" fmla="*/ 2147483647 h 18"/>
                  <a:gd name="T10" fmla="*/ 2147483647 w 25"/>
                  <a:gd name="T11" fmla="*/ 2147483647 h 18"/>
                  <a:gd name="T12" fmla="*/ 2147483647 w 25"/>
                  <a:gd name="T13" fmla="*/ 2147483647 h 18"/>
                  <a:gd name="T14" fmla="*/ 2147483647 w 25"/>
                  <a:gd name="T15" fmla="*/ 2147483647 h 18"/>
                  <a:gd name="T16" fmla="*/ 2147483647 w 25"/>
                  <a:gd name="T17" fmla="*/ 2147483647 h 18"/>
                  <a:gd name="T18" fmla="*/ 2147483647 w 25"/>
                  <a:gd name="T19" fmla="*/ 2147483647 h 18"/>
                  <a:gd name="T20" fmla="*/ 2147483647 w 25"/>
                  <a:gd name="T21" fmla="*/ 2147483647 h 18"/>
                  <a:gd name="T22" fmla="*/ 2147483647 w 25"/>
                  <a:gd name="T23" fmla="*/ 2147483647 h 18"/>
                  <a:gd name="T24" fmla="*/ 2147483647 w 25"/>
                  <a:gd name="T25" fmla="*/ 2147483647 h 18"/>
                  <a:gd name="T26" fmla="*/ 2147483647 w 25"/>
                  <a:gd name="T27" fmla="*/ 2147483647 h 18"/>
                  <a:gd name="T28" fmla="*/ 2147483647 w 25"/>
                  <a:gd name="T29" fmla="*/ 2147483647 h 18"/>
                  <a:gd name="T30" fmla="*/ 2147483647 w 25"/>
                  <a:gd name="T31" fmla="*/ 2147483647 h 18"/>
                  <a:gd name="T32" fmla="*/ 2147483647 w 25"/>
                  <a:gd name="T33" fmla="*/ 2147483647 h 18"/>
                  <a:gd name="T34" fmla="*/ 2147483647 w 25"/>
                  <a:gd name="T35" fmla="*/ 2147483647 h 18"/>
                  <a:gd name="T36" fmla="*/ 2147483647 w 25"/>
                  <a:gd name="T37" fmla="*/ 2147483647 h 18"/>
                  <a:gd name="T38" fmla="*/ 2147483647 w 25"/>
                  <a:gd name="T39" fmla="*/ 2147483647 h 18"/>
                  <a:gd name="T40" fmla="*/ 2147483647 w 25"/>
                  <a:gd name="T41" fmla="*/ 2147483647 h 18"/>
                  <a:gd name="T42" fmla="*/ 2147483647 w 25"/>
                  <a:gd name="T43" fmla="*/ 0 h 18"/>
                  <a:gd name="T44" fmla="*/ 2147483647 w 25"/>
                  <a:gd name="T45" fmla="*/ 0 h 18"/>
                  <a:gd name="T46" fmla="*/ 2147483647 w 25"/>
                  <a:gd name="T47" fmla="*/ 2147483647 h 18"/>
                  <a:gd name="T48" fmla="*/ 0 w 25"/>
                  <a:gd name="T49" fmla="*/ 2147483647 h 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"/>
                  <a:gd name="T76" fmla="*/ 0 h 18"/>
                  <a:gd name="T77" fmla="*/ 25 w 25"/>
                  <a:gd name="T78" fmla="*/ 18 h 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" h="18">
                    <a:moveTo>
                      <a:pt x="0" y="5"/>
                    </a:moveTo>
                    <a:lnTo>
                      <a:pt x="1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3" y="17"/>
                    </a:lnTo>
                    <a:lnTo>
                      <a:pt x="23" y="16"/>
                    </a:lnTo>
                    <a:lnTo>
                      <a:pt x="24" y="14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6" y="7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1" name="Freeform 215"/>
              <p:cNvSpPr>
                <a:spLocks/>
              </p:cNvSpPr>
              <p:nvPr/>
            </p:nvSpPr>
            <p:spPr bwMode="auto">
              <a:xfrm>
                <a:off x="7102475" y="3894138"/>
                <a:ext cx="33338" cy="26987"/>
              </a:xfrm>
              <a:custGeom>
                <a:avLst/>
                <a:gdLst>
                  <a:gd name="T0" fmla="*/ 0 w 21"/>
                  <a:gd name="T1" fmla="*/ 2147483647 h 17"/>
                  <a:gd name="T2" fmla="*/ 2147483647 w 21"/>
                  <a:gd name="T3" fmla="*/ 2147483647 h 17"/>
                  <a:gd name="T4" fmla="*/ 2147483647 w 21"/>
                  <a:gd name="T5" fmla="*/ 2147483647 h 17"/>
                  <a:gd name="T6" fmla="*/ 2147483647 w 21"/>
                  <a:gd name="T7" fmla="*/ 2147483647 h 17"/>
                  <a:gd name="T8" fmla="*/ 2147483647 w 21"/>
                  <a:gd name="T9" fmla="*/ 2147483647 h 17"/>
                  <a:gd name="T10" fmla="*/ 2147483647 w 21"/>
                  <a:gd name="T11" fmla="*/ 2147483647 h 17"/>
                  <a:gd name="T12" fmla="*/ 2147483647 w 21"/>
                  <a:gd name="T13" fmla="*/ 2147483647 h 17"/>
                  <a:gd name="T14" fmla="*/ 2147483647 w 21"/>
                  <a:gd name="T15" fmla="*/ 2147483647 h 17"/>
                  <a:gd name="T16" fmla="*/ 2147483647 w 21"/>
                  <a:gd name="T17" fmla="*/ 2147483647 h 17"/>
                  <a:gd name="T18" fmla="*/ 2147483647 w 21"/>
                  <a:gd name="T19" fmla="*/ 2147483647 h 17"/>
                  <a:gd name="T20" fmla="*/ 2147483647 w 21"/>
                  <a:gd name="T21" fmla="*/ 2147483647 h 17"/>
                  <a:gd name="T22" fmla="*/ 2147483647 w 21"/>
                  <a:gd name="T23" fmla="*/ 2147483647 h 17"/>
                  <a:gd name="T24" fmla="*/ 2147483647 w 21"/>
                  <a:gd name="T25" fmla="*/ 2147483647 h 17"/>
                  <a:gd name="T26" fmla="*/ 2147483647 w 21"/>
                  <a:gd name="T27" fmla="*/ 2147483647 h 17"/>
                  <a:gd name="T28" fmla="*/ 2147483647 w 21"/>
                  <a:gd name="T29" fmla="*/ 2147483647 h 17"/>
                  <a:gd name="T30" fmla="*/ 2147483647 w 21"/>
                  <a:gd name="T31" fmla="*/ 2147483647 h 17"/>
                  <a:gd name="T32" fmla="*/ 2147483647 w 21"/>
                  <a:gd name="T33" fmla="*/ 2147483647 h 17"/>
                  <a:gd name="T34" fmla="*/ 2147483647 w 21"/>
                  <a:gd name="T35" fmla="*/ 0 h 17"/>
                  <a:gd name="T36" fmla="*/ 2147483647 w 21"/>
                  <a:gd name="T37" fmla="*/ 2147483647 h 17"/>
                  <a:gd name="T38" fmla="*/ 2147483647 w 21"/>
                  <a:gd name="T39" fmla="*/ 2147483647 h 17"/>
                  <a:gd name="T40" fmla="*/ 2147483647 w 21"/>
                  <a:gd name="T41" fmla="*/ 2147483647 h 17"/>
                  <a:gd name="T42" fmla="*/ 0 w 21"/>
                  <a:gd name="T43" fmla="*/ 2147483647 h 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7"/>
                  <a:gd name="T68" fmla="*/ 21 w 21"/>
                  <a:gd name="T69" fmla="*/ 17 h 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7">
                    <a:moveTo>
                      <a:pt x="0" y="6"/>
                    </a:moveTo>
                    <a:lnTo>
                      <a:pt x="1" y="8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8" y="8"/>
                    </a:lnTo>
                    <a:lnTo>
                      <a:pt x="10" y="12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5" y="16"/>
                    </a:lnTo>
                    <a:lnTo>
                      <a:pt x="18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6" y="8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1" y="2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2" name="Freeform 216"/>
              <p:cNvSpPr>
                <a:spLocks/>
              </p:cNvSpPr>
              <p:nvPr/>
            </p:nvSpPr>
            <p:spPr bwMode="auto">
              <a:xfrm>
                <a:off x="7200900" y="3711575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0 w 17"/>
                  <a:gd name="T33" fmla="*/ 2147483647 h 17"/>
                  <a:gd name="T34" fmla="*/ 0 w 17"/>
                  <a:gd name="T35" fmla="*/ 2147483647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17"/>
                  <a:gd name="T56" fmla="*/ 17 w 17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17">
                    <a:moveTo>
                      <a:pt x="0" y="14"/>
                    </a:moveTo>
                    <a:lnTo>
                      <a:pt x="1" y="10"/>
                    </a:lnTo>
                    <a:lnTo>
                      <a:pt x="3" y="7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8" y="13"/>
                    </a:lnTo>
                    <a:lnTo>
                      <a:pt x="6" y="15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3" name="Freeform 217"/>
              <p:cNvSpPr>
                <a:spLocks/>
              </p:cNvSpPr>
              <p:nvPr/>
            </p:nvSpPr>
            <p:spPr bwMode="auto">
              <a:xfrm>
                <a:off x="7237413" y="3678238"/>
                <a:ext cx="33337" cy="26987"/>
              </a:xfrm>
              <a:custGeom>
                <a:avLst/>
                <a:gdLst>
                  <a:gd name="T0" fmla="*/ 0 w 21"/>
                  <a:gd name="T1" fmla="*/ 2147483647 h 17"/>
                  <a:gd name="T2" fmla="*/ 2147483647 w 21"/>
                  <a:gd name="T3" fmla="*/ 2147483647 h 17"/>
                  <a:gd name="T4" fmla="*/ 2147483647 w 21"/>
                  <a:gd name="T5" fmla="*/ 2147483647 h 17"/>
                  <a:gd name="T6" fmla="*/ 2147483647 w 21"/>
                  <a:gd name="T7" fmla="*/ 0 h 17"/>
                  <a:gd name="T8" fmla="*/ 2147483647 w 21"/>
                  <a:gd name="T9" fmla="*/ 2147483647 h 17"/>
                  <a:gd name="T10" fmla="*/ 2147483647 w 21"/>
                  <a:gd name="T11" fmla="*/ 2147483647 h 17"/>
                  <a:gd name="T12" fmla="*/ 2147483647 w 21"/>
                  <a:gd name="T13" fmla="*/ 2147483647 h 17"/>
                  <a:gd name="T14" fmla="*/ 2147483647 w 21"/>
                  <a:gd name="T15" fmla="*/ 2147483647 h 17"/>
                  <a:gd name="T16" fmla="*/ 2147483647 w 21"/>
                  <a:gd name="T17" fmla="*/ 2147483647 h 17"/>
                  <a:gd name="T18" fmla="*/ 2147483647 w 21"/>
                  <a:gd name="T19" fmla="*/ 2147483647 h 17"/>
                  <a:gd name="T20" fmla="*/ 2147483647 w 21"/>
                  <a:gd name="T21" fmla="*/ 2147483647 h 17"/>
                  <a:gd name="T22" fmla="*/ 2147483647 w 21"/>
                  <a:gd name="T23" fmla="*/ 2147483647 h 17"/>
                  <a:gd name="T24" fmla="*/ 2147483647 w 21"/>
                  <a:gd name="T25" fmla="*/ 2147483647 h 17"/>
                  <a:gd name="T26" fmla="*/ 2147483647 w 21"/>
                  <a:gd name="T27" fmla="*/ 2147483647 h 17"/>
                  <a:gd name="T28" fmla="*/ 0 w 21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17"/>
                  <a:gd name="T47" fmla="*/ 21 w 21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17">
                    <a:moveTo>
                      <a:pt x="0" y="12"/>
                    </a:moveTo>
                    <a:lnTo>
                      <a:pt x="3" y="6"/>
                    </a:lnTo>
                    <a:lnTo>
                      <a:pt x="9" y="6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0" y="10"/>
                    </a:lnTo>
                    <a:lnTo>
                      <a:pt x="5" y="14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4" name="Freeform 218"/>
              <p:cNvSpPr>
                <a:spLocks/>
              </p:cNvSpPr>
              <p:nvPr/>
            </p:nvSpPr>
            <p:spPr bwMode="auto">
              <a:xfrm>
                <a:off x="7097713" y="391318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0 h 17"/>
                  <a:gd name="T22" fmla="*/ 0 w 17"/>
                  <a:gd name="T23" fmla="*/ 214748364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2"/>
                    </a:moveTo>
                    <a:lnTo>
                      <a:pt x="0" y="6"/>
                    </a:lnTo>
                    <a:lnTo>
                      <a:pt x="2" y="9"/>
                    </a:lnTo>
                    <a:lnTo>
                      <a:pt x="2" y="16"/>
                    </a:lnTo>
                    <a:lnTo>
                      <a:pt x="6" y="9"/>
                    </a:lnTo>
                    <a:lnTo>
                      <a:pt x="13" y="13"/>
                    </a:lnTo>
                    <a:lnTo>
                      <a:pt x="16" y="9"/>
                    </a:lnTo>
                    <a:lnTo>
                      <a:pt x="13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5" name="Freeform 219"/>
              <p:cNvSpPr>
                <a:spLocks/>
              </p:cNvSpPr>
              <p:nvPr/>
            </p:nvSpPr>
            <p:spPr bwMode="auto">
              <a:xfrm>
                <a:off x="7272338" y="3676650"/>
                <a:ext cx="28575" cy="26988"/>
              </a:xfrm>
              <a:custGeom>
                <a:avLst/>
                <a:gdLst>
                  <a:gd name="T0" fmla="*/ 0 w 18"/>
                  <a:gd name="T1" fmla="*/ 2147483647 h 17"/>
                  <a:gd name="T2" fmla="*/ 2147483647 w 18"/>
                  <a:gd name="T3" fmla="*/ 0 h 17"/>
                  <a:gd name="T4" fmla="*/ 2147483647 w 18"/>
                  <a:gd name="T5" fmla="*/ 2147483647 h 17"/>
                  <a:gd name="T6" fmla="*/ 2147483647 w 18"/>
                  <a:gd name="T7" fmla="*/ 2147483647 h 17"/>
                  <a:gd name="T8" fmla="*/ 2147483647 w 18"/>
                  <a:gd name="T9" fmla="*/ 2147483647 h 17"/>
                  <a:gd name="T10" fmla="*/ 2147483647 w 18"/>
                  <a:gd name="T11" fmla="*/ 2147483647 h 17"/>
                  <a:gd name="T12" fmla="*/ 2147483647 w 18"/>
                  <a:gd name="T13" fmla="*/ 2147483647 h 17"/>
                  <a:gd name="T14" fmla="*/ 2147483647 w 18"/>
                  <a:gd name="T15" fmla="*/ 2147483647 h 17"/>
                  <a:gd name="T16" fmla="*/ 2147483647 w 18"/>
                  <a:gd name="T17" fmla="*/ 2147483647 h 17"/>
                  <a:gd name="T18" fmla="*/ 2147483647 w 18"/>
                  <a:gd name="T19" fmla="*/ 2147483647 h 17"/>
                  <a:gd name="T20" fmla="*/ 2147483647 w 18"/>
                  <a:gd name="T21" fmla="*/ 2147483647 h 17"/>
                  <a:gd name="T22" fmla="*/ 2147483647 w 18"/>
                  <a:gd name="T23" fmla="*/ 2147483647 h 17"/>
                  <a:gd name="T24" fmla="*/ 0 w 18"/>
                  <a:gd name="T25" fmla="*/ 2147483647 h 17"/>
                  <a:gd name="T26" fmla="*/ 0 w 18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17"/>
                  <a:gd name="T44" fmla="*/ 18 w 18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17">
                    <a:moveTo>
                      <a:pt x="0" y="4"/>
                    </a:moveTo>
                    <a:lnTo>
                      <a:pt x="1" y="0"/>
                    </a:lnTo>
                    <a:lnTo>
                      <a:pt x="6" y="4"/>
                    </a:lnTo>
                    <a:lnTo>
                      <a:pt x="12" y="4"/>
                    </a:lnTo>
                    <a:lnTo>
                      <a:pt x="16" y="4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6" name="Freeform 220"/>
              <p:cNvSpPr>
                <a:spLocks/>
              </p:cNvSpPr>
              <p:nvPr/>
            </p:nvSpPr>
            <p:spPr bwMode="auto">
              <a:xfrm>
                <a:off x="7213600" y="36941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0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0 w 17"/>
                  <a:gd name="T25" fmla="*/ 214748364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0" y="14"/>
                    </a:moveTo>
                    <a:lnTo>
                      <a:pt x="6" y="7"/>
                    </a:lnTo>
                    <a:lnTo>
                      <a:pt x="8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9" y="5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4" y="14"/>
                    </a:lnTo>
                    <a:lnTo>
                      <a:pt x="1" y="16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7" name="Freeform 221"/>
              <p:cNvSpPr>
                <a:spLocks/>
              </p:cNvSpPr>
              <p:nvPr/>
            </p:nvSpPr>
            <p:spPr bwMode="auto">
              <a:xfrm>
                <a:off x="7310438" y="367506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0 w 17"/>
                  <a:gd name="T15" fmla="*/ 2147483647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12"/>
                    </a:moveTo>
                    <a:lnTo>
                      <a:pt x="1" y="16"/>
                    </a:lnTo>
                    <a:lnTo>
                      <a:pt x="4" y="8"/>
                    </a:lnTo>
                    <a:lnTo>
                      <a:pt x="9" y="8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8" name="Freeform 222"/>
              <p:cNvSpPr>
                <a:spLocks/>
              </p:cNvSpPr>
              <p:nvPr/>
            </p:nvSpPr>
            <p:spPr bwMode="auto">
              <a:xfrm>
                <a:off x="7150100" y="389890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0 w 17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8"/>
                    </a:moveTo>
                    <a:lnTo>
                      <a:pt x="0" y="0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8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9" name="Freeform 223"/>
              <p:cNvSpPr>
                <a:spLocks/>
              </p:cNvSpPr>
              <p:nvPr/>
            </p:nvSpPr>
            <p:spPr bwMode="auto">
              <a:xfrm>
                <a:off x="7334250" y="367030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0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8"/>
                    </a:moveTo>
                    <a:lnTo>
                      <a:pt x="5" y="0"/>
                    </a:lnTo>
                    <a:lnTo>
                      <a:pt x="16" y="16"/>
                    </a:lnTo>
                    <a:lnTo>
                      <a:pt x="10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0" name="Freeform 224" descr="25%"/>
              <p:cNvSpPr>
                <a:spLocks/>
              </p:cNvSpPr>
              <p:nvPr/>
            </p:nvSpPr>
            <p:spPr bwMode="auto">
              <a:xfrm>
                <a:off x="7345363" y="3670300"/>
                <a:ext cx="26987" cy="26988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0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1" name="Freeform 225" descr="25%"/>
              <p:cNvSpPr>
                <a:spLocks/>
              </p:cNvSpPr>
              <p:nvPr/>
            </p:nvSpPr>
            <p:spPr bwMode="auto">
              <a:xfrm>
                <a:off x="6348413" y="3973513"/>
                <a:ext cx="1098550" cy="1179512"/>
              </a:xfrm>
              <a:custGeom>
                <a:avLst/>
                <a:gdLst>
                  <a:gd name="T0" fmla="*/ 2147483647 w 692"/>
                  <a:gd name="T1" fmla="*/ 2147483647 h 743"/>
                  <a:gd name="T2" fmla="*/ 2147483647 w 692"/>
                  <a:gd name="T3" fmla="*/ 2147483647 h 743"/>
                  <a:gd name="T4" fmla="*/ 2147483647 w 692"/>
                  <a:gd name="T5" fmla="*/ 2147483647 h 743"/>
                  <a:gd name="T6" fmla="*/ 2147483647 w 692"/>
                  <a:gd name="T7" fmla="*/ 2147483647 h 743"/>
                  <a:gd name="T8" fmla="*/ 2147483647 w 692"/>
                  <a:gd name="T9" fmla="*/ 2147483647 h 743"/>
                  <a:gd name="T10" fmla="*/ 2147483647 w 692"/>
                  <a:gd name="T11" fmla="*/ 2147483647 h 743"/>
                  <a:gd name="T12" fmla="*/ 2147483647 w 692"/>
                  <a:gd name="T13" fmla="*/ 2147483647 h 743"/>
                  <a:gd name="T14" fmla="*/ 2147483647 w 692"/>
                  <a:gd name="T15" fmla="*/ 2147483647 h 743"/>
                  <a:gd name="T16" fmla="*/ 2147483647 w 692"/>
                  <a:gd name="T17" fmla="*/ 2147483647 h 743"/>
                  <a:gd name="T18" fmla="*/ 2147483647 w 692"/>
                  <a:gd name="T19" fmla="*/ 2147483647 h 743"/>
                  <a:gd name="T20" fmla="*/ 2147483647 w 692"/>
                  <a:gd name="T21" fmla="*/ 2147483647 h 743"/>
                  <a:gd name="T22" fmla="*/ 2147483647 w 692"/>
                  <a:gd name="T23" fmla="*/ 2147483647 h 743"/>
                  <a:gd name="T24" fmla="*/ 2147483647 w 692"/>
                  <a:gd name="T25" fmla="*/ 2147483647 h 743"/>
                  <a:gd name="T26" fmla="*/ 2147483647 w 692"/>
                  <a:gd name="T27" fmla="*/ 2147483647 h 743"/>
                  <a:gd name="T28" fmla="*/ 2147483647 w 692"/>
                  <a:gd name="T29" fmla="*/ 2147483647 h 743"/>
                  <a:gd name="T30" fmla="*/ 2147483647 w 692"/>
                  <a:gd name="T31" fmla="*/ 2147483647 h 743"/>
                  <a:gd name="T32" fmla="*/ 2147483647 w 692"/>
                  <a:gd name="T33" fmla="*/ 2147483647 h 743"/>
                  <a:gd name="T34" fmla="*/ 2147483647 w 692"/>
                  <a:gd name="T35" fmla="*/ 2147483647 h 743"/>
                  <a:gd name="T36" fmla="*/ 2147483647 w 692"/>
                  <a:gd name="T37" fmla="*/ 2147483647 h 743"/>
                  <a:gd name="T38" fmla="*/ 2147483647 w 692"/>
                  <a:gd name="T39" fmla="*/ 2147483647 h 743"/>
                  <a:gd name="T40" fmla="*/ 2147483647 w 692"/>
                  <a:gd name="T41" fmla="*/ 2147483647 h 743"/>
                  <a:gd name="T42" fmla="*/ 2147483647 w 692"/>
                  <a:gd name="T43" fmla="*/ 2147483647 h 743"/>
                  <a:gd name="T44" fmla="*/ 2147483647 w 692"/>
                  <a:gd name="T45" fmla="*/ 2147483647 h 743"/>
                  <a:gd name="T46" fmla="*/ 2147483647 w 692"/>
                  <a:gd name="T47" fmla="*/ 2147483647 h 743"/>
                  <a:gd name="T48" fmla="*/ 2147483647 w 692"/>
                  <a:gd name="T49" fmla="*/ 2147483647 h 743"/>
                  <a:gd name="T50" fmla="*/ 2147483647 w 692"/>
                  <a:gd name="T51" fmla="*/ 2147483647 h 743"/>
                  <a:gd name="T52" fmla="*/ 2147483647 w 692"/>
                  <a:gd name="T53" fmla="*/ 2147483647 h 743"/>
                  <a:gd name="T54" fmla="*/ 2147483647 w 692"/>
                  <a:gd name="T55" fmla="*/ 2147483647 h 743"/>
                  <a:gd name="T56" fmla="*/ 2147483647 w 692"/>
                  <a:gd name="T57" fmla="*/ 2147483647 h 743"/>
                  <a:gd name="T58" fmla="*/ 2147483647 w 692"/>
                  <a:gd name="T59" fmla="*/ 2147483647 h 743"/>
                  <a:gd name="T60" fmla="*/ 2147483647 w 692"/>
                  <a:gd name="T61" fmla="*/ 2147483647 h 743"/>
                  <a:gd name="T62" fmla="*/ 2147483647 w 692"/>
                  <a:gd name="T63" fmla="*/ 2147483647 h 743"/>
                  <a:gd name="T64" fmla="*/ 2147483647 w 692"/>
                  <a:gd name="T65" fmla="*/ 2147483647 h 743"/>
                  <a:gd name="T66" fmla="*/ 2147483647 w 692"/>
                  <a:gd name="T67" fmla="*/ 2147483647 h 743"/>
                  <a:gd name="T68" fmla="*/ 2147483647 w 692"/>
                  <a:gd name="T69" fmla="*/ 2147483647 h 743"/>
                  <a:gd name="T70" fmla="*/ 2147483647 w 692"/>
                  <a:gd name="T71" fmla="*/ 2147483647 h 743"/>
                  <a:gd name="T72" fmla="*/ 2147483647 w 692"/>
                  <a:gd name="T73" fmla="*/ 2147483647 h 743"/>
                  <a:gd name="T74" fmla="*/ 2147483647 w 692"/>
                  <a:gd name="T75" fmla="*/ 2147483647 h 743"/>
                  <a:gd name="T76" fmla="*/ 2147483647 w 692"/>
                  <a:gd name="T77" fmla="*/ 2147483647 h 743"/>
                  <a:gd name="T78" fmla="*/ 2147483647 w 692"/>
                  <a:gd name="T79" fmla="*/ 2147483647 h 743"/>
                  <a:gd name="T80" fmla="*/ 2147483647 w 692"/>
                  <a:gd name="T81" fmla="*/ 2147483647 h 743"/>
                  <a:gd name="T82" fmla="*/ 2147483647 w 692"/>
                  <a:gd name="T83" fmla="*/ 2147483647 h 743"/>
                  <a:gd name="T84" fmla="*/ 2147483647 w 692"/>
                  <a:gd name="T85" fmla="*/ 2147483647 h 743"/>
                  <a:gd name="T86" fmla="*/ 2147483647 w 692"/>
                  <a:gd name="T87" fmla="*/ 2147483647 h 743"/>
                  <a:gd name="T88" fmla="*/ 2147483647 w 692"/>
                  <a:gd name="T89" fmla="*/ 2147483647 h 743"/>
                  <a:gd name="T90" fmla="*/ 2147483647 w 692"/>
                  <a:gd name="T91" fmla="*/ 2147483647 h 743"/>
                  <a:gd name="T92" fmla="*/ 2147483647 w 692"/>
                  <a:gd name="T93" fmla="*/ 2147483647 h 743"/>
                  <a:gd name="T94" fmla="*/ 2147483647 w 692"/>
                  <a:gd name="T95" fmla="*/ 2147483647 h 743"/>
                  <a:gd name="T96" fmla="*/ 2147483647 w 692"/>
                  <a:gd name="T97" fmla="*/ 2147483647 h 743"/>
                  <a:gd name="T98" fmla="*/ 2147483647 w 692"/>
                  <a:gd name="T99" fmla="*/ 2147483647 h 743"/>
                  <a:gd name="T100" fmla="*/ 2147483647 w 692"/>
                  <a:gd name="T101" fmla="*/ 2147483647 h 743"/>
                  <a:gd name="T102" fmla="*/ 2147483647 w 692"/>
                  <a:gd name="T103" fmla="*/ 2147483647 h 743"/>
                  <a:gd name="T104" fmla="*/ 2147483647 w 692"/>
                  <a:gd name="T105" fmla="*/ 2147483647 h 743"/>
                  <a:gd name="T106" fmla="*/ 2147483647 w 692"/>
                  <a:gd name="T107" fmla="*/ 2147483647 h 743"/>
                  <a:gd name="T108" fmla="*/ 2147483647 w 692"/>
                  <a:gd name="T109" fmla="*/ 2147483647 h 743"/>
                  <a:gd name="T110" fmla="*/ 2147483647 w 692"/>
                  <a:gd name="T111" fmla="*/ 2147483647 h 743"/>
                  <a:gd name="T112" fmla="*/ 2147483647 w 692"/>
                  <a:gd name="T113" fmla="*/ 2147483647 h 743"/>
                  <a:gd name="T114" fmla="*/ 2147483647 w 692"/>
                  <a:gd name="T115" fmla="*/ 2147483647 h 743"/>
                  <a:gd name="T116" fmla="*/ 2147483647 w 692"/>
                  <a:gd name="T117" fmla="*/ 2147483647 h 743"/>
                  <a:gd name="T118" fmla="*/ 2147483647 w 692"/>
                  <a:gd name="T119" fmla="*/ 2147483647 h 743"/>
                  <a:gd name="T120" fmla="*/ 2147483647 w 692"/>
                  <a:gd name="T121" fmla="*/ 2147483647 h 7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2"/>
                  <a:gd name="T184" fmla="*/ 0 h 743"/>
                  <a:gd name="T185" fmla="*/ 692 w 692"/>
                  <a:gd name="T186" fmla="*/ 743 h 7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2" h="743">
                    <a:moveTo>
                      <a:pt x="586" y="529"/>
                    </a:moveTo>
                    <a:lnTo>
                      <a:pt x="594" y="526"/>
                    </a:lnTo>
                    <a:lnTo>
                      <a:pt x="599" y="529"/>
                    </a:lnTo>
                    <a:lnTo>
                      <a:pt x="601" y="528"/>
                    </a:lnTo>
                    <a:lnTo>
                      <a:pt x="600" y="526"/>
                    </a:lnTo>
                    <a:lnTo>
                      <a:pt x="604" y="525"/>
                    </a:lnTo>
                    <a:lnTo>
                      <a:pt x="606" y="523"/>
                    </a:lnTo>
                    <a:lnTo>
                      <a:pt x="607" y="522"/>
                    </a:lnTo>
                    <a:lnTo>
                      <a:pt x="612" y="522"/>
                    </a:lnTo>
                    <a:lnTo>
                      <a:pt x="615" y="518"/>
                    </a:lnTo>
                    <a:lnTo>
                      <a:pt x="614" y="513"/>
                    </a:lnTo>
                    <a:lnTo>
                      <a:pt x="618" y="508"/>
                    </a:lnTo>
                    <a:lnTo>
                      <a:pt x="617" y="505"/>
                    </a:lnTo>
                    <a:lnTo>
                      <a:pt x="612" y="500"/>
                    </a:lnTo>
                    <a:lnTo>
                      <a:pt x="612" y="495"/>
                    </a:lnTo>
                    <a:lnTo>
                      <a:pt x="608" y="494"/>
                    </a:lnTo>
                    <a:lnTo>
                      <a:pt x="609" y="484"/>
                    </a:lnTo>
                    <a:lnTo>
                      <a:pt x="605" y="484"/>
                    </a:lnTo>
                    <a:lnTo>
                      <a:pt x="604" y="482"/>
                    </a:lnTo>
                    <a:lnTo>
                      <a:pt x="600" y="480"/>
                    </a:lnTo>
                    <a:lnTo>
                      <a:pt x="600" y="479"/>
                    </a:lnTo>
                    <a:lnTo>
                      <a:pt x="599" y="472"/>
                    </a:lnTo>
                    <a:lnTo>
                      <a:pt x="600" y="470"/>
                    </a:lnTo>
                    <a:lnTo>
                      <a:pt x="600" y="469"/>
                    </a:lnTo>
                    <a:lnTo>
                      <a:pt x="605" y="469"/>
                    </a:lnTo>
                    <a:lnTo>
                      <a:pt x="606" y="468"/>
                    </a:lnTo>
                    <a:lnTo>
                      <a:pt x="609" y="466"/>
                    </a:lnTo>
                    <a:lnTo>
                      <a:pt x="612" y="460"/>
                    </a:lnTo>
                    <a:lnTo>
                      <a:pt x="612" y="457"/>
                    </a:lnTo>
                    <a:lnTo>
                      <a:pt x="611" y="454"/>
                    </a:lnTo>
                    <a:lnTo>
                      <a:pt x="606" y="448"/>
                    </a:lnTo>
                    <a:lnTo>
                      <a:pt x="604" y="448"/>
                    </a:lnTo>
                    <a:lnTo>
                      <a:pt x="606" y="441"/>
                    </a:lnTo>
                    <a:lnTo>
                      <a:pt x="600" y="440"/>
                    </a:lnTo>
                    <a:lnTo>
                      <a:pt x="601" y="436"/>
                    </a:lnTo>
                    <a:lnTo>
                      <a:pt x="601" y="432"/>
                    </a:lnTo>
                    <a:lnTo>
                      <a:pt x="604" y="430"/>
                    </a:lnTo>
                    <a:lnTo>
                      <a:pt x="605" y="429"/>
                    </a:lnTo>
                    <a:lnTo>
                      <a:pt x="604" y="426"/>
                    </a:lnTo>
                    <a:lnTo>
                      <a:pt x="602" y="424"/>
                    </a:lnTo>
                    <a:lnTo>
                      <a:pt x="600" y="423"/>
                    </a:lnTo>
                    <a:lnTo>
                      <a:pt x="603" y="416"/>
                    </a:lnTo>
                    <a:lnTo>
                      <a:pt x="598" y="414"/>
                    </a:lnTo>
                    <a:lnTo>
                      <a:pt x="594" y="414"/>
                    </a:lnTo>
                    <a:lnTo>
                      <a:pt x="593" y="412"/>
                    </a:lnTo>
                    <a:lnTo>
                      <a:pt x="587" y="413"/>
                    </a:lnTo>
                    <a:lnTo>
                      <a:pt x="583" y="416"/>
                    </a:lnTo>
                    <a:lnTo>
                      <a:pt x="582" y="417"/>
                    </a:lnTo>
                    <a:lnTo>
                      <a:pt x="580" y="418"/>
                    </a:lnTo>
                    <a:lnTo>
                      <a:pt x="577" y="416"/>
                    </a:lnTo>
                    <a:lnTo>
                      <a:pt x="571" y="420"/>
                    </a:lnTo>
                    <a:lnTo>
                      <a:pt x="569" y="424"/>
                    </a:lnTo>
                    <a:lnTo>
                      <a:pt x="571" y="424"/>
                    </a:lnTo>
                    <a:lnTo>
                      <a:pt x="570" y="428"/>
                    </a:lnTo>
                    <a:lnTo>
                      <a:pt x="572" y="429"/>
                    </a:lnTo>
                    <a:lnTo>
                      <a:pt x="567" y="436"/>
                    </a:lnTo>
                    <a:lnTo>
                      <a:pt x="565" y="436"/>
                    </a:lnTo>
                    <a:lnTo>
                      <a:pt x="562" y="436"/>
                    </a:lnTo>
                    <a:lnTo>
                      <a:pt x="559" y="437"/>
                    </a:lnTo>
                    <a:lnTo>
                      <a:pt x="554" y="436"/>
                    </a:lnTo>
                    <a:lnTo>
                      <a:pt x="555" y="432"/>
                    </a:lnTo>
                    <a:lnTo>
                      <a:pt x="561" y="431"/>
                    </a:lnTo>
                    <a:lnTo>
                      <a:pt x="563" y="430"/>
                    </a:lnTo>
                    <a:lnTo>
                      <a:pt x="563" y="427"/>
                    </a:lnTo>
                    <a:lnTo>
                      <a:pt x="567" y="419"/>
                    </a:lnTo>
                    <a:lnTo>
                      <a:pt x="565" y="418"/>
                    </a:lnTo>
                    <a:lnTo>
                      <a:pt x="563" y="413"/>
                    </a:lnTo>
                    <a:lnTo>
                      <a:pt x="564" y="410"/>
                    </a:lnTo>
                    <a:lnTo>
                      <a:pt x="566" y="406"/>
                    </a:lnTo>
                    <a:lnTo>
                      <a:pt x="567" y="405"/>
                    </a:lnTo>
                    <a:lnTo>
                      <a:pt x="565" y="401"/>
                    </a:lnTo>
                    <a:lnTo>
                      <a:pt x="578" y="389"/>
                    </a:lnTo>
                    <a:lnTo>
                      <a:pt x="585" y="385"/>
                    </a:lnTo>
                    <a:lnTo>
                      <a:pt x="584" y="381"/>
                    </a:lnTo>
                    <a:lnTo>
                      <a:pt x="585" y="377"/>
                    </a:lnTo>
                    <a:lnTo>
                      <a:pt x="584" y="373"/>
                    </a:lnTo>
                    <a:lnTo>
                      <a:pt x="587" y="370"/>
                    </a:lnTo>
                    <a:lnTo>
                      <a:pt x="594" y="368"/>
                    </a:lnTo>
                    <a:lnTo>
                      <a:pt x="598" y="362"/>
                    </a:lnTo>
                    <a:lnTo>
                      <a:pt x="601" y="360"/>
                    </a:lnTo>
                    <a:lnTo>
                      <a:pt x="603" y="357"/>
                    </a:lnTo>
                    <a:lnTo>
                      <a:pt x="608" y="354"/>
                    </a:lnTo>
                    <a:lnTo>
                      <a:pt x="611" y="350"/>
                    </a:lnTo>
                    <a:lnTo>
                      <a:pt x="614" y="346"/>
                    </a:lnTo>
                    <a:lnTo>
                      <a:pt x="615" y="346"/>
                    </a:lnTo>
                    <a:lnTo>
                      <a:pt x="615" y="343"/>
                    </a:lnTo>
                    <a:lnTo>
                      <a:pt x="618" y="342"/>
                    </a:lnTo>
                    <a:lnTo>
                      <a:pt x="618" y="340"/>
                    </a:lnTo>
                    <a:lnTo>
                      <a:pt x="621" y="338"/>
                    </a:lnTo>
                    <a:lnTo>
                      <a:pt x="619" y="335"/>
                    </a:lnTo>
                    <a:lnTo>
                      <a:pt x="613" y="338"/>
                    </a:lnTo>
                    <a:lnTo>
                      <a:pt x="611" y="337"/>
                    </a:lnTo>
                    <a:lnTo>
                      <a:pt x="616" y="330"/>
                    </a:lnTo>
                    <a:lnTo>
                      <a:pt x="618" y="329"/>
                    </a:lnTo>
                    <a:lnTo>
                      <a:pt x="618" y="327"/>
                    </a:lnTo>
                    <a:lnTo>
                      <a:pt x="622" y="328"/>
                    </a:lnTo>
                    <a:lnTo>
                      <a:pt x="627" y="328"/>
                    </a:lnTo>
                    <a:lnTo>
                      <a:pt x="629" y="328"/>
                    </a:lnTo>
                    <a:lnTo>
                      <a:pt x="628" y="330"/>
                    </a:lnTo>
                    <a:lnTo>
                      <a:pt x="632" y="333"/>
                    </a:lnTo>
                    <a:lnTo>
                      <a:pt x="636" y="333"/>
                    </a:lnTo>
                    <a:lnTo>
                      <a:pt x="639" y="335"/>
                    </a:lnTo>
                    <a:lnTo>
                      <a:pt x="642" y="332"/>
                    </a:lnTo>
                    <a:lnTo>
                      <a:pt x="642" y="329"/>
                    </a:lnTo>
                    <a:lnTo>
                      <a:pt x="645" y="329"/>
                    </a:lnTo>
                    <a:lnTo>
                      <a:pt x="648" y="324"/>
                    </a:lnTo>
                    <a:lnTo>
                      <a:pt x="650" y="323"/>
                    </a:lnTo>
                    <a:lnTo>
                      <a:pt x="651" y="320"/>
                    </a:lnTo>
                    <a:lnTo>
                      <a:pt x="648" y="313"/>
                    </a:lnTo>
                    <a:lnTo>
                      <a:pt x="648" y="311"/>
                    </a:lnTo>
                    <a:lnTo>
                      <a:pt x="649" y="306"/>
                    </a:lnTo>
                    <a:lnTo>
                      <a:pt x="650" y="305"/>
                    </a:lnTo>
                    <a:lnTo>
                      <a:pt x="650" y="301"/>
                    </a:lnTo>
                    <a:lnTo>
                      <a:pt x="652" y="298"/>
                    </a:lnTo>
                    <a:lnTo>
                      <a:pt x="652" y="295"/>
                    </a:lnTo>
                    <a:lnTo>
                      <a:pt x="653" y="293"/>
                    </a:lnTo>
                    <a:lnTo>
                      <a:pt x="653" y="291"/>
                    </a:lnTo>
                    <a:lnTo>
                      <a:pt x="654" y="288"/>
                    </a:lnTo>
                    <a:lnTo>
                      <a:pt x="654" y="286"/>
                    </a:lnTo>
                    <a:lnTo>
                      <a:pt x="652" y="282"/>
                    </a:lnTo>
                    <a:lnTo>
                      <a:pt x="651" y="279"/>
                    </a:lnTo>
                    <a:lnTo>
                      <a:pt x="652" y="275"/>
                    </a:lnTo>
                    <a:lnTo>
                      <a:pt x="658" y="265"/>
                    </a:lnTo>
                    <a:lnTo>
                      <a:pt x="660" y="260"/>
                    </a:lnTo>
                    <a:lnTo>
                      <a:pt x="662" y="258"/>
                    </a:lnTo>
                    <a:lnTo>
                      <a:pt x="663" y="249"/>
                    </a:lnTo>
                    <a:lnTo>
                      <a:pt x="666" y="240"/>
                    </a:lnTo>
                    <a:lnTo>
                      <a:pt x="668" y="232"/>
                    </a:lnTo>
                    <a:lnTo>
                      <a:pt x="672" y="230"/>
                    </a:lnTo>
                    <a:lnTo>
                      <a:pt x="675" y="227"/>
                    </a:lnTo>
                    <a:lnTo>
                      <a:pt x="677" y="222"/>
                    </a:lnTo>
                    <a:lnTo>
                      <a:pt x="683" y="220"/>
                    </a:lnTo>
                    <a:lnTo>
                      <a:pt x="687" y="209"/>
                    </a:lnTo>
                    <a:lnTo>
                      <a:pt x="690" y="206"/>
                    </a:lnTo>
                    <a:lnTo>
                      <a:pt x="689" y="205"/>
                    </a:lnTo>
                    <a:lnTo>
                      <a:pt x="689" y="204"/>
                    </a:lnTo>
                    <a:lnTo>
                      <a:pt x="691" y="204"/>
                    </a:lnTo>
                    <a:lnTo>
                      <a:pt x="690" y="203"/>
                    </a:lnTo>
                    <a:lnTo>
                      <a:pt x="686" y="202"/>
                    </a:lnTo>
                    <a:lnTo>
                      <a:pt x="678" y="198"/>
                    </a:lnTo>
                    <a:lnTo>
                      <a:pt x="677" y="197"/>
                    </a:lnTo>
                    <a:lnTo>
                      <a:pt x="676" y="197"/>
                    </a:lnTo>
                    <a:lnTo>
                      <a:pt x="673" y="196"/>
                    </a:lnTo>
                    <a:lnTo>
                      <a:pt x="672" y="196"/>
                    </a:lnTo>
                    <a:lnTo>
                      <a:pt x="670" y="194"/>
                    </a:lnTo>
                    <a:lnTo>
                      <a:pt x="666" y="197"/>
                    </a:lnTo>
                    <a:lnTo>
                      <a:pt x="665" y="196"/>
                    </a:lnTo>
                    <a:lnTo>
                      <a:pt x="663" y="196"/>
                    </a:lnTo>
                    <a:lnTo>
                      <a:pt x="661" y="195"/>
                    </a:lnTo>
                    <a:lnTo>
                      <a:pt x="655" y="193"/>
                    </a:lnTo>
                    <a:lnTo>
                      <a:pt x="654" y="192"/>
                    </a:lnTo>
                    <a:lnTo>
                      <a:pt x="654" y="190"/>
                    </a:lnTo>
                    <a:lnTo>
                      <a:pt x="653" y="189"/>
                    </a:lnTo>
                    <a:lnTo>
                      <a:pt x="654" y="187"/>
                    </a:lnTo>
                    <a:lnTo>
                      <a:pt x="651" y="187"/>
                    </a:lnTo>
                    <a:lnTo>
                      <a:pt x="650" y="186"/>
                    </a:lnTo>
                    <a:lnTo>
                      <a:pt x="644" y="187"/>
                    </a:lnTo>
                    <a:lnTo>
                      <a:pt x="642" y="189"/>
                    </a:lnTo>
                    <a:lnTo>
                      <a:pt x="639" y="188"/>
                    </a:lnTo>
                    <a:lnTo>
                      <a:pt x="636" y="188"/>
                    </a:lnTo>
                    <a:lnTo>
                      <a:pt x="635" y="187"/>
                    </a:lnTo>
                    <a:lnTo>
                      <a:pt x="632" y="187"/>
                    </a:lnTo>
                    <a:lnTo>
                      <a:pt x="631" y="186"/>
                    </a:lnTo>
                    <a:lnTo>
                      <a:pt x="630" y="188"/>
                    </a:lnTo>
                    <a:lnTo>
                      <a:pt x="629" y="188"/>
                    </a:lnTo>
                    <a:lnTo>
                      <a:pt x="627" y="186"/>
                    </a:lnTo>
                    <a:lnTo>
                      <a:pt x="624" y="183"/>
                    </a:lnTo>
                    <a:lnTo>
                      <a:pt x="622" y="182"/>
                    </a:lnTo>
                    <a:lnTo>
                      <a:pt x="620" y="183"/>
                    </a:lnTo>
                    <a:lnTo>
                      <a:pt x="618" y="181"/>
                    </a:lnTo>
                    <a:lnTo>
                      <a:pt x="618" y="184"/>
                    </a:lnTo>
                    <a:lnTo>
                      <a:pt x="615" y="183"/>
                    </a:lnTo>
                    <a:lnTo>
                      <a:pt x="614" y="183"/>
                    </a:lnTo>
                    <a:lnTo>
                      <a:pt x="612" y="181"/>
                    </a:lnTo>
                    <a:lnTo>
                      <a:pt x="613" y="179"/>
                    </a:lnTo>
                    <a:lnTo>
                      <a:pt x="612" y="177"/>
                    </a:lnTo>
                    <a:lnTo>
                      <a:pt x="611" y="175"/>
                    </a:lnTo>
                    <a:lnTo>
                      <a:pt x="610" y="174"/>
                    </a:lnTo>
                    <a:lnTo>
                      <a:pt x="610" y="173"/>
                    </a:lnTo>
                    <a:lnTo>
                      <a:pt x="608" y="172"/>
                    </a:lnTo>
                    <a:lnTo>
                      <a:pt x="607" y="169"/>
                    </a:lnTo>
                    <a:lnTo>
                      <a:pt x="606" y="168"/>
                    </a:lnTo>
                    <a:lnTo>
                      <a:pt x="604" y="161"/>
                    </a:lnTo>
                    <a:lnTo>
                      <a:pt x="601" y="157"/>
                    </a:lnTo>
                    <a:lnTo>
                      <a:pt x="598" y="156"/>
                    </a:lnTo>
                    <a:lnTo>
                      <a:pt x="595" y="156"/>
                    </a:lnTo>
                    <a:lnTo>
                      <a:pt x="594" y="158"/>
                    </a:lnTo>
                    <a:lnTo>
                      <a:pt x="588" y="154"/>
                    </a:lnTo>
                    <a:lnTo>
                      <a:pt x="584" y="154"/>
                    </a:lnTo>
                    <a:lnTo>
                      <a:pt x="579" y="158"/>
                    </a:lnTo>
                    <a:lnTo>
                      <a:pt x="577" y="156"/>
                    </a:lnTo>
                    <a:lnTo>
                      <a:pt x="577" y="155"/>
                    </a:lnTo>
                    <a:lnTo>
                      <a:pt x="572" y="154"/>
                    </a:lnTo>
                    <a:lnTo>
                      <a:pt x="569" y="151"/>
                    </a:lnTo>
                    <a:lnTo>
                      <a:pt x="569" y="148"/>
                    </a:lnTo>
                    <a:lnTo>
                      <a:pt x="567" y="149"/>
                    </a:lnTo>
                    <a:lnTo>
                      <a:pt x="565" y="148"/>
                    </a:lnTo>
                    <a:lnTo>
                      <a:pt x="564" y="149"/>
                    </a:lnTo>
                    <a:lnTo>
                      <a:pt x="564" y="150"/>
                    </a:lnTo>
                    <a:lnTo>
                      <a:pt x="563" y="149"/>
                    </a:lnTo>
                    <a:lnTo>
                      <a:pt x="561" y="149"/>
                    </a:lnTo>
                    <a:lnTo>
                      <a:pt x="560" y="149"/>
                    </a:lnTo>
                    <a:lnTo>
                      <a:pt x="557" y="149"/>
                    </a:lnTo>
                    <a:lnTo>
                      <a:pt x="557" y="150"/>
                    </a:lnTo>
                    <a:lnTo>
                      <a:pt x="556" y="151"/>
                    </a:lnTo>
                    <a:lnTo>
                      <a:pt x="555" y="150"/>
                    </a:lnTo>
                    <a:lnTo>
                      <a:pt x="554" y="150"/>
                    </a:lnTo>
                    <a:lnTo>
                      <a:pt x="550" y="150"/>
                    </a:lnTo>
                    <a:lnTo>
                      <a:pt x="549" y="151"/>
                    </a:lnTo>
                    <a:lnTo>
                      <a:pt x="548" y="150"/>
                    </a:lnTo>
                    <a:lnTo>
                      <a:pt x="549" y="148"/>
                    </a:lnTo>
                    <a:lnTo>
                      <a:pt x="548" y="147"/>
                    </a:lnTo>
                    <a:lnTo>
                      <a:pt x="549" y="145"/>
                    </a:lnTo>
                    <a:lnTo>
                      <a:pt x="548" y="144"/>
                    </a:lnTo>
                    <a:lnTo>
                      <a:pt x="547" y="143"/>
                    </a:lnTo>
                    <a:lnTo>
                      <a:pt x="546" y="140"/>
                    </a:lnTo>
                    <a:lnTo>
                      <a:pt x="544" y="140"/>
                    </a:lnTo>
                    <a:lnTo>
                      <a:pt x="543" y="140"/>
                    </a:lnTo>
                    <a:lnTo>
                      <a:pt x="542" y="140"/>
                    </a:lnTo>
                    <a:lnTo>
                      <a:pt x="541" y="139"/>
                    </a:lnTo>
                    <a:lnTo>
                      <a:pt x="543" y="138"/>
                    </a:lnTo>
                    <a:lnTo>
                      <a:pt x="541" y="134"/>
                    </a:lnTo>
                    <a:lnTo>
                      <a:pt x="540" y="133"/>
                    </a:lnTo>
                    <a:lnTo>
                      <a:pt x="539" y="133"/>
                    </a:lnTo>
                    <a:lnTo>
                      <a:pt x="535" y="132"/>
                    </a:lnTo>
                    <a:lnTo>
                      <a:pt x="535" y="131"/>
                    </a:lnTo>
                    <a:lnTo>
                      <a:pt x="534" y="131"/>
                    </a:lnTo>
                    <a:lnTo>
                      <a:pt x="533" y="131"/>
                    </a:lnTo>
                    <a:lnTo>
                      <a:pt x="533" y="128"/>
                    </a:lnTo>
                    <a:lnTo>
                      <a:pt x="532" y="126"/>
                    </a:lnTo>
                    <a:lnTo>
                      <a:pt x="530" y="127"/>
                    </a:lnTo>
                    <a:lnTo>
                      <a:pt x="530" y="126"/>
                    </a:lnTo>
                    <a:lnTo>
                      <a:pt x="528" y="124"/>
                    </a:lnTo>
                    <a:lnTo>
                      <a:pt x="527" y="122"/>
                    </a:lnTo>
                    <a:lnTo>
                      <a:pt x="524" y="122"/>
                    </a:lnTo>
                    <a:lnTo>
                      <a:pt x="523" y="123"/>
                    </a:lnTo>
                    <a:lnTo>
                      <a:pt x="520" y="122"/>
                    </a:lnTo>
                    <a:lnTo>
                      <a:pt x="521" y="120"/>
                    </a:lnTo>
                    <a:lnTo>
                      <a:pt x="520" y="115"/>
                    </a:lnTo>
                    <a:lnTo>
                      <a:pt x="521" y="115"/>
                    </a:lnTo>
                    <a:lnTo>
                      <a:pt x="522" y="114"/>
                    </a:lnTo>
                    <a:lnTo>
                      <a:pt x="522" y="111"/>
                    </a:lnTo>
                    <a:lnTo>
                      <a:pt x="521" y="110"/>
                    </a:lnTo>
                    <a:lnTo>
                      <a:pt x="521" y="109"/>
                    </a:lnTo>
                    <a:lnTo>
                      <a:pt x="517" y="108"/>
                    </a:lnTo>
                    <a:lnTo>
                      <a:pt x="518" y="106"/>
                    </a:lnTo>
                    <a:lnTo>
                      <a:pt x="519" y="105"/>
                    </a:lnTo>
                    <a:lnTo>
                      <a:pt x="520" y="102"/>
                    </a:lnTo>
                    <a:lnTo>
                      <a:pt x="521" y="101"/>
                    </a:lnTo>
                    <a:lnTo>
                      <a:pt x="520" y="98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2" y="96"/>
                    </a:lnTo>
                    <a:lnTo>
                      <a:pt x="523" y="97"/>
                    </a:lnTo>
                    <a:lnTo>
                      <a:pt x="523" y="96"/>
                    </a:lnTo>
                    <a:lnTo>
                      <a:pt x="523" y="94"/>
                    </a:lnTo>
                    <a:lnTo>
                      <a:pt x="524" y="92"/>
                    </a:lnTo>
                    <a:lnTo>
                      <a:pt x="523" y="91"/>
                    </a:lnTo>
                    <a:lnTo>
                      <a:pt x="521" y="91"/>
                    </a:lnTo>
                    <a:lnTo>
                      <a:pt x="517" y="93"/>
                    </a:lnTo>
                    <a:lnTo>
                      <a:pt x="517" y="94"/>
                    </a:lnTo>
                    <a:lnTo>
                      <a:pt x="515" y="95"/>
                    </a:lnTo>
                    <a:lnTo>
                      <a:pt x="514" y="97"/>
                    </a:lnTo>
                    <a:lnTo>
                      <a:pt x="514" y="100"/>
                    </a:lnTo>
                    <a:lnTo>
                      <a:pt x="513" y="102"/>
                    </a:lnTo>
                    <a:lnTo>
                      <a:pt x="512" y="104"/>
                    </a:lnTo>
                    <a:lnTo>
                      <a:pt x="511" y="103"/>
                    </a:lnTo>
                    <a:lnTo>
                      <a:pt x="511" y="104"/>
                    </a:lnTo>
                    <a:lnTo>
                      <a:pt x="508" y="104"/>
                    </a:lnTo>
                    <a:lnTo>
                      <a:pt x="500" y="108"/>
                    </a:lnTo>
                    <a:lnTo>
                      <a:pt x="494" y="106"/>
                    </a:lnTo>
                    <a:lnTo>
                      <a:pt x="493" y="104"/>
                    </a:lnTo>
                    <a:lnTo>
                      <a:pt x="490" y="105"/>
                    </a:lnTo>
                    <a:lnTo>
                      <a:pt x="488" y="105"/>
                    </a:lnTo>
                    <a:lnTo>
                      <a:pt x="487" y="104"/>
                    </a:lnTo>
                    <a:lnTo>
                      <a:pt x="485" y="103"/>
                    </a:lnTo>
                    <a:lnTo>
                      <a:pt x="486" y="101"/>
                    </a:lnTo>
                    <a:lnTo>
                      <a:pt x="485" y="100"/>
                    </a:lnTo>
                    <a:lnTo>
                      <a:pt x="486" y="98"/>
                    </a:lnTo>
                    <a:lnTo>
                      <a:pt x="488" y="97"/>
                    </a:lnTo>
                    <a:lnTo>
                      <a:pt x="490" y="97"/>
                    </a:lnTo>
                    <a:lnTo>
                      <a:pt x="489" y="93"/>
                    </a:lnTo>
                    <a:lnTo>
                      <a:pt x="489" y="91"/>
                    </a:lnTo>
                    <a:lnTo>
                      <a:pt x="487" y="91"/>
                    </a:lnTo>
                    <a:lnTo>
                      <a:pt x="486" y="91"/>
                    </a:lnTo>
                    <a:lnTo>
                      <a:pt x="486" y="90"/>
                    </a:lnTo>
                    <a:lnTo>
                      <a:pt x="487" y="88"/>
                    </a:lnTo>
                    <a:lnTo>
                      <a:pt x="487" y="85"/>
                    </a:lnTo>
                    <a:lnTo>
                      <a:pt x="487" y="84"/>
                    </a:lnTo>
                    <a:lnTo>
                      <a:pt x="491" y="80"/>
                    </a:lnTo>
                    <a:lnTo>
                      <a:pt x="491" y="79"/>
                    </a:lnTo>
                    <a:lnTo>
                      <a:pt x="489" y="79"/>
                    </a:lnTo>
                    <a:lnTo>
                      <a:pt x="488" y="78"/>
                    </a:lnTo>
                    <a:lnTo>
                      <a:pt x="487" y="79"/>
                    </a:lnTo>
                    <a:lnTo>
                      <a:pt x="488" y="79"/>
                    </a:lnTo>
                    <a:lnTo>
                      <a:pt x="487" y="79"/>
                    </a:lnTo>
                    <a:lnTo>
                      <a:pt x="486" y="79"/>
                    </a:lnTo>
                    <a:lnTo>
                      <a:pt x="487" y="77"/>
                    </a:lnTo>
                    <a:lnTo>
                      <a:pt x="485" y="75"/>
                    </a:lnTo>
                    <a:lnTo>
                      <a:pt x="484" y="75"/>
                    </a:lnTo>
                    <a:lnTo>
                      <a:pt x="484" y="73"/>
                    </a:lnTo>
                    <a:lnTo>
                      <a:pt x="482" y="72"/>
                    </a:lnTo>
                    <a:lnTo>
                      <a:pt x="482" y="71"/>
                    </a:lnTo>
                    <a:lnTo>
                      <a:pt x="481" y="70"/>
                    </a:lnTo>
                    <a:lnTo>
                      <a:pt x="480" y="71"/>
                    </a:lnTo>
                    <a:lnTo>
                      <a:pt x="478" y="71"/>
                    </a:lnTo>
                    <a:lnTo>
                      <a:pt x="475" y="72"/>
                    </a:lnTo>
                    <a:lnTo>
                      <a:pt x="472" y="69"/>
                    </a:lnTo>
                    <a:lnTo>
                      <a:pt x="471" y="70"/>
                    </a:lnTo>
                    <a:lnTo>
                      <a:pt x="471" y="69"/>
                    </a:lnTo>
                    <a:lnTo>
                      <a:pt x="468" y="69"/>
                    </a:lnTo>
                    <a:lnTo>
                      <a:pt x="467" y="70"/>
                    </a:lnTo>
                    <a:lnTo>
                      <a:pt x="466" y="73"/>
                    </a:lnTo>
                    <a:lnTo>
                      <a:pt x="465" y="72"/>
                    </a:lnTo>
                    <a:lnTo>
                      <a:pt x="465" y="73"/>
                    </a:lnTo>
                    <a:lnTo>
                      <a:pt x="464" y="71"/>
                    </a:lnTo>
                    <a:lnTo>
                      <a:pt x="463" y="67"/>
                    </a:lnTo>
                    <a:lnTo>
                      <a:pt x="464" y="67"/>
                    </a:lnTo>
                    <a:lnTo>
                      <a:pt x="464" y="62"/>
                    </a:lnTo>
                    <a:lnTo>
                      <a:pt x="464" y="60"/>
                    </a:lnTo>
                    <a:lnTo>
                      <a:pt x="464" y="59"/>
                    </a:lnTo>
                    <a:lnTo>
                      <a:pt x="462" y="56"/>
                    </a:lnTo>
                    <a:lnTo>
                      <a:pt x="460" y="56"/>
                    </a:lnTo>
                    <a:lnTo>
                      <a:pt x="460" y="55"/>
                    </a:lnTo>
                    <a:lnTo>
                      <a:pt x="456" y="56"/>
                    </a:lnTo>
                    <a:lnTo>
                      <a:pt x="456" y="55"/>
                    </a:lnTo>
                    <a:lnTo>
                      <a:pt x="457" y="55"/>
                    </a:lnTo>
                    <a:lnTo>
                      <a:pt x="455" y="53"/>
                    </a:lnTo>
                    <a:lnTo>
                      <a:pt x="454" y="55"/>
                    </a:lnTo>
                    <a:lnTo>
                      <a:pt x="452" y="54"/>
                    </a:lnTo>
                    <a:lnTo>
                      <a:pt x="451" y="55"/>
                    </a:lnTo>
                    <a:lnTo>
                      <a:pt x="450" y="55"/>
                    </a:lnTo>
                    <a:lnTo>
                      <a:pt x="449" y="54"/>
                    </a:lnTo>
                    <a:lnTo>
                      <a:pt x="446" y="51"/>
                    </a:lnTo>
                    <a:lnTo>
                      <a:pt x="446" y="50"/>
                    </a:lnTo>
                    <a:lnTo>
                      <a:pt x="446" y="46"/>
                    </a:lnTo>
                    <a:lnTo>
                      <a:pt x="445" y="39"/>
                    </a:lnTo>
                    <a:lnTo>
                      <a:pt x="446" y="38"/>
                    </a:lnTo>
                    <a:lnTo>
                      <a:pt x="446" y="36"/>
                    </a:lnTo>
                    <a:lnTo>
                      <a:pt x="444" y="36"/>
                    </a:lnTo>
                    <a:lnTo>
                      <a:pt x="443" y="34"/>
                    </a:lnTo>
                    <a:lnTo>
                      <a:pt x="443" y="33"/>
                    </a:lnTo>
                    <a:lnTo>
                      <a:pt x="441" y="30"/>
                    </a:lnTo>
                    <a:lnTo>
                      <a:pt x="440" y="28"/>
                    </a:lnTo>
                    <a:lnTo>
                      <a:pt x="438" y="30"/>
                    </a:lnTo>
                    <a:lnTo>
                      <a:pt x="434" y="29"/>
                    </a:lnTo>
                    <a:lnTo>
                      <a:pt x="432" y="31"/>
                    </a:lnTo>
                    <a:lnTo>
                      <a:pt x="431" y="31"/>
                    </a:lnTo>
                    <a:lnTo>
                      <a:pt x="429" y="33"/>
                    </a:lnTo>
                    <a:lnTo>
                      <a:pt x="429" y="35"/>
                    </a:lnTo>
                    <a:lnTo>
                      <a:pt x="428" y="36"/>
                    </a:lnTo>
                    <a:lnTo>
                      <a:pt x="426" y="34"/>
                    </a:lnTo>
                    <a:lnTo>
                      <a:pt x="426" y="33"/>
                    </a:lnTo>
                    <a:lnTo>
                      <a:pt x="423" y="33"/>
                    </a:lnTo>
                    <a:lnTo>
                      <a:pt x="422" y="31"/>
                    </a:lnTo>
                    <a:lnTo>
                      <a:pt x="420" y="26"/>
                    </a:lnTo>
                    <a:lnTo>
                      <a:pt x="420" y="25"/>
                    </a:lnTo>
                    <a:lnTo>
                      <a:pt x="419" y="24"/>
                    </a:lnTo>
                    <a:lnTo>
                      <a:pt x="418" y="25"/>
                    </a:lnTo>
                    <a:lnTo>
                      <a:pt x="417" y="23"/>
                    </a:lnTo>
                    <a:lnTo>
                      <a:pt x="416" y="24"/>
                    </a:lnTo>
                    <a:lnTo>
                      <a:pt x="416" y="22"/>
                    </a:lnTo>
                    <a:lnTo>
                      <a:pt x="415" y="21"/>
                    </a:lnTo>
                    <a:lnTo>
                      <a:pt x="415" y="15"/>
                    </a:lnTo>
                    <a:lnTo>
                      <a:pt x="415" y="14"/>
                    </a:lnTo>
                    <a:lnTo>
                      <a:pt x="416" y="11"/>
                    </a:lnTo>
                    <a:lnTo>
                      <a:pt x="416" y="8"/>
                    </a:lnTo>
                    <a:lnTo>
                      <a:pt x="415" y="8"/>
                    </a:lnTo>
                    <a:lnTo>
                      <a:pt x="414" y="7"/>
                    </a:lnTo>
                    <a:lnTo>
                      <a:pt x="414" y="2"/>
                    </a:lnTo>
                    <a:lnTo>
                      <a:pt x="414" y="0"/>
                    </a:lnTo>
                    <a:lnTo>
                      <a:pt x="407" y="2"/>
                    </a:lnTo>
                    <a:lnTo>
                      <a:pt x="395" y="2"/>
                    </a:lnTo>
                    <a:lnTo>
                      <a:pt x="390" y="3"/>
                    </a:lnTo>
                    <a:lnTo>
                      <a:pt x="383" y="3"/>
                    </a:lnTo>
                    <a:lnTo>
                      <a:pt x="379" y="5"/>
                    </a:lnTo>
                    <a:lnTo>
                      <a:pt x="375" y="4"/>
                    </a:lnTo>
                    <a:lnTo>
                      <a:pt x="373" y="5"/>
                    </a:lnTo>
                    <a:lnTo>
                      <a:pt x="369" y="8"/>
                    </a:lnTo>
                    <a:lnTo>
                      <a:pt x="367" y="11"/>
                    </a:lnTo>
                    <a:lnTo>
                      <a:pt x="363" y="12"/>
                    </a:lnTo>
                    <a:lnTo>
                      <a:pt x="363" y="20"/>
                    </a:lnTo>
                    <a:lnTo>
                      <a:pt x="363" y="22"/>
                    </a:lnTo>
                    <a:lnTo>
                      <a:pt x="360" y="25"/>
                    </a:lnTo>
                    <a:lnTo>
                      <a:pt x="361" y="31"/>
                    </a:lnTo>
                    <a:lnTo>
                      <a:pt x="358" y="37"/>
                    </a:lnTo>
                    <a:lnTo>
                      <a:pt x="361" y="39"/>
                    </a:lnTo>
                    <a:lnTo>
                      <a:pt x="359" y="40"/>
                    </a:lnTo>
                    <a:lnTo>
                      <a:pt x="357" y="51"/>
                    </a:lnTo>
                    <a:lnTo>
                      <a:pt x="358" y="54"/>
                    </a:lnTo>
                    <a:lnTo>
                      <a:pt x="357" y="55"/>
                    </a:lnTo>
                    <a:lnTo>
                      <a:pt x="355" y="59"/>
                    </a:lnTo>
                    <a:lnTo>
                      <a:pt x="355" y="63"/>
                    </a:lnTo>
                    <a:lnTo>
                      <a:pt x="357" y="65"/>
                    </a:lnTo>
                    <a:lnTo>
                      <a:pt x="357" y="67"/>
                    </a:lnTo>
                    <a:lnTo>
                      <a:pt x="360" y="68"/>
                    </a:lnTo>
                    <a:lnTo>
                      <a:pt x="360" y="72"/>
                    </a:lnTo>
                    <a:lnTo>
                      <a:pt x="355" y="67"/>
                    </a:lnTo>
                    <a:lnTo>
                      <a:pt x="351" y="69"/>
                    </a:lnTo>
                    <a:lnTo>
                      <a:pt x="351" y="73"/>
                    </a:lnTo>
                    <a:lnTo>
                      <a:pt x="349" y="76"/>
                    </a:lnTo>
                    <a:lnTo>
                      <a:pt x="345" y="79"/>
                    </a:lnTo>
                    <a:lnTo>
                      <a:pt x="340" y="82"/>
                    </a:lnTo>
                    <a:lnTo>
                      <a:pt x="333" y="85"/>
                    </a:lnTo>
                    <a:lnTo>
                      <a:pt x="327" y="89"/>
                    </a:lnTo>
                    <a:lnTo>
                      <a:pt x="321" y="89"/>
                    </a:lnTo>
                    <a:lnTo>
                      <a:pt x="316" y="91"/>
                    </a:lnTo>
                    <a:lnTo>
                      <a:pt x="313" y="91"/>
                    </a:lnTo>
                    <a:lnTo>
                      <a:pt x="301" y="92"/>
                    </a:lnTo>
                    <a:lnTo>
                      <a:pt x="296" y="95"/>
                    </a:lnTo>
                    <a:lnTo>
                      <a:pt x="279" y="102"/>
                    </a:lnTo>
                    <a:lnTo>
                      <a:pt x="277" y="104"/>
                    </a:lnTo>
                    <a:lnTo>
                      <a:pt x="277" y="107"/>
                    </a:lnTo>
                    <a:lnTo>
                      <a:pt x="272" y="114"/>
                    </a:lnTo>
                    <a:lnTo>
                      <a:pt x="271" y="117"/>
                    </a:lnTo>
                    <a:lnTo>
                      <a:pt x="273" y="121"/>
                    </a:lnTo>
                    <a:lnTo>
                      <a:pt x="274" y="122"/>
                    </a:lnTo>
                    <a:lnTo>
                      <a:pt x="284" y="124"/>
                    </a:lnTo>
                    <a:lnTo>
                      <a:pt x="288" y="126"/>
                    </a:lnTo>
                    <a:lnTo>
                      <a:pt x="285" y="127"/>
                    </a:lnTo>
                    <a:lnTo>
                      <a:pt x="281" y="127"/>
                    </a:lnTo>
                    <a:lnTo>
                      <a:pt x="277" y="127"/>
                    </a:lnTo>
                    <a:lnTo>
                      <a:pt x="273" y="127"/>
                    </a:lnTo>
                    <a:lnTo>
                      <a:pt x="262" y="132"/>
                    </a:lnTo>
                    <a:lnTo>
                      <a:pt x="251" y="134"/>
                    </a:lnTo>
                    <a:lnTo>
                      <a:pt x="247" y="131"/>
                    </a:lnTo>
                    <a:lnTo>
                      <a:pt x="244" y="128"/>
                    </a:lnTo>
                    <a:lnTo>
                      <a:pt x="232" y="127"/>
                    </a:lnTo>
                    <a:lnTo>
                      <a:pt x="223" y="124"/>
                    </a:lnTo>
                    <a:lnTo>
                      <a:pt x="217" y="121"/>
                    </a:lnTo>
                    <a:lnTo>
                      <a:pt x="210" y="121"/>
                    </a:lnTo>
                    <a:lnTo>
                      <a:pt x="208" y="123"/>
                    </a:lnTo>
                    <a:lnTo>
                      <a:pt x="207" y="122"/>
                    </a:lnTo>
                    <a:lnTo>
                      <a:pt x="204" y="121"/>
                    </a:lnTo>
                    <a:lnTo>
                      <a:pt x="206" y="117"/>
                    </a:lnTo>
                    <a:lnTo>
                      <a:pt x="204" y="113"/>
                    </a:lnTo>
                    <a:lnTo>
                      <a:pt x="201" y="108"/>
                    </a:lnTo>
                    <a:lnTo>
                      <a:pt x="200" y="105"/>
                    </a:lnTo>
                    <a:lnTo>
                      <a:pt x="202" y="102"/>
                    </a:lnTo>
                    <a:lnTo>
                      <a:pt x="204" y="100"/>
                    </a:lnTo>
                    <a:lnTo>
                      <a:pt x="205" y="95"/>
                    </a:lnTo>
                    <a:lnTo>
                      <a:pt x="202" y="92"/>
                    </a:lnTo>
                    <a:lnTo>
                      <a:pt x="198" y="91"/>
                    </a:lnTo>
                    <a:lnTo>
                      <a:pt x="194" y="91"/>
                    </a:lnTo>
                    <a:lnTo>
                      <a:pt x="190" y="93"/>
                    </a:lnTo>
                    <a:lnTo>
                      <a:pt x="188" y="93"/>
                    </a:lnTo>
                    <a:lnTo>
                      <a:pt x="185" y="94"/>
                    </a:lnTo>
                    <a:lnTo>
                      <a:pt x="184" y="92"/>
                    </a:lnTo>
                    <a:lnTo>
                      <a:pt x="177" y="89"/>
                    </a:lnTo>
                    <a:lnTo>
                      <a:pt x="175" y="87"/>
                    </a:lnTo>
                    <a:lnTo>
                      <a:pt x="173" y="86"/>
                    </a:lnTo>
                    <a:lnTo>
                      <a:pt x="172" y="85"/>
                    </a:lnTo>
                    <a:lnTo>
                      <a:pt x="170" y="85"/>
                    </a:lnTo>
                    <a:lnTo>
                      <a:pt x="169" y="88"/>
                    </a:lnTo>
                    <a:lnTo>
                      <a:pt x="173" y="91"/>
                    </a:lnTo>
                    <a:lnTo>
                      <a:pt x="173" y="92"/>
                    </a:lnTo>
                    <a:lnTo>
                      <a:pt x="173" y="96"/>
                    </a:lnTo>
                    <a:lnTo>
                      <a:pt x="173" y="98"/>
                    </a:lnTo>
                    <a:lnTo>
                      <a:pt x="170" y="101"/>
                    </a:lnTo>
                    <a:lnTo>
                      <a:pt x="172" y="105"/>
                    </a:lnTo>
                    <a:lnTo>
                      <a:pt x="172" y="115"/>
                    </a:lnTo>
                    <a:lnTo>
                      <a:pt x="174" y="116"/>
                    </a:lnTo>
                    <a:lnTo>
                      <a:pt x="178" y="123"/>
                    </a:lnTo>
                    <a:lnTo>
                      <a:pt x="178" y="129"/>
                    </a:lnTo>
                    <a:lnTo>
                      <a:pt x="182" y="128"/>
                    </a:lnTo>
                    <a:lnTo>
                      <a:pt x="181" y="130"/>
                    </a:lnTo>
                    <a:lnTo>
                      <a:pt x="178" y="142"/>
                    </a:lnTo>
                    <a:lnTo>
                      <a:pt x="178" y="147"/>
                    </a:lnTo>
                    <a:lnTo>
                      <a:pt x="180" y="145"/>
                    </a:lnTo>
                    <a:lnTo>
                      <a:pt x="178" y="160"/>
                    </a:lnTo>
                    <a:lnTo>
                      <a:pt x="176" y="162"/>
                    </a:lnTo>
                    <a:lnTo>
                      <a:pt x="177" y="164"/>
                    </a:lnTo>
                    <a:lnTo>
                      <a:pt x="176" y="169"/>
                    </a:lnTo>
                    <a:lnTo>
                      <a:pt x="179" y="177"/>
                    </a:lnTo>
                    <a:lnTo>
                      <a:pt x="184" y="177"/>
                    </a:lnTo>
                    <a:lnTo>
                      <a:pt x="185" y="181"/>
                    </a:lnTo>
                    <a:lnTo>
                      <a:pt x="182" y="180"/>
                    </a:lnTo>
                    <a:lnTo>
                      <a:pt x="178" y="180"/>
                    </a:lnTo>
                    <a:lnTo>
                      <a:pt x="175" y="179"/>
                    </a:lnTo>
                    <a:lnTo>
                      <a:pt x="167" y="180"/>
                    </a:lnTo>
                    <a:lnTo>
                      <a:pt x="163" y="179"/>
                    </a:lnTo>
                    <a:lnTo>
                      <a:pt x="161" y="177"/>
                    </a:lnTo>
                    <a:lnTo>
                      <a:pt x="160" y="174"/>
                    </a:lnTo>
                    <a:lnTo>
                      <a:pt x="162" y="173"/>
                    </a:lnTo>
                    <a:lnTo>
                      <a:pt x="161" y="171"/>
                    </a:lnTo>
                    <a:lnTo>
                      <a:pt x="158" y="172"/>
                    </a:lnTo>
                    <a:lnTo>
                      <a:pt x="155" y="170"/>
                    </a:lnTo>
                    <a:lnTo>
                      <a:pt x="152" y="173"/>
                    </a:lnTo>
                    <a:lnTo>
                      <a:pt x="151" y="174"/>
                    </a:lnTo>
                    <a:lnTo>
                      <a:pt x="153" y="183"/>
                    </a:lnTo>
                    <a:lnTo>
                      <a:pt x="150" y="180"/>
                    </a:lnTo>
                    <a:lnTo>
                      <a:pt x="149" y="175"/>
                    </a:lnTo>
                    <a:lnTo>
                      <a:pt x="145" y="175"/>
                    </a:lnTo>
                    <a:lnTo>
                      <a:pt x="141" y="178"/>
                    </a:lnTo>
                    <a:lnTo>
                      <a:pt x="139" y="173"/>
                    </a:lnTo>
                    <a:lnTo>
                      <a:pt x="136" y="174"/>
                    </a:lnTo>
                    <a:lnTo>
                      <a:pt x="136" y="169"/>
                    </a:lnTo>
                    <a:lnTo>
                      <a:pt x="131" y="172"/>
                    </a:lnTo>
                    <a:lnTo>
                      <a:pt x="128" y="171"/>
                    </a:lnTo>
                    <a:lnTo>
                      <a:pt x="126" y="174"/>
                    </a:lnTo>
                    <a:lnTo>
                      <a:pt x="123" y="174"/>
                    </a:lnTo>
                    <a:lnTo>
                      <a:pt x="116" y="180"/>
                    </a:lnTo>
                    <a:lnTo>
                      <a:pt x="113" y="179"/>
                    </a:lnTo>
                    <a:lnTo>
                      <a:pt x="113" y="176"/>
                    </a:lnTo>
                    <a:lnTo>
                      <a:pt x="109" y="172"/>
                    </a:lnTo>
                    <a:lnTo>
                      <a:pt x="109" y="167"/>
                    </a:lnTo>
                    <a:lnTo>
                      <a:pt x="106" y="162"/>
                    </a:lnTo>
                    <a:lnTo>
                      <a:pt x="105" y="156"/>
                    </a:lnTo>
                    <a:lnTo>
                      <a:pt x="100" y="154"/>
                    </a:lnTo>
                    <a:lnTo>
                      <a:pt x="101" y="153"/>
                    </a:lnTo>
                    <a:lnTo>
                      <a:pt x="101" y="151"/>
                    </a:lnTo>
                    <a:lnTo>
                      <a:pt x="99" y="151"/>
                    </a:lnTo>
                    <a:lnTo>
                      <a:pt x="97" y="153"/>
                    </a:lnTo>
                    <a:lnTo>
                      <a:pt x="97" y="150"/>
                    </a:lnTo>
                    <a:lnTo>
                      <a:pt x="100" y="145"/>
                    </a:lnTo>
                    <a:lnTo>
                      <a:pt x="93" y="148"/>
                    </a:lnTo>
                    <a:lnTo>
                      <a:pt x="91" y="150"/>
                    </a:lnTo>
                    <a:lnTo>
                      <a:pt x="92" y="146"/>
                    </a:lnTo>
                    <a:lnTo>
                      <a:pt x="90" y="145"/>
                    </a:lnTo>
                    <a:lnTo>
                      <a:pt x="89" y="148"/>
                    </a:lnTo>
                    <a:lnTo>
                      <a:pt x="84" y="148"/>
                    </a:lnTo>
                    <a:lnTo>
                      <a:pt x="82" y="150"/>
                    </a:lnTo>
                    <a:lnTo>
                      <a:pt x="77" y="145"/>
                    </a:lnTo>
                    <a:lnTo>
                      <a:pt x="74" y="149"/>
                    </a:lnTo>
                    <a:lnTo>
                      <a:pt x="73" y="153"/>
                    </a:lnTo>
                    <a:lnTo>
                      <a:pt x="72" y="154"/>
                    </a:lnTo>
                    <a:lnTo>
                      <a:pt x="71" y="157"/>
                    </a:lnTo>
                    <a:lnTo>
                      <a:pt x="66" y="156"/>
                    </a:lnTo>
                    <a:lnTo>
                      <a:pt x="63" y="155"/>
                    </a:lnTo>
                    <a:lnTo>
                      <a:pt x="60" y="153"/>
                    </a:lnTo>
                    <a:lnTo>
                      <a:pt x="57" y="152"/>
                    </a:lnTo>
                    <a:lnTo>
                      <a:pt x="54" y="158"/>
                    </a:lnTo>
                    <a:lnTo>
                      <a:pt x="53" y="156"/>
                    </a:lnTo>
                    <a:lnTo>
                      <a:pt x="50" y="156"/>
                    </a:lnTo>
                    <a:lnTo>
                      <a:pt x="50" y="151"/>
                    </a:lnTo>
                    <a:lnTo>
                      <a:pt x="48" y="150"/>
                    </a:lnTo>
                    <a:lnTo>
                      <a:pt x="45" y="152"/>
                    </a:lnTo>
                    <a:lnTo>
                      <a:pt x="44" y="151"/>
                    </a:lnTo>
                    <a:lnTo>
                      <a:pt x="39" y="151"/>
                    </a:lnTo>
                    <a:lnTo>
                      <a:pt x="36" y="153"/>
                    </a:lnTo>
                    <a:lnTo>
                      <a:pt x="32" y="154"/>
                    </a:lnTo>
                    <a:lnTo>
                      <a:pt x="33" y="152"/>
                    </a:lnTo>
                    <a:lnTo>
                      <a:pt x="30" y="151"/>
                    </a:lnTo>
                    <a:lnTo>
                      <a:pt x="21" y="154"/>
                    </a:lnTo>
                    <a:lnTo>
                      <a:pt x="20" y="153"/>
                    </a:lnTo>
                    <a:lnTo>
                      <a:pt x="18" y="154"/>
                    </a:lnTo>
                    <a:lnTo>
                      <a:pt x="19" y="156"/>
                    </a:lnTo>
                    <a:lnTo>
                      <a:pt x="16" y="155"/>
                    </a:lnTo>
                    <a:lnTo>
                      <a:pt x="16" y="158"/>
                    </a:lnTo>
                    <a:lnTo>
                      <a:pt x="10" y="156"/>
                    </a:lnTo>
                    <a:lnTo>
                      <a:pt x="6" y="158"/>
                    </a:lnTo>
                    <a:lnTo>
                      <a:pt x="5" y="162"/>
                    </a:lnTo>
                    <a:lnTo>
                      <a:pt x="6" y="163"/>
                    </a:lnTo>
                    <a:lnTo>
                      <a:pt x="6" y="164"/>
                    </a:lnTo>
                    <a:lnTo>
                      <a:pt x="4" y="166"/>
                    </a:lnTo>
                    <a:lnTo>
                      <a:pt x="3" y="168"/>
                    </a:lnTo>
                    <a:lnTo>
                      <a:pt x="4" y="171"/>
                    </a:lnTo>
                    <a:lnTo>
                      <a:pt x="2" y="176"/>
                    </a:lnTo>
                    <a:lnTo>
                      <a:pt x="5" y="176"/>
                    </a:lnTo>
                    <a:lnTo>
                      <a:pt x="7" y="174"/>
                    </a:lnTo>
                    <a:lnTo>
                      <a:pt x="9" y="176"/>
                    </a:lnTo>
                    <a:lnTo>
                      <a:pt x="12" y="175"/>
                    </a:lnTo>
                    <a:lnTo>
                      <a:pt x="14" y="174"/>
                    </a:lnTo>
                    <a:lnTo>
                      <a:pt x="16" y="176"/>
                    </a:lnTo>
                    <a:lnTo>
                      <a:pt x="20" y="174"/>
                    </a:lnTo>
                    <a:lnTo>
                      <a:pt x="27" y="173"/>
                    </a:lnTo>
                    <a:lnTo>
                      <a:pt x="27" y="174"/>
                    </a:lnTo>
                    <a:lnTo>
                      <a:pt x="20" y="176"/>
                    </a:lnTo>
                    <a:lnTo>
                      <a:pt x="19" y="179"/>
                    </a:lnTo>
                    <a:lnTo>
                      <a:pt x="23" y="180"/>
                    </a:lnTo>
                    <a:lnTo>
                      <a:pt x="24" y="178"/>
                    </a:lnTo>
                    <a:lnTo>
                      <a:pt x="28" y="179"/>
                    </a:lnTo>
                    <a:lnTo>
                      <a:pt x="26" y="180"/>
                    </a:lnTo>
                    <a:lnTo>
                      <a:pt x="28" y="181"/>
                    </a:lnTo>
                    <a:lnTo>
                      <a:pt x="30" y="184"/>
                    </a:lnTo>
                    <a:lnTo>
                      <a:pt x="28" y="185"/>
                    </a:lnTo>
                    <a:lnTo>
                      <a:pt x="26" y="184"/>
                    </a:lnTo>
                    <a:lnTo>
                      <a:pt x="22" y="185"/>
                    </a:lnTo>
                    <a:lnTo>
                      <a:pt x="19" y="182"/>
                    </a:lnTo>
                    <a:lnTo>
                      <a:pt x="16" y="182"/>
                    </a:lnTo>
                    <a:lnTo>
                      <a:pt x="14" y="179"/>
                    </a:lnTo>
                    <a:lnTo>
                      <a:pt x="12" y="180"/>
                    </a:lnTo>
                    <a:lnTo>
                      <a:pt x="12" y="181"/>
                    </a:lnTo>
                    <a:lnTo>
                      <a:pt x="10" y="182"/>
                    </a:lnTo>
                    <a:lnTo>
                      <a:pt x="10" y="183"/>
                    </a:lnTo>
                    <a:lnTo>
                      <a:pt x="12" y="184"/>
                    </a:lnTo>
                    <a:lnTo>
                      <a:pt x="12" y="186"/>
                    </a:lnTo>
                    <a:lnTo>
                      <a:pt x="12" y="191"/>
                    </a:lnTo>
                    <a:lnTo>
                      <a:pt x="16" y="186"/>
                    </a:lnTo>
                    <a:lnTo>
                      <a:pt x="24" y="191"/>
                    </a:lnTo>
                    <a:lnTo>
                      <a:pt x="24" y="196"/>
                    </a:lnTo>
                    <a:lnTo>
                      <a:pt x="24" y="198"/>
                    </a:lnTo>
                    <a:lnTo>
                      <a:pt x="20" y="198"/>
                    </a:lnTo>
                    <a:lnTo>
                      <a:pt x="2" y="199"/>
                    </a:lnTo>
                    <a:lnTo>
                      <a:pt x="0" y="202"/>
                    </a:lnTo>
                    <a:lnTo>
                      <a:pt x="7" y="205"/>
                    </a:lnTo>
                    <a:lnTo>
                      <a:pt x="10" y="204"/>
                    </a:lnTo>
                    <a:lnTo>
                      <a:pt x="15" y="211"/>
                    </a:lnTo>
                    <a:lnTo>
                      <a:pt x="17" y="216"/>
                    </a:lnTo>
                    <a:lnTo>
                      <a:pt x="17" y="221"/>
                    </a:lnTo>
                    <a:lnTo>
                      <a:pt x="15" y="222"/>
                    </a:lnTo>
                    <a:lnTo>
                      <a:pt x="15" y="224"/>
                    </a:lnTo>
                    <a:lnTo>
                      <a:pt x="23" y="226"/>
                    </a:lnTo>
                    <a:lnTo>
                      <a:pt x="26" y="222"/>
                    </a:lnTo>
                    <a:lnTo>
                      <a:pt x="26" y="217"/>
                    </a:lnTo>
                    <a:lnTo>
                      <a:pt x="28" y="222"/>
                    </a:lnTo>
                    <a:lnTo>
                      <a:pt x="30" y="222"/>
                    </a:lnTo>
                    <a:lnTo>
                      <a:pt x="30" y="216"/>
                    </a:lnTo>
                    <a:lnTo>
                      <a:pt x="33" y="212"/>
                    </a:lnTo>
                    <a:lnTo>
                      <a:pt x="32" y="216"/>
                    </a:lnTo>
                    <a:lnTo>
                      <a:pt x="33" y="222"/>
                    </a:lnTo>
                    <a:lnTo>
                      <a:pt x="36" y="223"/>
                    </a:lnTo>
                    <a:lnTo>
                      <a:pt x="36" y="221"/>
                    </a:lnTo>
                    <a:lnTo>
                      <a:pt x="38" y="220"/>
                    </a:lnTo>
                    <a:lnTo>
                      <a:pt x="42" y="228"/>
                    </a:lnTo>
                    <a:lnTo>
                      <a:pt x="47" y="230"/>
                    </a:lnTo>
                    <a:lnTo>
                      <a:pt x="48" y="227"/>
                    </a:lnTo>
                    <a:lnTo>
                      <a:pt x="48" y="229"/>
                    </a:lnTo>
                    <a:lnTo>
                      <a:pt x="51" y="228"/>
                    </a:lnTo>
                    <a:lnTo>
                      <a:pt x="50" y="230"/>
                    </a:lnTo>
                    <a:lnTo>
                      <a:pt x="52" y="233"/>
                    </a:lnTo>
                    <a:lnTo>
                      <a:pt x="53" y="232"/>
                    </a:lnTo>
                    <a:lnTo>
                      <a:pt x="58" y="234"/>
                    </a:lnTo>
                    <a:lnTo>
                      <a:pt x="60" y="238"/>
                    </a:lnTo>
                    <a:lnTo>
                      <a:pt x="62" y="241"/>
                    </a:lnTo>
                    <a:lnTo>
                      <a:pt x="66" y="241"/>
                    </a:lnTo>
                    <a:lnTo>
                      <a:pt x="66" y="238"/>
                    </a:lnTo>
                    <a:lnTo>
                      <a:pt x="71" y="236"/>
                    </a:lnTo>
                    <a:lnTo>
                      <a:pt x="72" y="236"/>
                    </a:lnTo>
                    <a:lnTo>
                      <a:pt x="71" y="239"/>
                    </a:lnTo>
                    <a:lnTo>
                      <a:pt x="67" y="243"/>
                    </a:lnTo>
                    <a:lnTo>
                      <a:pt x="70" y="245"/>
                    </a:lnTo>
                    <a:lnTo>
                      <a:pt x="72" y="247"/>
                    </a:lnTo>
                    <a:lnTo>
                      <a:pt x="73" y="245"/>
                    </a:lnTo>
                    <a:lnTo>
                      <a:pt x="77" y="241"/>
                    </a:lnTo>
                    <a:lnTo>
                      <a:pt x="78" y="244"/>
                    </a:lnTo>
                    <a:lnTo>
                      <a:pt x="76" y="246"/>
                    </a:lnTo>
                    <a:lnTo>
                      <a:pt x="75" y="250"/>
                    </a:lnTo>
                    <a:lnTo>
                      <a:pt x="77" y="252"/>
                    </a:lnTo>
                    <a:lnTo>
                      <a:pt x="75" y="261"/>
                    </a:lnTo>
                    <a:lnTo>
                      <a:pt x="76" y="263"/>
                    </a:lnTo>
                    <a:lnTo>
                      <a:pt x="78" y="263"/>
                    </a:lnTo>
                    <a:lnTo>
                      <a:pt x="77" y="259"/>
                    </a:lnTo>
                    <a:lnTo>
                      <a:pt x="78" y="255"/>
                    </a:lnTo>
                    <a:lnTo>
                      <a:pt x="82" y="256"/>
                    </a:lnTo>
                    <a:lnTo>
                      <a:pt x="85" y="258"/>
                    </a:lnTo>
                    <a:lnTo>
                      <a:pt x="86" y="257"/>
                    </a:lnTo>
                    <a:lnTo>
                      <a:pt x="84" y="252"/>
                    </a:lnTo>
                    <a:lnTo>
                      <a:pt x="86" y="252"/>
                    </a:lnTo>
                    <a:lnTo>
                      <a:pt x="89" y="256"/>
                    </a:lnTo>
                    <a:lnTo>
                      <a:pt x="91" y="256"/>
                    </a:lnTo>
                    <a:lnTo>
                      <a:pt x="91" y="253"/>
                    </a:lnTo>
                    <a:lnTo>
                      <a:pt x="94" y="254"/>
                    </a:lnTo>
                    <a:lnTo>
                      <a:pt x="97" y="253"/>
                    </a:lnTo>
                    <a:lnTo>
                      <a:pt x="97" y="256"/>
                    </a:lnTo>
                    <a:lnTo>
                      <a:pt x="99" y="256"/>
                    </a:lnTo>
                    <a:lnTo>
                      <a:pt x="101" y="255"/>
                    </a:lnTo>
                    <a:lnTo>
                      <a:pt x="101" y="257"/>
                    </a:lnTo>
                    <a:lnTo>
                      <a:pt x="100" y="258"/>
                    </a:lnTo>
                    <a:lnTo>
                      <a:pt x="98" y="258"/>
                    </a:lnTo>
                    <a:lnTo>
                      <a:pt x="98" y="261"/>
                    </a:lnTo>
                    <a:lnTo>
                      <a:pt x="96" y="261"/>
                    </a:lnTo>
                    <a:lnTo>
                      <a:pt x="89" y="259"/>
                    </a:lnTo>
                    <a:lnTo>
                      <a:pt x="88" y="261"/>
                    </a:lnTo>
                    <a:lnTo>
                      <a:pt x="91" y="262"/>
                    </a:lnTo>
                    <a:lnTo>
                      <a:pt x="92" y="266"/>
                    </a:lnTo>
                    <a:lnTo>
                      <a:pt x="95" y="264"/>
                    </a:lnTo>
                    <a:lnTo>
                      <a:pt x="96" y="264"/>
                    </a:lnTo>
                    <a:lnTo>
                      <a:pt x="99" y="266"/>
                    </a:lnTo>
                    <a:lnTo>
                      <a:pt x="101" y="264"/>
                    </a:lnTo>
                    <a:lnTo>
                      <a:pt x="102" y="264"/>
                    </a:lnTo>
                    <a:lnTo>
                      <a:pt x="102" y="266"/>
                    </a:lnTo>
                    <a:lnTo>
                      <a:pt x="109" y="264"/>
                    </a:lnTo>
                    <a:lnTo>
                      <a:pt x="116" y="267"/>
                    </a:lnTo>
                    <a:lnTo>
                      <a:pt x="113" y="269"/>
                    </a:lnTo>
                    <a:lnTo>
                      <a:pt x="109" y="269"/>
                    </a:lnTo>
                    <a:lnTo>
                      <a:pt x="108" y="270"/>
                    </a:lnTo>
                    <a:lnTo>
                      <a:pt x="112" y="272"/>
                    </a:lnTo>
                    <a:lnTo>
                      <a:pt x="110" y="275"/>
                    </a:lnTo>
                    <a:lnTo>
                      <a:pt x="105" y="276"/>
                    </a:lnTo>
                    <a:lnTo>
                      <a:pt x="105" y="277"/>
                    </a:lnTo>
                    <a:lnTo>
                      <a:pt x="106" y="278"/>
                    </a:lnTo>
                    <a:lnTo>
                      <a:pt x="108" y="284"/>
                    </a:lnTo>
                    <a:lnTo>
                      <a:pt x="105" y="284"/>
                    </a:lnTo>
                    <a:lnTo>
                      <a:pt x="107" y="287"/>
                    </a:lnTo>
                    <a:lnTo>
                      <a:pt x="109" y="288"/>
                    </a:lnTo>
                    <a:lnTo>
                      <a:pt x="112" y="287"/>
                    </a:lnTo>
                    <a:lnTo>
                      <a:pt x="113" y="289"/>
                    </a:lnTo>
                    <a:lnTo>
                      <a:pt x="116" y="291"/>
                    </a:lnTo>
                    <a:lnTo>
                      <a:pt x="119" y="289"/>
                    </a:lnTo>
                    <a:lnTo>
                      <a:pt x="124" y="286"/>
                    </a:lnTo>
                    <a:lnTo>
                      <a:pt x="134" y="287"/>
                    </a:lnTo>
                    <a:lnTo>
                      <a:pt x="139" y="290"/>
                    </a:lnTo>
                    <a:lnTo>
                      <a:pt x="139" y="293"/>
                    </a:lnTo>
                    <a:lnTo>
                      <a:pt x="133" y="290"/>
                    </a:lnTo>
                    <a:lnTo>
                      <a:pt x="128" y="289"/>
                    </a:lnTo>
                    <a:lnTo>
                      <a:pt x="124" y="290"/>
                    </a:lnTo>
                    <a:lnTo>
                      <a:pt x="123" y="292"/>
                    </a:lnTo>
                    <a:lnTo>
                      <a:pt x="123" y="294"/>
                    </a:lnTo>
                    <a:lnTo>
                      <a:pt x="123" y="297"/>
                    </a:lnTo>
                    <a:lnTo>
                      <a:pt x="121" y="299"/>
                    </a:lnTo>
                    <a:lnTo>
                      <a:pt x="119" y="299"/>
                    </a:lnTo>
                    <a:lnTo>
                      <a:pt x="118" y="300"/>
                    </a:lnTo>
                    <a:lnTo>
                      <a:pt x="121" y="303"/>
                    </a:lnTo>
                    <a:lnTo>
                      <a:pt x="126" y="304"/>
                    </a:lnTo>
                    <a:lnTo>
                      <a:pt x="129" y="312"/>
                    </a:lnTo>
                    <a:lnTo>
                      <a:pt x="127" y="315"/>
                    </a:lnTo>
                    <a:lnTo>
                      <a:pt x="126" y="317"/>
                    </a:lnTo>
                    <a:lnTo>
                      <a:pt x="123" y="319"/>
                    </a:lnTo>
                    <a:lnTo>
                      <a:pt x="121" y="322"/>
                    </a:lnTo>
                    <a:lnTo>
                      <a:pt x="119" y="323"/>
                    </a:lnTo>
                    <a:lnTo>
                      <a:pt x="119" y="329"/>
                    </a:lnTo>
                    <a:lnTo>
                      <a:pt x="123" y="333"/>
                    </a:lnTo>
                    <a:lnTo>
                      <a:pt x="126" y="336"/>
                    </a:lnTo>
                    <a:lnTo>
                      <a:pt x="125" y="340"/>
                    </a:lnTo>
                    <a:lnTo>
                      <a:pt x="127" y="341"/>
                    </a:lnTo>
                    <a:lnTo>
                      <a:pt x="131" y="347"/>
                    </a:lnTo>
                    <a:lnTo>
                      <a:pt x="131" y="353"/>
                    </a:lnTo>
                    <a:lnTo>
                      <a:pt x="132" y="359"/>
                    </a:lnTo>
                    <a:lnTo>
                      <a:pt x="135" y="359"/>
                    </a:lnTo>
                    <a:lnTo>
                      <a:pt x="135" y="361"/>
                    </a:lnTo>
                    <a:lnTo>
                      <a:pt x="139" y="364"/>
                    </a:lnTo>
                    <a:lnTo>
                      <a:pt x="141" y="364"/>
                    </a:lnTo>
                    <a:lnTo>
                      <a:pt x="142" y="366"/>
                    </a:lnTo>
                    <a:lnTo>
                      <a:pt x="140" y="366"/>
                    </a:lnTo>
                    <a:lnTo>
                      <a:pt x="142" y="367"/>
                    </a:lnTo>
                    <a:lnTo>
                      <a:pt x="147" y="369"/>
                    </a:lnTo>
                    <a:lnTo>
                      <a:pt x="149" y="374"/>
                    </a:lnTo>
                    <a:lnTo>
                      <a:pt x="155" y="376"/>
                    </a:lnTo>
                    <a:lnTo>
                      <a:pt x="158" y="379"/>
                    </a:lnTo>
                    <a:lnTo>
                      <a:pt x="158" y="378"/>
                    </a:lnTo>
                    <a:lnTo>
                      <a:pt x="162" y="382"/>
                    </a:lnTo>
                    <a:lnTo>
                      <a:pt x="162" y="380"/>
                    </a:lnTo>
                    <a:lnTo>
                      <a:pt x="163" y="379"/>
                    </a:lnTo>
                    <a:lnTo>
                      <a:pt x="167" y="379"/>
                    </a:lnTo>
                    <a:lnTo>
                      <a:pt x="167" y="383"/>
                    </a:lnTo>
                    <a:lnTo>
                      <a:pt x="165" y="385"/>
                    </a:lnTo>
                    <a:lnTo>
                      <a:pt x="161" y="387"/>
                    </a:lnTo>
                    <a:lnTo>
                      <a:pt x="160" y="392"/>
                    </a:lnTo>
                    <a:lnTo>
                      <a:pt x="163" y="393"/>
                    </a:lnTo>
                    <a:lnTo>
                      <a:pt x="167" y="402"/>
                    </a:lnTo>
                    <a:lnTo>
                      <a:pt x="167" y="406"/>
                    </a:lnTo>
                    <a:lnTo>
                      <a:pt x="163" y="406"/>
                    </a:lnTo>
                    <a:lnTo>
                      <a:pt x="166" y="410"/>
                    </a:lnTo>
                    <a:lnTo>
                      <a:pt x="164" y="411"/>
                    </a:lnTo>
                    <a:lnTo>
                      <a:pt x="165" y="412"/>
                    </a:lnTo>
                    <a:lnTo>
                      <a:pt x="162" y="418"/>
                    </a:lnTo>
                    <a:lnTo>
                      <a:pt x="159" y="418"/>
                    </a:lnTo>
                    <a:lnTo>
                      <a:pt x="159" y="421"/>
                    </a:lnTo>
                    <a:lnTo>
                      <a:pt x="161" y="423"/>
                    </a:lnTo>
                    <a:lnTo>
                      <a:pt x="165" y="427"/>
                    </a:lnTo>
                    <a:lnTo>
                      <a:pt x="163" y="427"/>
                    </a:lnTo>
                    <a:lnTo>
                      <a:pt x="161" y="424"/>
                    </a:lnTo>
                    <a:lnTo>
                      <a:pt x="159" y="423"/>
                    </a:lnTo>
                    <a:lnTo>
                      <a:pt x="154" y="424"/>
                    </a:lnTo>
                    <a:lnTo>
                      <a:pt x="154" y="433"/>
                    </a:lnTo>
                    <a:lnTo>
                      <a:pt x="158" y="436"/>
                    </a:lnTo>
                    <a:lnTo>
                      <a:pt x="164" y="440"/>
                    </a:lnTo>
                    <a:lnTo>
                      <a:pt x="166" y="443"/>
                    </a:lnTo>
                    <a:lnTo>
                      <a:pt x="171" y="448"/>
                    </a:lnTo>
                    <a:lnTo>
                      <a:pt x="174" y="454"/>
                    </a:lnTo>
                    <a:lnTo>
                      <a:pt x="177" y="460"/>
                    </a:lnTo>
                    <a:lnTo>
                      <a:pt x="177" y="467"/>
                    </a:lnTo>
                    <a:lnTo>
                      <a:pt x="178" y="488"/>
                    </a:lnTo>
                    <a:lnTo>
                      <a:pt x="179" y="490"/>
                    </a:lnTo>
                    <a:lnTo>
                      <a:pt x="183" y="492"/>
                    </a:lnTo>
                    <a:lnTo>
                      <a:pt x="185" y="496"/>
                    </a:lnTo>
                    <a:lnTo>
                      <a:pt x="181" y="495"/>
                    </a:lnTo>
                    <a:lnTo>
                      <a:pt x="177" y="493"/>
                    </a:lnTo>
                    <a:lnTo>
                      <a:pt x="174" y="486"/>
                    </a:lnTo>
                    <a:lnTo>
                      <a:pt x="173" y="483"/>
                    </a:lnTo>
                    <a:lnTo>
                      <a:pt x="172" y="465"/>
                    </a:lnTo>
                    <a:lnTo>
                      <a:pt x="171" y="462"/>
                    </a:lnTo>
                    <a:lnTo>
                      <a:pt x="167" y="457"/>
                    </a:lnTo>
                    <a:lnTo>
                      <a:pt x="166" y="454"/>
                    </a:lnTo>
                    <a:lnTo>
                      <a:pt x="160" y="447"/>
                    </a:lnTo>
                    <a:lnTo>
                      <a:pt x="160" y="443"/>
                    </a:lnTo>
                    <a:lnTo>
                      <a:pt x="156" y="446"/>
                    </a:lnTo>
                    <a:lnTo>
                      <a:pt x="149" y="478"/>
                    </a:lnTo>
                    <a:lnTo>
                      <a:pt x="136" y="519"/>
                    </a:lnTo>
                    <a:lnTo>
                      <a:pt x="137" y="520"/>
                    </a:lnTo>
                    <a:lnTo>
                      <a:pt x="138" y="519"/>
                    </a:lnTo>
                    <a:lnTo>
                      <a:pt x="138" y="517"/>
                    </a:lnTo>
                    <a:lnTo>
                      <a:pt x="140" y="515"/>
                    </a:lnTo>
                    <a:lnTo>
                      <a:pt x="143" y="512"/>
                    </a:lnTo>
                    <a:lnTo>
                      <a:pt x="143" y="511"/>
                    </a:lnTo>
                    <a:lnTo>
                      <a:pt x="145" y="510"/>
                    </a:lnTo>
                    <a:lnTo>
                      <a:pt x="149" y="516"/>
                    </a:lnTo>
                    <a:lnTo>
                      <a:pt x="150" y="519"/>
                    </a:lnTo>
                    <a:lnTo>
                      <a:pt x="147" y="520"/>
                    </a:lnTo>
                    <a:lnTo>
                      <a:pt x="143" y="520"/>
                    </a:lnTo>
                    <a:lnTo>
                      <a:pt x="143" y="519"/>
                    </a:lnTo>
                    <a:lnTo>
                      <a:pt x="140" y="520"/>
                    </a:lnTo>
                    <a:lnTo>
                      <a:pt x="139" y="523"/>
                    </a:lnTo>
                    <a:lnTo>
                      <a:pt x="136" y="528"/>
                    </a:lnTo>
                    <a:lnTo>
                      <a:pt x="135" y="535"/>
                    </a:lnTo>
                    <a:lnTo>
                      <a:pt x="128" y="555"/>
                    </a:lnTo>
                    <a:lnTo>
                      <a:pt x="123" y="572"/>
                    </a:lnTo>
                    <a:lnTo>
                      <a:pt x="113" y="596"/>
                    </a:lnTo>
                    <a:lnTo>
                      <a:pt x="111" y="604"/>
                    </a:lnTo>
                    <a:lnTo>
                      <a:pt x="107" y="610"/>
                    </a:lnTo>
                    <a:lnTo>
                      <a:pt x="103" y="614"/>
                    </a:lnTo>
                    <a:lnTo>
                      <a:pt x="101" y="615"/>
                    </a:lnTo>
                    <a:lnTo>
                      <a:pt x="97" y="618"/>
                    </a:lnTo>
                    <a:lnTo>
                      <a:pt x="96" y="620"/>
                    </a:lnTo>
                    <a:lnTo>
                      <a:pt x="95" y="620"/>
                    </a:lnTo>
                    <a:lnTo>
                      <a:pt x="90" y="620"/>
                    </a:lnTo>
                    <a:lnTo>
                      <a:pt x="90" y="621"/>
                    </a:lnTo>
                    <a:lnTo>
                      <a:pt x="89" y="621"/>
                    </a:lnTo>
                    <a:lnTo>
                      <a:pt x="89" y="622"/>
                    </a:lnTo>
                    <a:lnTo>
                      <a:pt x="91" y="624"/>
                    </a:lnTo>
                    <a:lnTo>
                      <a:pt x="91" y="626"/>
                    </a:lnTo>
                    <a:lnTo>
                      <a:pt x="93" y="627"/>
                    </a:lnTo>
                    <a:lnTo>
                      <a:pt x="95" y="627"/>
                    </a:lnTo>
                    <a:lnTo>
                      <a:pt x="96" y="629"/>
                    </a:lnTo>
                    <a:lnTo>
                      <a:pt x="97" y="632"/>
                    </a:lnTo>
                    <a:lnTo>
                      <a:pt x="99" y="632"/>
                    </a:lnTo>
                    <a:lnTo>
                      <a:pt x="101" y="630"/>
                    </a:lnTo>
                    <a:lnTo>
                      <a:pt x="109" y="633"/>
                    </a:lnTo>
                    <a:lnTo>
                      <a:pt x="110" y="636"/>
                    </a:lnTo>
                    <a:lnTo>
                      <a:pt x="107" y="644"/>
                    </a:lnTo>
                    <a:lnTo>
                      <a:pt x="106" y="646"/>
                    </a:lnTo>
                    <a:lnTo>
                      <a:pt x="103" y="648"/>
                    </a:lnTo>
                    <a:lnTo>
                      <a:pt x="103" y="650"/>
                    </a:lnTo>
                    <a:lnTo>
                      <a:pt x="105" y="652"/>
                    </a:lnTo>
                    <a:lnTo>
                      <a:pt x="109" y="654"/>
                    </a:lnTo>
                    <a:lnTo>
                      <a:pt x="111" y="649"/>
                    </a:lnTo>
                    <a:lnTo>
                      <a:pt x="112" y="648"/>
                    </a:lnTo>
                    <a:lnTo>
                      <a:pt x="114" y="648"/>
                    </a:lnTo>
                    <a:lnTo>
                      <a:pt x="113" y="652"/>
                    </a:lnTo>
                    <a:lnTo>
                      <a:pt x="115" y="653"/>
                    </a:lnTo>
                    <a:lnTo>
                      <a:pt x="117" y="653"/>
                    </a:lnTo>
                    <a:lnTo>
                      <a:pt x="120" y="656"/>
                    </a:lnTo>
                    <a:lnTo>
                      <a:pt x="121" y="657"/>
                    </a:lnTo>
                    <a:lnTo>
                      <a:pt x="124" y="657"/>
                    </a:lnTo>
                    <a:lnTo>
                      <a:pt x="126" y="660"/>
                    </a:lnTo>
                    <a:lnTo>
                      <a:pt x="128" y="661"/>
                    </a:lnTo>
                    <a:lnTo>
                      <a:pt x="129" y="662"/>
                    </a:lnTo>
                    <a:lnTo>
                      <a:pt x="132" y="664"/>
                    </a:lnTo>
                    <a:lnTo>
                      <a:pt x="134" y="664"/>
                    </a:lnTo>
                    <a:lnTo>
                      <a:pt x="136" y="665"/>
                    </a:lnTo>
                    <a:lnTo>
                      <a:pt x="143" y="665"/>
                    </a:lnTo>
                    <a:lnTo>
                      <a:pt x="143" y="667"/>
                    </a:lnTo>
                    <a:lnTo>
                      <a:pt x="144" y="670"/>
                    </a:lnTo>
                    <a:lnTo>
                      <a:pt x="148" y="673"/>
                    </a:lnTo>
                    <a:lnTo>
                      <a:pt x="148" y="674"/>
                    </a:lnTo>
                    <a:lnTo>
                      <a:pt x="150" y="678"/>
                    </a:lnTo>
                    <a:lnTo>
                      <a:pt x="152" y="681"/>
                    </a:lnTo>
                    <a:lnTo>
                      <a:pt x="154" y="681"/>
                    </a:lnTo>
                    <a:lnTo>
                      <a:pt x="156" y="679"/>
                    </a:lnTo>
                    <a:lnTo>
                      <a:pt x="161" y="681"/>
                    </a:lnTo>
                    <a:lnTo>
                      <a:pt x="167" y="679"/>
                    </a:lnTo>
                    <a:lnTo>
                      <a:pt x="173" y="685"/>
                    </a:lnTo>
                    <a:lnTo>
                      <a:pt x="176" y="684"/>
                    </a:lnTo>
                    <a:lnTo>
                      <a:pt x="178" y="688"/>
                    </a:lnTo>
                    <a:lnTo>
                      <a:pt x="179" y="690"/>
                    </a:lnTo>
                    <a:lnTo>
                      <a:pt x="181" y="693"/>
                    </a:lnTo>
                    <a:lnTo>
                      <a:pt x="184" y="694"/>
                    </a:lnTo>
                    <a:lnTo>
                      <a:pt x="195" y="691"/>
                    </a:lnTo>
                    <a:lnTo>
                      <a:pt x="196" y="693"/>
                    </a:lnTo>
                    <a:lnTo>
                      <a:pt x="198" y="693"/>
                    </a:lnTo>
                    <a:lnTo>
                      <a:pt x="199" y="694"/>
                    </a:lnTo>
                    <a:lnTo>
                      <a:pt x="199" y="696"/>
                    </a:lnTo>
                    <a:lnTo>
                      <a:pt x="201" y="697"/>
                    </a:lnTo>
                    <a:lnTo>
                      <a:pt x="204" y="694"/>
                    </a:lnTo>
                    <a:lnTo>
                      <a:pt x="208" y="697"/>
                    </a:lnTo>
                    <a:lnTo>
                      <a:pt x="212" y="697"/>
                    </a:lnTo>
                    <a:lnTo>
                      <a:pt x="220" y="698"/>
                    </a:lnTo>
                    <a:lnTo>
                      <a:pt x="224" y="699"/>
                    </a:lnTo>
                    <a:lnTo>
                      <a:pt x="224" y="696"/>
                    </a:lnTo>
                    <a:lnTo>
                      <a:pt x="223" y="694"/>
                    </a:lnTo>
                    <a:lnTo>
                      <a:pt x="223" y="691"/>
                    </a:lnTo>
                    <a:lnTo>
                      <a:pt x="225" y="691"/>
                    </a:lnTo>
                    <a:lnTo>
                      <a:pt x="225" y="687"/>
                    </a:lnTo>
                    <a:lnTo>
                      <a:pt x="226" y="685"/>
                    </a:lnTo>
                    <a:lnTo>
                      <a:pt x="228" y="687"/>
                    </a:lnTo>
                    <a:lnTo>
                      <a:pt x="234" y="689"/>
                    </a:lnTo>
                    <a:lnTo>
                      <a:pt x="237" y="692"/>
                    </a:lnTo>
                    <a:lnTo>
                      <a:pt x="240" y="693"/>
                    </a:lnTo>
                    <a:lnTo>
                      <a:pt x="243" y="694"/>
                    </a:lnTo>
                    <a:lnTo>
                      <a:pt x="248" y="695"/>
                    </a:lnTo>
                    <a:lnTo>
                      <a:pt x="250" y="697"/>
                    </a:lnTo>
                    <a:lnTo>
                      <a:pt x="250" y="701"/>
                    </a:lnTo>
                    <a:lnTo>
                      <a:pt x="252" y="702"/>
                    </a:lnTo>
                    <a:lnTo>
                      <a:pt x="256" y="701"/>
                    </a:lnTo>
                    <a:lnTo>
                      <a:pt x="259" y="702"/>
                    </a:lnTo>
                    <a:lnTo>
                      <a:pt x="262" y="702"/>
                    </a:lnTo>
                    <a:lnTo>
                      <a:pt x="262" y="703"/>
                    </a:lnTo>
                    <a:lnTo>
                      <a:pt x="264" y="705"/>
                    </a:lnTo>
                    <a:lnTo>
                      <a:pt x="266" y="713"/>
                    </a:lnTo>
                    <a:lnTo>
                      <a:pt x="268" y="713"/>
                    </a:lnTo>
                    <a:lnTo>
                      <a:pt x="270" y="712"/>
                    </a:lnTo>
                    <a:lnTo>
                      <a:pt x="271" y="709"/>
                    </a:lnTo>
                    <a:lnTo>
                      <a:pt x="273" y="709"/>
                    </a:lnTo>
                    <a:lnTo>
                      <a:pt x="275" y="709"/>
                    </a:lnTo>
                    <a:lnTo>
                      <a:pt x="277" y="711"/>
                    </a:lnTo>
                    <a:lnTo>
                      <a:pt x="284" y="715"/>
                    </a:lnTo>
                    <a:lnTo>
                      <a:pt x="283" y="717"/>
                    </a:lnTo>
                    <a:lnTo>
                      <a:pt x="282" y="723"/>
                    </a:lnTo>
                    <a:lnTo>
                      <a:pt x="284" y="725"/>
                    </a:lnTo>
                    <a:lnTo>
                      <a:pt x="288" y="725"/>
                    </a:lnTo>
                    <a:lnTo>
                      <a:pt x="292" y="729"/>
                    </a:lnTo>
                    <a:lnTo>
                      <a:pt x="293" y="731"/>
                    </a:lnTo>
                    <a:lnTo>
                      <a:pt x="294" y="732"/>
                    </a:lnTo>
                    <a:lnTo>
                      <a:pt x="296" y="735"/>
                    </a:lnTo>
                    <a:lnTo>
                      <a:pt x="297" y="736"/>
                    </a:lnTo>
                    <a:lnTo>
                      <a:pt x="300" y="736"/>
                    </a:lnTo>
                    <a:lnTo>
                      <a:pt x="305" y="733"/>
                    </a:lnTo>
                    <a:lnTo>
                      <a:pt x="311" y="733"/>
                    </a:lnTo>
                    <a:lnTo>
                      <a:pt x="314" y="733"/>
                    </a:lnTo>
                    <a:lnTo>
                      <a:pt x="318" y="736"/>
                    </a:lnTo>
                    <a:lnTo>
                      <a:pt x="321" y="738"/>
                    </a:lnTo>
                    <a:lnTo>
                      <a:pt x="323" y="738"/>
                    </a:lnTo>
                    <a:lnTo>
                      <a:pt x="325" y="740"/>
                    </a:lnTo>
                    <a:lnTo>
                      <a:pt x="329" y="740"/>
                    </a:lnTo>
                    <a:lnTo>
                      <a:pt x="333" y="742"/>
                    </a:lnTo>
                    <a:lnTo>
                      <a:pt x="335" y="741"/>
                    </a:lnTo>
                    <a:lnTo>
                      <a:pt x="338" y="738"/>
                    </a:lnTo>
                    <a:lnTo>
                      <a:pt x="345" y="738"/>
                    </a:lnTo>
                    <a:lnTo>
                      <a:pt x="349" y="735"/>
                    </a:lnTo>
                    <a:lnTo>
                      <a:pt x="352" y="736"/>
                    </a:lnTo>
                    <a:lnTo>
                      <a:pt x="354" y="734"/>
                    </a:lnTo>
                    <a:lnTo>
                      <a:pt x="358" y="735"/>
                    </a:lnTo>
                    <a:lnTo>
                      <a:pt x="361" y="739"/>
                    </a:lnTo>
                    <a:lnTo>
                      <a:pt x="367" y="737"/>
                    </a:lnTo>
                    <a:lnTo>
                      <a:pt x="364" y="734"/>
                    </a:lnTo>
                    <a:lnTo>
                      <a:pt x="364" y="731"/>
                    </a:lnTo>
                    <a:lnTo>
                      <a:pt x="362" y="729"/>
                    </a:lnTo>
                    <a:lnTo>
                      <a:pt x="362" y="715"/>
                    </a:lnTo>
                    <a:lnTo>
                      <a:pt x="363" y="706"/>
                    </a:lnTo>
                    <a:lnTo>
                      <a:pt x="364" y="697"/>
                    </a:lnTo>
                    <a:lnTo>
                      <a:pt x="362" y="694"/>
                    </a:lnTo>
                    <a:lnTo>
                      <a:pt x="363" y="692"/>
                    </a:lnTo>
                    <a:lnTo>
                      <a:pt x="365" y="694"/>
                    </a:lnTo>
                    <a:lnTo>
                      <a:pt x="367" y="685"/>
                    </a:lnTo>
                    <a:lnTo>
                      <a:pt x="365" y="685"/>
                    </a:lnTo>
                    <a:lnTo>
                      <a:pt x="366" y="682"/>
                    </a:lnTo>
                    <a:lnTo>
                      <a:pt x="369" y="684"/>
                    </a:lnTo>
                    <a:lnTo>
                      <a:pt x="372" y="679"/>
                    </a:lnTo>
                    <a:lnTo>
                      <a:pt x="379" y="673"/>
                    </a:lnTo>
                    <a:lnTo>
                      <a:pt x="387" y="668"/>
                    </a:lnTo>
                    <a:lnTo>
                      <a:pt x="390" y="668"/>
                    </a:lnTo>
                    <a:lnTo>
                      <a:pt x="395" y="671"/>
                    </a:lnTo>
                    <a:lnTo>
                      <a:pt x="402" y="663"/>
                    </a:lnTo>
                    <a:lnTo>
                      <a:pt x="407" y="662"/>
                    </a:lnTo>
                    <a:lnTo>
                      <a:pt x="409" y="659"/>
                    </a:lnTo>
                    <a:lnTo>
                      <a:pt x="411" y="658"/>
                    </a:lnTo>
                    <a:lnTo>
                      <a:pt x="424" y="650"/>
                    </a:lnTo>
                    <a:lnTo>
                      <a:pt x="430" y="650"/>
                    </a:lnTo>
                    <a:lnTo>
                      <a:pt x="432" y="652"/>
                    </a:lnTo>
                    <a:lnTo>
                      <a:pt x="432" y="654"/>
                    </a:lnTo>
                    <a:lnTo>
                      <a:pt x="432" y="656"/>
                    </a:lnTo>
                    <a:lnTo>
                      <a:pt x="434" y="658"/>
                    </a:lnTo>
                    <a:lnTo>
                      <a:pt x="438" y="659"/>
                    </a:lnTo>
                    <a:lnTo>
                      <a:pt x="444" y="660"/>
                    </a:lnTo>
                    <a:lnTo>
                      <a:pt x="447" y="661"/>
                    </a:lnTo>
                    <a:lnTo>
                      <a:pt x="450" y="660"/>
                    </a:lnTo>
                    <a:lnTo>
                      <a:pt x="458" y="662"/>
                    </a:lnTo>
                    <a:lnTo>
                      <a:pt x="458" y="666"/>
                    </a:lnTo>
                    <a:lnTo>
                      <a:pt x="459" y="667"/>
                    </a:lnTo>
                    <a:lnTo>
                      <a:pt x="460" y="667"/>
                    </a:lnTo>
                    <a:lnTo>
                      <a:pt x="460" y="665"/>
                    </a:lnTo>
                    <a:lnTo>
                      <a:pt x="463" y="666"/>
                    </a:lnTo>
                    <a:lnTo>
                      <a:pt x="462" y="668"/>
                    </a:lnTo>
                    <a:lnTo>
                      <a:pt x="458" y="668"/>
                    </a:lnTo>
                    <a:lnTo>
                      <a:pt x="458" y="670"/>
                    </a:lnTo>
                    <a:lnTo>
                      <a:pt x="467" y="671"/>
                    </a:lnTo>
                    <a:lnTo>
                      <a:pt x="471" y="673"/>
                    </a:lnTo>
                    <a:lnTo>
                      <a:pt x="471" y="669"/>
                    </a:lnTo>
                    <a:lnTo>
                      <a:pt x="473" y="668"/>
                    </a:lnTo>
                    <a:lnTo>
                      <a:pt x="471" y="667"/>
                    </a:lnTo>
                    <a:lnTo>
                      <a:pt x="473" y="667"/>
                    </a:lnTo>
                    <a:lnTo>
                      <a:pt x="473" y="664"/>
                    </a:lnTo>
                    <a:lnTo>
                      <a:pt x="475" y="666"/>
                    </a:lnTo>
                    <a:lnTo>
                      <a:pt x="478" y="665"/>
                    </a:lnTo>
                    <a:lnTo>
                      <a:pt x="481" y="671"/>
                    </a:lnTo>
                    <a:lnTo>
                      <a:pt x="483" y="673"/>
                    </a:lnTo>
                    <a:lnTo>
                      <a:pt x="487" y="674"/>
                    </a:lnTo>
                    <a:lnTo>
                      <a:pt x="492" y="674"/>
                    </a:lnTo>
                    <a:lnTo>
                      <a:pt x="495" y="675"/>
                    </a:lnTo>
                    <a:lnTo>
                      <a:pt x="499" y="673"/>
                    </a:lnTo>
                    <a:lnTo>
                      <a:pt x="501" y="675"/>
                    </a:lnTo>
                    <a:lnTo>
                      <a:pt x="500" y="678"/>
                    </a:lnTo>
                    <a:lnTo>
                      <a:pt x="502" y="682"/>
                    </a:lnTo>
                    <a:lnTo>
                      <a:pt x="500" y="683"/>
                    </a:lnTo>
                    <a:lnTo>
                      <a:pt x="500" y="685"/>
                    </a:lnTo>
                    <a:lnTo>
                      <a:pt x="503" y="685"/>
                    </a:lnTo>
                    <a:lnTo>
                      <a:pt x="505" y="687"/>
                    </a:lnTo>
                    <a:lnTo>
                      <a:pt x="507" y="685"/>
                    </a:lnTo>
                    <a:lnTo>
                      <a:pt x="509" y="687"/>
                    </a:lnTo>
                    <a:lnTo>
                      <a:pt x="511" y="686"/>
                    </a:lnTo>
                    <a:lnTo>
                      <a:pt x="514" y="690"/>
                    </a:lnTo>
                    <a:lnTo>
                      <a:pt x="516" y="690"/>
                    </a:lnTo>
                    <a:lnTo>
                      <a:pt x="520" y="690"/>
                    </a:lnTo>
                    <a:lnTo>
                      <a:pt x="520" y="692"/>
                    </a:lnTo>
                    <a:lnTo>
                      <a:pt x="526" y="696"/>
                    </a:lnTo>
                    <a:lnTo>
                      <a:pt x="526" y="699"/>
                    </a:lnTo>
                    <a:lnTo>
                      <a:pt x="532" y="700"/>
                    </a:lnTo>
                    <a:lnTo>
                      <a:pt x="532" y="697"/>
                    </a:lnTo>
                    <a:lnTo>
                      <a:pt x="535" y="697"/>
                    </a:lnTo>
                    <a:lnTo>
                      <a:pt x="536" y="697"/>
                    </a:lnTo>
                    <a:lnTo>
                      <a:pt x="539" y="698"/>
                    </a:lnTo>
                    <a:lnTo>
                      <a:pt x="539" y="699"/>
                    </a:lnTo>
                    <a:lnTo>
                      <a:pt x="543" y="699"/>
                    </a:lnTo>
                    <a:lnTo>
                      <a:pt x="545" y="701"/>
                    </a:lnTo>
                    <a:lnTo>
                      <a:pt x="543" y="703"/>
                    </a:lnTo>
                    <a:lnTo>
                      <a:pt x="544" y="704"/>
                    </a:lnTo>
                    <a:lnTo>
                      <a:pt x="547" y="704"/>
                    </a:lnTo>
                    <a:lnTo>
                      <a:pt x="547" y="701"/>
                    </a:lnTo>
                    <a:lnTo>
                      <a:pt x="549" y="697"/>
                    </a:lnTo>
                    <a:lnTo>
                      <a:pt x="554" y="697"/>
                    </a:lnTo>
                    <a:lnTo>
                      <a:pt x="558" y="700"/>
                    </a:lnTo>
                    <a:lnTo>
                      <a:pt x="559" y="700"/>
                    </a:lnTo>
                    <a:lnTo>
                      <a:pt x="559" y="697"/>
                    </a:lnTo>
                    <a:lnTo>
                      <a:pt x="569" y="695"/>
                    </a:lnTo>
                    <a:lnTo>
                      <a:pt x="570" y="693"/>
                    </a:lnTo>
                    <a:lnTo>
                      <a:pt x="572" y="692"/>
                    </a:lnTo>
                    <a:lnTo>
                      <a:pt x="575" y="695"/>
                    </a:lnTo>
                    <a:lnTo>
                      <a:pt x="576" y="693"/>
                    </a:lnTo>
                    <a:lnTo>
                      <a:pt x="578" y="692"/>
                    </a:lnTo>
                    <a:lnTo>
                      <a:pt x="578" y="687"/>
                    </a:lnTo>
                    <a:lnTo>
                      <a:pt x="573" y="686"/>
                    </a:lnTo>
                    <a:lnTo>
                      <a:pt x="581" y="680"/>
                    </a:lnTo>
                    <a:lnTo>
                      <a:pt x="583" y="673"/>
                    </a:lnTo>
                    <a:lnTo>
                      <a:pt x="585" y="674"/>
                    </a:lnTo>
                    <a:lnTo>
                      <a:pt x="592" y="674"/>
                    </a:lnTo>
                    <a:lnTo>
                      <a:pt x="594" y="672"/>
                    </a:lnTo>
                    <a:lnTo>
                      <a:pt x="595" y="669"/>
                    </a:lnTo>
                    <a:lnTo>
                      <a:pt x="595" y="666"/>
                    </a:lnTo>
                    <a:lnTo>
                      <a:pt x="600" y="664"/>
                    </a:lnTo>
                    <a:lnTo>
                      <a:pt x="604" y="663"/>
                    </a:lnTo>
                    <a:lnTo>
                      <a:pt x="607" y="665"/>
                    </a:lnTo>
                    <a:lnTo>
                      <a:pt x="608" y="663"/>
                    </a:lnTo>
                    <a:lnTo>
                      <a:pt x="608" y="659"/>
                    </a:lnTo>
                    <a:lnTo>
                      <a:pt x="613" y="656"/>
                    </a:lnTo>
                    <a:lnTo>
                      <a:pt x="614" y="653"/>
                    </a:lnTo>
                    <a:lnTo>
                      <a:pt x="617" y="653"/>
                    </a:lnTo>
                    <a:lnTo>
                      <a:pt x="618" y="655"/>
                    </a:lnTo>
                    <a:lnTo>
                      <a:pt x="619" y="654"/>
                    </a:lnTo>
                    <a:lnTo>
                      <a:pt x="620" y="651"/>
                    </a:lnTo>
                    <a:lnTo>
                      <a:pt x="624" y="650"/>
                    </a:lnTo>
                    <a:lnTo>
                      <a:pt x="626" y="648"/>
                    </a:lnTo>
                    <a:lnTo>
                      <a:pt x="627" y="649"/>
                    </a:lnTo>
                    <a:lnTo>
                      <a:pt x="630" y="646"/>
                    </a:lnTo>
                    <a:lnTo>
                      <a:pt x="630" y="642"/>
                    </a:lnTo>
                    <a:lnTo>
                      <a:pt x="630" y="637"/>
                    </a:lnTo>
                    <a:lnTo>
                      <a:pt x="633" y="636"/>
                    </a:lnTo>
                    <a:lnTo>
                      <a:pt x="634" y="631"/>
                    </a:lnTo>
                    <a:lnTo>
                      <a:pt x="637" y="630"/>
                    </a:lnTo>
                    <a:lnTo>
                      <a:pt x="640" y="626"/>
                    </a:lnTo>
                    <a:lnTo>
                      <a:pt x="639" y="625"/>
                    </a:lnTo>
                    <a:lnTo>
                      <a:pt x="642" y="625"/>
                    </a:lnTo>
                    <a:lnTo>
                      <a:pt x="643" y="623"/>
                    </a:lnTo>
                    <a:lnTo>
                      <a:pt x="643" y="621"/>
                    </a:lnTo>
                    <a:lnTo>
                      <a:pt x="640" y="617"/>
                    </a:lnTo>
                    <a:lnTo>
                      <a:pt x="641" y="614"/>
                    </a:lnTo>
                    <a:lnTo>
                      <a:pt x="638" y="612"/>
                    </a:lnTo>
                    <a:lnTo>
                      <a:pt x="636" y="615"/>
                    </a:lnTo>
                    <a:lnTo>
                      <a:pt x="629" y="613"/>
                    </a:lnTo>
                    <a:lnTo>
                      <a:pt x="622" y="614"/>
                    </a:lnTo>
                    <a:lnTo>
                      <a:pt x="619" y="614"/>
                    </a:lnTo>
                    <a:lnTo>
                      <a:pt x="617" y="610"/>
                    </a:lnTo>
                    <a:lnTo>
                      <a:pt x="614" y="610"/>
                    </a:lnTo>
                    <a:lnTo>
                      <a:pt x="612" y="608"/>
                    </a:lnTo>
                    <a:lnTo>
                      <a:pt x="611" y="608"/>
                    </a:lnTo>
                    <a:lnTo>
                      <a:pt x="603" y="605"/>
                    </a:lnTo>
                    <a:lnTo>
                      <a:pt x="601" y="600"/>
                    </a:lnTo>
                    <a:lnTo>
                      <a:pt x="596" y="594"/>
                    </a:lnTo>
                    <a:lnTo>
                      <a:pt x="598" y="590"/>
                    </a:lnTo>
                    <a:lnTo>
                      <a:pt x="597" y="588"/>
                    </a:lnTo>
                    <a:lnTo>
                      <a:pt x="599" y="587"/>
                    </a:lnTo>
                    <a:lnTo>
                      <a:pt x="597" y="584"/>
                    </a:lnTo>
                    <a:lnTo>
                      <a:pt x="595" y="580"/>
                    </a:lnTo>
                    <a:lnTo>
                      <a:pt x="597" y="578"/>
                    </a:lnTo>
                    <a:lnTo>
                      <a:pt x="599" y="577"/>
                    </a:lnTo>
                    <a:lnTo>
                      <a:pt x="600" y="573"/>
                    </a:lnTo>
                    <a:lnTo>
                      <a:pt x="601" y="569"/>
                    </a:lnTo>
                    <a:lnTo>
                      <a:pt x="603" y="566"/>
                    </a:lnTo>
                    <a:lnTo>
                      <a:pt x="606" y="566"/>
                    </a:lnTo>
                    <a:lnTo>
                      <a:pt x="609" y="568"/>
                    </a:lnTo>
                    <a:lnTo>
                      <a:pt x="610" y="566"/>
                    </a:lnTo>
                    <a:lnTo>
                      <a:pt x="606" y="562"/>
                    </a:lnTo>
                    <a:lnTo>
                      <a:pt x="606" y="557"/>
                    </a:lnTo>
                    <a:lnTo>
                      <a:pt x="606" y="555"/>
                    </a:lnTo>
                    <a:lnTo>
                      <a:pt x="603" y="553"/>
                    </a:lnTo>
                    <a:lnTo>
                      <a:pt x="596" y="551"/>
                    </a:lnTo>
                    <a:lnTo>
                      <a:pt x="593" y="548"/>
                    </a:lnTo>
                    <a:lnTo>
                      <a:pt x="591" y="543"/>
                    </a:lnTo>
                    <a:lnTo>
                      <a:pt x="592" y="538"/>
                    </a:lnTo>
                    <a:lnTo>
                      <a:pt x="588" y="537"/>
                    </a:lnTo>
                    <a:lnTo>
                      <a:pt x="588" y="533"/>
                    </a:lnTo>
                    <a:lnTo>
                      <a:pt x="586" y="529"/>
                    </a:lnTo>
                  </a:path>
                </a:pathLst>
              </a:custGeom>
              <a:solidFill>
                <a:srgbClr val="99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2" name="Freeform 226"/>
              <p:cNvSpPr>
                <a:spLocks/>
              </p:cNvSpPr>
              <p:nvPr/>
            </p:nvSpPr>
            <p:spPr bwMode="auto">
              <a:xfrm>
                <a:off x="6348413" y="4203700"/>
                <a:ext cx="1022350" cy="949325"/>
              </a:xfrm>
              <a:custGeom>
                <a:avLst/>
                <a:gdLst>
                  <a:gd name="T0" fmla="*/ 2147483647 w 644"/>
                  <a:gd name="T1" fmla="*/ 2147483647 h 598"/>
                  <a:gd name="T2" fmla="*/ 2147483647 w 644"/>
                  <a:gd name="T3" fmla="*/ 0 h 598"/>
                  <a:gd name="T4" fmla="*/ 2147483647 w 644"/>
                  <a:gd name="T5" fmla="*/ 2147483647 h 598"/>
                  <a:gd name="T6" fmla="*/ 2147483647 w 644"/>
                  <a:gd name="T7" fmla="*/ 2147483647 h 598"/>
                  <a:gd name="T8" fmla="*/ 2147483647 w 644"/>
                  <a:gd name="T9" fmla="*/ 2147483647 h 598"/>
                  <a:gd name="T10" fmla="*/ 2147483647 w 644"/>
                  <a:gd name="T11" fmla="*/ 2147483647 h 598"/>
                  <a:gd name="T12" fmla="*/ 2147483647 w 644"/>
                  <a:gd name="T13" fmla="*/ 2147483647 h 598"/>
                  <a:gd name="T14" fmla="*/ 2147483647 w 644"/>
                  <a:gd name="T15" fmla="*/ 2147483647 h 598"/>
                  <a:gd name="T16" fmla="*/ 2147483647 w 644"/>
                  <a:gd name="T17" fmla="*/ 2147483647 h 598"/>
                  <a:gd name="T18" fmla="*/ 2147483647 w 644"/>
                  <a:gd name="T19" fmla="*/ 2147483647 h 598"/>
                  <a:gd name="T20" fmla="*/ 2147483647 w 644"/>
                  <a:gd name="T21" fmla="*/ 2147483647 h 598"/>
                  <a:gd name="T22" fmla="*/ 2147483647 w 644"/>
                  <a:gd name="T23" fmla="*/ 2147483647 h 598"/>
                  <a:gd name="T24" fmla="*/ 2147483647 w 644"/>
                  <a:gd name="T25" fmla="*/ 2147483647 h 598"/>
                  <a:gd name="T26" fmla="*/ 2147483647 w 644"/>
                  <a:gd name="T27" fmla="*/ 2147483647 h 598"/>
                  <a:gd name="T28" fmla="*/ 2147483647 w 644"/>
                  <a:gd name="T29" fmla="*/ 2147483647 h 598"/>
                  <a:gd name="T30" fmla="*/ 2147483647 w 644"/>
                  <a:gd name="T31" fmla="*/ 2147483647 h 598"/>
                  <a:gd name="T32" fmla="*/ 2147483647 w 644"/>
                  <a:gd name="T33" fmla="*/ 2147483647 h 598"/>
                  <a:gd name="T34" fmla="*/ 2147483647 w 644"/>
                  <a:gd name="T35" fmla="*/ 2147483647 h 598"/>
                  <a:gd name="T36" fmla="*/ 2147483647 w 644"/>
                  <a:gd name="T37" fmla="*/ 2147483647 h 598"/>
                  <a:gd name="T38" fmla="*/ 2147483647 w 644"/>
                  <a:gd name="T39" fmla="*/ 2147483647 h 598"/>
                  <a:gd name="T40" fmla="*/ 2147483647 w 644"/>
                  <a:gd name="T41" fmla="*/ 2147483647 h 598"/>
                  <a:gd name="T42" fmla="*/ 2147483647 w 644"/>
                  <a:gd name="T43" fmla="*/ 2147483647 h 598"/>
                  <a:gd name="T44" fmla="*/ 2147483647 w 644"/>
                  <a:gd name="T45" fmla="*/ 2147483647 h 598"/>
                  <a:gd name="T46" fmla="*/ 2147483647 w 644"/>
                  <a:gd name="T47" fmla="*/ 2147483647 h 598"/>
                  <a:gd name="T48" fmla="*/ 2147483647 w 644"/>
                  <a:gd name="T49" fmla="*/ 2147483647 h 598"/>
                  <a:gd name="T50" fmla="*/ 2147483647 w 644"/>
                  <a:gd name="T51" fmla="*/ 2147483647 h 598"/>
                  <a:gd name="T52" fmla="*/ 2147483647 w 644"/>
                  <a:gd name="T53" fmla="*/ 2147483647 h 598"/>
                  <a:gd name="T54" fmla="*/ 2147483647 w 644"/>
                  <a:gd name="T55" fmla="*/ 2147483647 h 598"/>
                  <a:gd name="T56" fmla="*/ 2147483647 w 644"/>
                  <a:gd name="T57" fmla="*/ 2147483647 h 598"/>
                  <a:gd name="T58" fmla="*/ 2147483647 w 644"/>
                  <a:gd name="T59" fmla="*/ 2147483647 h 598"/>
                  <a:gd name="T60" fmla="*/ 2147483647 w 644"/>
                  <a:gd name="T61" fmla="*/ 2147483647 h 598"/>
                  <a:gd name="T62" fmla="*/ 2147483647 w 644"/>
                  <a:gd name="T63" fmla="*/ 2147483647 h 598"/>
                  <a:gd name="T64" fmla="*/ 2147483647 w 644"/>
                  <a:gd name="T65" fmla="*/ 2147483647 h 598"/>
                  <a:gd name="T66" fmla="*/ 2147483647 w 644"/>
                  <a:gd name="T67" fmla="*/ 2147483647 h 598"/>
                  <a:gd name="T68" fmla="*/ 2147483647 w 644"/>
                  <a:gd name="T69" fmla="*/ 2147483647 h 598"/>
                  <a:gd name="T70" fmla="*/ 2147483647 w 644"/>
                  <a:gd name="T71" fmla="*/ 2147483647 h 598"/>
                  <a:gd name="T72" fmla="*/ 2147483647 w 644"/>
                  <a:gd name="T73" fmla="*/ 2147483647 h 598"/>
                  <a:gd name="T74" fmla="*/ 2147483647 w 644"/>
                  <a:gd name="T75" fmla="*/ 2147483647 h 598"/>
                  <a:gd name="T76" fmla="*/ 2147483647 w 644"/>
                  <a:gd name="T77" fmla="*/ 2147483647 h 598"/>
                  <a:gd name="T78" fmla="*/ 2147483647 w 644"/>
                  <a:gd name="T79" fmla="*/ 2147483647 h 598"/>
                  <a:gd name="T80" fmla="*/ 2147483647 w 644"/>
                  <a:gd name="T81" fmla="*/ 2147483647 h 598"/>
                  <a:gd name="T82" fmla="*/ 2147483647 w 644"/>
                  <a:gd name="T83" fmla="*/ 2147483647 h 598"/>
                  <a:gd name="T84" fmla="*/ 2147483647 w 644"/>
                  <a:gd name="T85" fmla="*/ 2147483647 h 598"/>
                  <a:gd name="T86" fmla="*/ 2147483647 w 644"/>
                  <a:gd name="T87" fmla="*/ 2147483647 h 598"/>
                  <a:gd name="T88" fmla="*/ 2147483647 w 644"/>
                  <a:gd name="T89" fmla="*/ 2147483647 h 598"/>
                  <a:gd name="T90" fmla="*/ 2147483647 w 644"/>
                  <a:gd name="T91" fmla="*/ 2147483647 h 598"/>
                  <a:gd name="T92" fmla="*/ 2147483647 w 644"/>
                  <a:gd name="T93" fmla="*/ 2147483647 h 598"/>
                  <a:gd name="T94" fmla="*/ 2147483647 w 644"/>
                  <a:gd name="T95" fmla="*/ 2147483647 h 598"/>
                  <a:gd name="T96" fmla="*/ 2147483647 w 644"/>
                  <a:gd name="T97" fmla="*/ 2147483647 h 598"/>
                  <a:gd name="T98" fmla="*/ 2147483647 w 644"/>
                  <a:gd name="T99" fmla="*/ 2147483647 h 598"/>
                  <a:gd name="T100" fmla="*/ 2147483647 w 644"/>
                  <a:gd name="T101" fmla="*/ 2147483647 h 598"/>
                  <a:gd name="T102" fmla="*/ 2147483647 w 644"/>
                  <a:gd name="T103" fmla="*/ 2147483647 h 598"/>
                  <a:gd name="T104" fmla="*/ 2147483647 w 644"/>
                  <a:gd name="T105" fmla="*/ 2147483647 h 598"/>
                  <a:gd name="T106" fmla="*/ 2147483647 w 644"/>
                  <a:gd name="T107" fmla="*/ 2147483647 h 598"/>
                  <a:gd name="T108" fmla="*/ 2147483647 w 644"/>
                  <a:gd name="T109" fmla="*/ 2147483647 h 598"/>
                  <a:gd name="T110" fmla="*/ 2147483647 w 644"/>
                  <a:gd name="T111" fmla="*/ 2147483647 h 598"/>
                  <a:gd name="T112" fmla="*/ 2147483647 w 644"/>
                  <a:gd name="T113" fmla="*/ 2147483647 h 598"/>
                  <a:gd name="T114" fmla="*/ 2147483647 w 644"/>
                  <a:gd name="T115" fmla="*/ 2147483647 h 598"/>
                  <a:gd name="T116" fmla="*/ 2147483647 w 644"/>
                  <a:gd name="T117" fmla="*/ 2147483647 h 59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44"/>
                  <a:gd name="T178" fmla="*/ 0 h 598"/>
                  <a:gd name="T179" fmla="*/ 644 w 644"/>
                  <a:gd name="T180" fmla="*/ 598 h 59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44" h="598">
                    <a:moveTo>
                      <a:pt x="136" y="29"/>
                    </a:moveTo>
                    <a:lnTo>
                      <a:pt x="136" y="24"/>
                    </a:lnTo>
                    <a:lnTo>
                      <a:pt x="131" y="27"/>
                    </a:lnTo>
                    <a:lnTo>
                      <a:pt x="128" y="26"/>
                    </a:lnTo>
                    <a:lnTo>
                      <a:pt x="126" y="29"/>
                    </a:lnTo>
                    <a:lnTo>
                      <a:pt x="123" y="29"/>
                    </a:lnTo>
                    <a:lnTo>
                      <a:pt x="116" y="35"/>
                    </a:lnTo>
                    <a:lnTo>
                      <a:pt x="113" y="34"/>
                    </a:lnTo>
                    <a:lnTo>
                      <a:pt x="113" y="31"/>
                    </a:lnTo>
                    <a:lnTo>
                      <a:pt x="109" y="27"/>
                    </a:lnTo>
                    <a:lnTo>
                      <a:pt x="109" y="22"/>
                    </a:lnTo>
                    <a:lnTo>
                      <a:pt x="106" y="17"/>
                    </a:lnTo>
                    <a:lnTo>
                      <a:pt x="105" y="11"/>
                    </a:lnTo>
                    <a:lnTo>
                      <a:pt x="100" y="9"/>
                    </a:lnTo>
                    <a:lnTo>
                      <a:pt x="101" y="8"/>
                    </a:lnTo>
                    <a:lnTo>
                      <a:pt x="101" y="6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5"/>
                    </a:lnTo>
                    <a:lnTo>
                      <a:pt x="100" y="0"/>
                    </a:lnTo>
                    <a:lnTo>
                      <a:pt x="93" y="3"/>
                    </a:lnTo>
                    <a:lnTo>
                      <a:pt x="91" y="5"/>
                    </a:lnTo>
                    <a:lnTo>
                      <a:pt x="92" y="1"/>
                    </a:lnTo>
                    <a:lnTo>
                      <a:pt x="90" y="0"/>
                    </a:lnTo>
                    <a:lnTo>
                      <a:pt x="89" y="3"/>
                    </a:lnTo>
                    <a:lnTo>
                      <a:pt x="84" y="3"/>
                    </a:lnTo>
                    <a:lnTo>
                      <a:pt x="82" y="5"/>
                    </a:lnTo>
                    <a:lnTo>
                      <a:pt x="77" y="0"/>
                    </a:lnTo>
                    <a:lnTo>
                      <a:pt x="74" y="4"/>
                    </a:lnTo>
                    <a:lnTo>
                      <a:pt x="73" y="8"/>
                    </a:lnTo>
                    <a:lnTo>
                      <a:pt x="72" y="9"/>
                    </a:lnTo>
                    <a:lnTo>
                      <a:pt x="71" y="12"/>
                    </a:lnTo>
                    <a:lnTo>
                      <a:pt x="66" y="11"/>
                    </a:lnTo>
                    <a:lnTo>
                      <a:pt x="63" y="10"/>
                    </a:lnTo>
                    <a:lnTo>
                      <a:pt x="60" y="8"/>
                    </a:lnTo>
                    <a:lnTo>
                      <a:pt x="57" y="7"/>
                    </a:lnTo>
                    <a:lnTo>
                      <a:pt x="54" y="13"/>
                    </a:lnTo>
                    <a:lnTo>
                      <a:pt x="53" y="11"/>
                    </a:lnTo>
                    <a:lnTo>
                      <a:pt x="50" y="11"/>
                    </a:lnTo>
                    <a:lnTo>
                      <a:pt x="50" y="6"/>
                    </a:lnTo>
                    <a:lnTo>
                      <a:pt x="48" y="5"/>
                    </a:lnTo>
                    <a:lnTo>
                      <a:pt x="45" y="7"/>
                    </a:lnTo>
                    <a:lnTo>
                      <a:pt x="44" y="6"/>
                    </a:lnTo>
                    <a:lnTo>
                      <a:pt x="39" y="6"/>
                    </a:lnTo>
                    <a:lnTo>
                      <a:pt x="36" y="8"/>
                    </a:lnTo>
                    <a:lnTo>
                      <a:pt x="32" y="9"/>
                    </a:lnTo>
                    <a:lnTo>
                      <a:pt x="33" y="7"/>
                    </a:lnTo>
                    <a:lnTo>
                      <a:pt x="30" y="6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0" y="11"/>
                    </a:lnTo>
                    <a:lnTo>
                      <a:pt x="6" y="13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4" y="21"/>
                    </a:lnTo>
                    <a:lnTo>
                      <a:pt x="3" y="23"/>
                    </a:lnTo>
                    <a:lnTo>
                      <a:pt x="4" y="26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6" y="31"/>
                    </a:lnTo>
                    <a:lnTo>
                      <a:pt x="20" y="29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0" y="31"/>
                    </a:lnTo>
                    <a:lnTo>
                      <a:pt x="19" y="34"/>
                    </a:lnTo>
                    <a:lnTo>
                      <a:pt x="23" y="35"/>
                    </a:lnTo>
                    <a:lnTo>
                      <a:pt x="24" y="33"/>
                    </a:lnTo>
                    <a:lnTo>
                      <a:pt x="28" y="34"/>
                    </a:lnTo>
                    <a:lnTo>
                      <a:pt x="26" y="35"/>
                    </a:lnTo>
                    <a:lnTo>
                      <a:pt x="28" y="36"/>
                    </a:lnTo>
                    <a:lnTo>
                      <a:pt x="30" y="39"/>
                    </a:lnTo>
                    <a:lnTo>
                      <a:pt x="28" y="40"/>
                    </a:lnTo>
                    <a:lnTo>
                      <a:pt x="26" y="39"/>
                    </a:lnTo>
                    <a:lnTo>
                      <a:pt x="22" y="40"/>
                    </a:lnTo>
                    <a:lnTo>
                      <a:pt x="19" y="37"/>
                    </a:lnTo>
                    <a:lnTo>
                      <a:pt x="16" y="37"/>
                    </a:lnTo>
                    <a:lnTo>
                      <a:pt x="14" y="34"/>
                    </a:lnTo>
                    <a:lnTo>
                      <a:pt x="12" y="35"/>
                    </a:lnTo>
                    <a:lnTo>
                      <a:pt x="12" y="36"/>
                    </a:lnTo>
                    <a:lnTo>
                      <a:pt x="10" y="37"/>
                    </a:lnTo>
                    <a:lnTo>
                      <a:pt x="10" y="38"/>
                    </a:lnTo>
                    <a:lnTo>
                      <a:pt x="12" y="39"/>
                    </a:lnTo>
                    <a:lnTo>
                      <a:pt x="12" y="41"/>
                    </a:lnTo>
                    <a:lnTo>
                      <a:pt x="12" y="46"/>
                    </a:lnTo>
                    <a:lnTo>
                      <a:pt x="16" y="41"/>
                    </a:lnTo>
                    <a:lnTo>
                      <a:pt x="24" y="46"/>
                    </a:lnTo>
                    <a:lnTo>
                      <a:pt x="24" y="51"/>
                    </a:lnTo>
                    <a:lnTo>
                      <a:pt x="24" y="53"/>
                    </a:lnTo>
                    <a:lnTo>
                      <a:pt x="20" y="53"/>
                    </a:lnTo>
                    <a:lnTo>
                      <a:pt x="2" y="54"/>
                    </a:lnTo>
                    <a:lnTo>
                      <a:pt x="0" y="57"/>
                    </a:lnTo>
                    <a:lnTo>
                      <a:pt x="7" y="60"/>
                    </a:lnTo>
                    <a:lnTo>
                      <a:pt x="10" y="59"/>
                    </a:lnTo>
                    <a:lnTo>
                      <a:pt x="15" y="66"/>
                    </a:lnTo>
                    <a:lnTo>
                      <a:pt x="17" y="71"/>
                    </a:lnTo>
                    <a:lnTo>
                      <a:pt x="17" y="76"/>
                    </a:lnTo>
                    <a:lnTo>
                      <a:pt x="15" y="77"/>
                    </a:lnTo>
                    <a:lnTo>
                      <a:pt x="15" y="79"/>
                    </a:lnTo>
                    <a:lnTo>
                      <a:pt x="23" y="81"/>
                    </a:lnTo>
                    <a:lnTo>
                      <a:pt x="26" y="77"/>
                    </a:lnTo>
                    <a:lnTo>
                      <a:pt x="26" y="72"/>
                    </a:lnTo>
                    <a:lnTo>
                      <a:pt x="28" y="77"/>
                    </a:lnTo>
                    <a:lnTo>
                      <a:pt x="30" y="77"/>
                    </a:lnTo>
                    <a:lnTo>
                      <a:pt x="30" y="71"/>
                    </a:lnTo>
                    <a:lnTo>
                      <a:pt x="33" y="67"/>
                    </a:lnTo>
                    <a:lnTo>
                      <a:pt x="32" y="71"/>
                    </a:lnTo>
                    <a:lnTo>
                      <a:pt x="33" y="77"/>
                    </a:lnTo>
                    <a:lnTo>
                      <a:pt x="36" y="78"/>
                    </a:lnTo>
                    <a:lnTo>
                      <a:pt x="36" y="76"/>
                    </a:lnTo>
                    <a:lnTo>
                      <a:pt x="38" y="75"/>
                    </a:lnTo>
                    <a:lnTo>
                      <a:pt x="42" y="83"/>
                    </a:lnTo>
                    <a:lnTo>
                      <a:pt x="47" y="85"/>
                    </a:lnTo>
                    <a:lnTo>
                      <a:pt x="48" y="82"/>
                    </a:lnTo>
                    <a:lnTo>
                      <a:pt x="48" y="84"/>
                    </a:lnTo>
                    <a:lnTo>
                      <a:pt x="51" y="83"/>
                    </a:lnTo>
                    <a:lnTo>
                      <a:pt x="50" y="85"/>
                    </a:lnTo>
                    <a:lnTo>
                      <a:pt x="52" y="88"/>
                    </a:lnTo>
                    <a:lnTo>
                      <a:pt x="53" y="87"/>
                    </a:lnTo>
                    <a:lnTo>
                      <a:pt x="58" y="89"/>
                    </a:lnTo>
                    <a:lnTo>
                      <a:pt x="60" y="93"/>
                    </a:lnTo>
                    <a:lnTo>
                      <a:pt x="62" y="96"/>
                    </a:lnTo>
                    <a:lnTo>
                      <a:pt x="66" y="96"/>
                    </a:lnTo>
                    <a:lnTo>
                      <a:pt x="66" y="93"/>
                    </a:lnTo>
                    <a:lnTo>
                      <a:pt x="71" y="91"/>
                    </a:lnTo>
                    <a:lnTo>
                      <a:pt x="72" y="91"/>
                    </a:lnTo>
                    <a:lnTo>
                      <a:pt x="71" y="94"/>
                    </a:lnTo>
                    <a:lnTo>
                      <a:pt x="67" y="98"/>
                    </a:lnTo>
                    <a:lnTo>
                      <a:pt x="70" y="100"/>
                    </a:lnTo>
                    <a:lnTo>
                      <a:pt x="72" y="102"/>
                    </a:lnTo>
                    <a:lnTo>
                      <a:pt x="73" y="100"/>
                    </a:lnTo>
                    <a:lnTo>
                      <a:pt x="77" y="96"/>
                    </a:lnTo>
                    <a:lnTo>
                      <a:pt x="78" y="99"/>
                    </a:lnTo>
                    <a:lnTo>
                      <a:pt x="76" y="101"/>
                    </a:lnTo>
                    <a:lnTo>
                      <a:pt x="75" y="105"/>
                    </a:lnTo>
                    <a:lnTo>
                      <a:pt x="77" y="107"/>
                    </a:lnTo>
                    <a:lnTo>
                      <a:pt x="75" y="116"/>
                    </a:lnTo>
                    <a:lnTo>
                      <a:pt x="76" y="118"/>
                    </a:lnTo>
                    <a:lnTo>
                      <a:pt x="78" y="118"/>
                    </a:lnTo>
                    <a:lnTo>
                      <a:pt x="77" y="114"/>
                    </a:lnTo>
                    <a:lnTo>
                      <a:pt x="78" y="110"/>
                    </a:lnTo>
                    <a:lnTo>
                      <a:pt x="82" y="111"/>
                    </a:lnTo>
                    <a:lnTo>
                      <a:pt x="85" y="113"/>
                    </a:lnTo>
                    <a:lnTo>
                      <a:pt x="86" y="112"/>
                    </a:lnTo>
                    <a:lnTo>
                      <a:pt x="84" y="107"/>
                    </a:lnTo>
                    <a:lnTo>
                      <a:pt x="86" y="107"/>
                    </a:lnTo>
                    <a:lnTo>
                      <a:pt x="89" y="111"/>
                    </a:lnTo>
                    <a:lnTo>
                      <a:pt x="91" y="111"/>
                    </a:lnTo>
                    <a:lnTo>
                      <a:pt x="91" y="108"/>
                    </a:lnTo>
                    <a:lnTo>
                      <a:pt x="94" y="109"/>
                    </a:lnTo>
                    <a:lnTo>
                      <a:pt x="97" y="108"/>
                    </a:lnTo>
                    <a:lnTo>
                      <a:pt x="97" y="111"/>
                    </a:lnTo>
                    <a:lnTo>
                      <a:pt x="99" y="111"/>
                    </a:lnTo>
                    <a:lnTo>
                      <a:pt x="101" y="110"/>
                    </a:lnTo>
                    <a:lnTo>
                      <a:pt x="101" y="112"/>
                    </a:lnTo>
                    <a:lnTo>
                      <a:pt x="100" y="113"/>
                    </a:lnTo>
                    <a:lnTo>
                      <a:pt x="98" y="113"/>
                    </a:lnTo>
                    <a:lnTo>
                      <a:pt x="98" y="116"/>
                    </a:lnTo>
                    <a:lnTo>
                      <a:pt x="96" y="116"/>
                    </a:lnTo>
                    <a:lnTo>
                      <a:pt x="89" y="114"/>
                    </a:lnTo>
                    <a:lnTo>
                      <a:pt x="88" y="116"/>
                    </a:lnTo>
                    <a:lnTo>
                      <a:pt x="91" y="117"/>
                    </a:lnTo>
                    <a:lnTo>
                      <a:pt x="92" y="121"/>
                    </a:lnTo>
                    <a:lnTo>
                      <a:pt x="95" y="119"/>
                    </a:lnTo>
                    <a:lnTo>
                      <a:pt x="96" y="119"/>
                    </a:lnTo>
                    <a:lnTo>
                      <a:pt x="99" y="121"/>
                    </a:lnTo>
                    <a:lnTo>
                      <a:pt x="101" y="119"/>
                    </a:lnTo>
                    <a:lnTo>
                      <a:pt x="102" y="119"/>
                    </a:lnTo>
                    <a:lnTo>
                      <a:pt x="102" y="121"/>
                    </a:lnTo>
                    <a:lnTo>
                      <a:pt x="109" y="119"/>
                    </a:lnTo>
                    <a:lnTo>
                      <a:pt x="116" y="122"/>
                    </a:lnTo>
                    <a:lnTo>
                      <a:pt x="113" y="124"/>
                    </a:lnTo>
                    <a:lnTo>
                      <a:pt x="109" y="124"/>
                    </a:lnTo>
                    <a:lnTo>
                      <a:pt x="108" y="125"/>
                    </a:lnTo>
                    <a:lnTo>
                      <a:pt x="112" y="127"/>
                    </a:lnTo>
                    <a:lnTo>
                      <a:pt x="110" y="130"/>
                    </a:lnTo>
                    <a:lnTo>
                      <a:pt x="105" y="131"/>
                    </a:lnTo>
                    <a:lnTo>
                      <a:pt x="105" y="132"/>
                    </a:lnTo>
                    <a:lnTo>
                      <a:pt x="106" y="133"/>
                    </a:lnTo>
                    <a:lnTo>
                      <a:pt x="108" y="139"/>
                    </a:lnTo>
                    <a:lnTo>
                      <a:pt x="105" y="139"/>
                    </a:lnTo>
                    <a:lnTo>
                      <a:pt x="107" y="142"/>
                    </a:lnTo>
                    <a:lnTo>
                      <a:pt x="109" y="143"/>
                    </a:lnTo>
                    <a:lnTo>
                      <a:pt x="112" y="142"/>
                    </a:lnTo>
                    <a:lnTo>
                      <a:pt x="113" y="144"/>
                    </a:lnTo>
                    <a:lnTo>
                      <a:pt x="116" y="146"/>
                    </a:lnTo>
                    <a:lnTo>
                      <a:pt x="119" y="144"/>
                    </a:lnTo>
                    <a:lnTo>
                      <a:pt x="124" y="141"/>
                    </a:lnTo>
                    <a:lnTo>
                      <a:pt x="134" y="142"/>
                    </a:lnTo>
                    <a:lnTo>
                      <a:pt x="139" y="145"/>
                    </a:lnTo>
                    <a:lnTo>
                      <a:pt x="139" y="148"/>
                    </a:lnTo>
                    <a:lnTo>
                      <a:pt x="133" y="145"/>
                    </a:lnTo>
                    <a:lnTo>
                      <a:pt x="128" y="144"/>
                    </a:lnTo>
                    <a:lnTo>
                      <a:pt x="124" y="145"/>
                    </a:lnTo>
                    <a:lnTo>
                      <a:pt x="123" y="147"/>
                    </a:lnTo>
                    <a:lnTo>
                      <a:pt x="123" y="149"/>
                    </a:lnTo>
                    <a:lnTo>
                      <a:pt x="123" y="152"/>
                    </a:lnTo>
                    <a:lnTo>
                      <a:pt x="121" y="154"/>
                    </a:lnTo>
                    <a:lnTo>
                      <a:pt x="119" y="154"/>
                    </a:lnTo>
                    <a:lnTo>
                      <a:pt x="118" y="155"/>
                    </a:lnTo>
                    <a:lnTo>
                      <a:pt x="121" y="158"/>
                    </a:lnTo>
                    <a:lnTo>
                      <a:pt x="126" y="159"/>
                    </a:lnTo>
                    <a:lnTo>
                      <a:pt x="129" y="167"/>
                    </a:lnTo>
                    <a:lnTo>
                      <a:pt x="127" y="170"/>
                    </a:lnTo>
                    <a:lnTo>
                      <a:pt x="126" y="172"/>
                    </a:lnTo>
                    <a:lnTo>
                      <a:pt x="123" y="174"/>
                    </a:lnTo>
                    <a:lnTo>
                      <a:pt x="121" y="177"/>
                    </a:lnTo>
                    <a:lnTo>
                      <a:pt x="119" y="178"/>
                    </a:lnTo>
                    <a:lnTo>
                      <a:pt x="119" y="184"/>
                    </a:lnTo>
                    <a:lnTo>
                      <a:pt x="123" y="188"/>
                    </a:lnTo>
                    <a:lnTo>
                      <a:pt x="126" y="191"/>
                    </a:lnTo>
                    <a:lnTo>
                      <a:pt x="125" y="195"/>
                    </a:lnTo>
                    <a:lnTo>
                      <a:pt x="127" y="196"/>
                    </a:lnTo>
                    <a:lnTo>
                      <a:pt x="131" y="202"/>
                    </a:lnTo>
                    <a:lnTo>
                      <a:pt x="131" y="208"/>
                    </a:lnTo>
                    <a:lnTo>
                      <a:pt x="132" y="214"/>
                    </a:lnTo>
                    <a:lnTo>
                      <a:pt x="135" y="214"/>
                    </a:lnTo>
                    <a:lnTo>
                      <a:pt x="135" y="216"/>
                    </a:lnTo>
                    <a:lnTo>
                      <a:pt x="139" y="219"/>
                    </a:lnTo>
                    <a:lnTo>
                      <a:pt x="141" y="219"/>
                    </a:lnTo>
                    <a:lnTo>
                      <a:pt x="142" y="221"/>
                    </a:lnTo>
                    <a:lnTo>
                      <a:pt x="140" y="221"/>
                    </a:lnTo>
                    <a:lnTo>
                      <a:pt x="142" y="222"/>
                    </a:lnTo>
                    <a:lnTo>
                      <a:pt x="147" y="224"/>
                    </a:lnTo>
                    <a:lnTo>
                      <a:pt x="149" y="229"/>
                    </a:lnTo>
                    <a:lnTo>
                      <a:pt x="155" y="231"/>
                    </a:lnTo>
                    <a:lnTo>
                      <a:pt x="158" y="234"/>
                    </a:lnTo>
                    <a:lnTo>
                      <a:pt x="158" y="233"/>
                    </a:lnTo>
                    <a:lnTo>
                      <a:pt x="162" y="237"/>
                    </a:lnTo>
                    <a:lnTo>
                      <a:pt x="162" y="235"/>
                    </a:lnTo>
                    <a:lnTo>
                      <a:pt x="163" y="234"/>
                    </a:lnTo>
                    <a:lnTo>
                      <a:pt x="167" y="234"/>
                    </a:lnTo>
                    <a:lnTo>
                      <a:pt x="167" y="238"/>
                    </a:lnTo>
                    <a:lnTo>
                      <a:pt x="165" y="240"/>
                    </a:lnTo>
                    <a:lnTo>
                      <a:pt x="161" y="242"/>
                    </a:lnTo>
                    <a:lnTo>
                      <a:pt x="160" y="247"/>
                    </a:lnTo>
                    <a:lnTo>
                      <a:pt x="163" y="248"/>
                    </a:lnTo>
                    <a:lnTo>
                      <a:pt x="167" y="257"/>
                    </a:lnTo>
                    <a:lnTo>
                      <a:pt x="167" y="261"/>
                    </a:lnTo>
                    <a:lnTo>
                      <a:pt x="163" y="261"/>
                    </a:lnTo>
                    <a:lnTo>
                      <a:pt x="166" y="265"/>
                    </a:lnTo>
                    <a:lnTo>
                      <a:pt x="164" y="266"/>
                    </a:lnTo>
                    <a:lnTo>
                      <a:pt x="165" y="267"/>
                    </a:lnTo>
                    <a:lnTo>
                      <a:pt x="162" y="273"/>
                    </a:lnTo>
                    <a:lnTo>
                      <a:pt x="159" y="273"/>
                    </a:lnTo>
                    <a:lnTo>
                      <a:pt x="159" y="276"/>
                    </a:lnTo>
                    <a:lnTo>
                      <a:pt x="161" y="278"/>
                    </a:lnTo>
                    <a:lnTo>
                      <a:pt x="165" y="282"/>
                    </a:lnTo>
                    <a:lnTo>
                      <a:pt x="163" y="282"/>
                    </a:lnTo>
                    <a:lnTo>
                      <a:pt x="161" y="279"/>
                    </a:lnTo>
                    <a:lnTo>
                      <a:pt x="159" y="278"/>
                    </a:lnTo>
                    <a:lnTo>
                      <a:pt x="154" y="279"/>
                    </a:lnTo>
                    <a:lnTo>
                      <a:pt x="154" y="288"/>
                    </a:lnTo>
                    <a:lnTo>
                      <a:pt x="158" y="291"/>
                    </a:lnTo>
                    <a:lnTo>
                      <a:pt x="164" y="295"/>
                    </a:lnTo>
                    <a:lnTo>
                      <a:pt x="166" y="298"/>
                    </a:lnTo>
                    <a:lnTo>
                      <a:pt x="171" y="303"/>
                    </a:lnTo>
                    <a:lnTo>
                      <a:pt x="174" y="309"/>
                    </a:lnTo>
                    <a:lnTo>
                      <a:pt x="177" y="315"/>
                    </a:lnTo>
                    <a:lnTo>
                      <a:pt x="177" y="322"/>
                    </a:lnTo>
                    <a:lnTo>
                      <a:pt x="178" y="343"/>
                    </a:lnTo>
                    <a:lnTo>
                      <a:pt x="179" y="345"/>
                    </a:lnTo>
                    <a:lnTo>
                      <a:pt x="183" y="347"/>
                    </a:lnTo>
                    <a:lnTo>
                      <a:pt x="185" y="351"/>
                    </a:lnTo>
                    <a:lnTo>
                      <a:pt x="181" y="350"/>
                    </a:lnTo>
                    <a:lnTo>
                      <a:pt x="177" y="348"/>
                    </a:lnTo>
                    <a:lnTo>
                      <a:pt x="174" y="341"/>
                    </a:lnTo>
                    <a:lnTo>
                      <a:pt x="173" y="338"/>
                    </a:lnTo>
                    <a:lnTo>
                      <a:pt x="172" y="320"/>
                    </a:lnTo>
                    <a:lnTo>
                      <a:pt x="171" y="317"/>
                    </a:lnTo>
                    <a:lnTo>
                      <a:pt x="167" y="312"/>
                    </a:lnTo>
                    <a:lnTo>
                      <a:pt x="166" y="309"/>
                    </a:lnTo>
                    <a:lnTo>
                      <a:pt x="160" y="302"/>
                    </a:lnTo>
                    <a:lnTo>
                      <a:pt x="160" y="298"/>
                    </a:lnTo>
                    <a:lnTo>
                      <a:pt x="156" y="301"/>
                    </a:lnTo>
                    <a:lnTo>
                      <a:pt x="149" y="333"/>
                    </a:lnTo>
                    <a:lnTo>
                      <a:pt x="136" y="374"/>
                    </a:lnTo>
                    <a:lnTo>
                      <a:pt x="137" y="375"/>
                    </a:lnTo>
                    <a:lnTo>
                      <a:pt x="138" y="374"/>
                    </a:lnTo>
                    <a:lnTo>
                      <a:pt x="138" y="372"/>
                    </a:lnTo>
                    <a:lnTo>
                      <a:pt x="140" y="370"/>
                    </a:lnTo>
                    <a:lnTo>
                      <a:pt x="143" y="367"/>
                    </a:lnTo>
                    <a:lnTo>
                      <a:pt x="143" y="366"/>
                    </a:lnTo>
                    <a:lnTo>
                      <a:pt x="145" y="365"/>
                    </a:lnTo>
                    <a:lnTo>
                      <a:pt x="149" y="371"/>
                    </a:lnTo>
                    <a:lnTo>
                      <a:pt x="150" y="374"/>
                    </a:lnTo>
                    <a:lnTo>
                      <a:pt x="147" y="375"/>
                    </a:lnTo>
                    <a:lnTo>
                      <a:pt x="143" y="375"/>
                    </a:lnTo>
                    <a:lnTo>
                      <a:pt x="143" y="374"/>
                    </a:lnTo>
                    <a:lnTo>
                      <a:pt x="140" y="375"/>
                    </a:lnTo>
                    <a:lnTo>
                      <a:pt x="139" y="378"/>
                    </a:lnTo>
                    <a:lnTo>
                      <a:pt x="136" y="383"/>
                    </a:lnTo>
                    <a:lnTo>
                      <a:pt x="135" y="390"/>
                    </a:lnTo>
                    <a:lnTo>
                      <a:pt x="128" y="410"/>
                    </a:lnTo>
                    <a:lnTo>
                      <a:pt x="123" y="427"/>
                    </a:lnTo>
                    <a:lnTo>
                      <a:pt x="113" y="451"/>
                    </a:lnTo>
                    <a:lnTo>
                      <a:pt x="111" y="459"/>
                    </a:lnTo>
                    <a:lnTo>
                      <a:pt x="107" y="465"/>
                    </a:lnTo>
                    <a:lnTo>
                      <a:pt x="103" y="469"/>
                    </a:lnTo>
                    <a:lnTo>
                      <a:pt x="101" y="470"/>
                    </a:lnTo>
                    <a:lnTo>
                      <a:pt x="97" y="473"/>
                    </a:lnTo>
                    <a:lnTo>
                      <a:pt x="96" y="475"/>
                    </a:lnTo>
                    <a:lnTo>
                      <a:pt x="95" y="475"/>
                    </a:lnTo>
                    <a:lnTo>
                      <a:pt x="90" y="475"/>
                    </a:lnTo>
                    <a:lnTo>
                      <a:pt x="90" y="476"/>
                    </a:lnTo>
                    <a:lnTo>
                      <a:pt x="89" y="476"/>
                    </a:lnTo>
                    <a:lnTo>
                      <a:pt x="89" y="477"/>
                    </a:lnTo>
                    <a:lnTo>
                      <a:pt x="91" y="479"/>
                    </a:lnTo>
                    <a:lnTo>
                      <a:pt x="91" y="481"/>
                    </a:lnTo>
                    <a:lnTo>
                      <a:pt x="93" y="482"/>
                    </a:lnTo>
                    <a:lnTo>
                      <a:pt x="95" y="482"/>
                    </a:lnTo>
                    <a:lnTo>
                      <a:pt x="96" y="484"/>
                    </a:lnTo>
                    <a:lnTo>
                      <a:pt x="97" y="487"/>
                    </a:lnTo>
                    <a:lnTo>
                      <a:pt x="99" y="487"/>
                    </a:lnTo>
                    <a:lnTo>
                      <a:pt x="101" y="485"/>
                    </a:lnTo>
                    <a:lnTo>
                      <a:pt x="109" y="488"/>
                    </a:lnTo>
                    <a:lnTo>
                      <a:pt x="110" y="491"/>
                    </a:lnTo>
                    <a:lnTo>
                      <a:pt x="107" y="499"/>
                    </a:lnTo>
                    <a:lnTo>
                      <a:pt x="106" y="501"/>
                    </a:lnTo>
                    <a:lnTo>
                      <a:pt x="103" y="503"/>
                    </a:lnTo>
                    <a:lnTo>
                      <a:pt x="103" y="505"/>
                    </a:lnTo>
                    <a:lnTo>
                      <a:pt x="105" y="507"/>
                    </a:lnTo>
                    <a:lnTo>
                      <a:pt x="109" y="509"/>
                    </a:lnTo>
                    <a:lnTo>
                      <a:pt x="111" y="504"/>
                    </a:lnTo>
                    <a:lnTo>
                      <a:pt x="112" y="503"/>
                    </a:lnTo>
                    <a:lnTo>
                      <a:pt x="114" y="503"/>
                    </a:lnTo>
                    <a:lnTo>
                      <a:pt x="113" y="507"/>
                    </a:lnTo>
                    <a:lnTo>
                      <a:pt x="115" y="508"/>
                    </a:lnTo>
                    <a:lnTo>
                      <a:pt x="117" y="508"/>
                    </a:lnTo>
                    <a:lnTo>
                      <a:pt x="120" y="511"/>
                    </a:lnTo>
                    <a:lnTo>
                      <a:pt x="121" y="512"/>
                    </a:lnTo>
                    <a:lnTo>
                      <a:pt x="124" y="512"/>
                    </a:lnTo>
                    <a:lnTo>
                      <a:pt x="126" y="515"/>
                    </a:lnTo>
                    <a:lnTo>
                      <a:pt x="128" y="516"/>
                    </a:lnTo>
                    <a:lnTo>
                      <a:pt x="129" y="517"/>
                    </a:lnTo>
                    <a:lnTo>
                      <a:pt x="132" y="519"/>
                    </a:lnTo>
                    <a:lnTo>
                      <a:pt x="134" y="519"/>
                    </a:lnTo>
                    <a:lnTo>
                      <a:pt x="136" y="520"/>
                    </a:lnTo>
                    <a:lnTo>
                      <a:pt x="143" y="520"/>
                    </a:lnTo>
                    <a:lnTo>
                      <a:pt x="143" y="522"/>
                    </a:lnTo>
                    <a:lnTo>
                      <a:pt x="144" y="525"/>
                    </a:lnTo>
                    <a:lnTo>
                      <a:pt x="148" y="528"/>
                    </a:lnTo>
                    <a:lnTo>
                      <a:pt x="148" y="529"/>
                    </a:lnTo>
                    <a:lnTo>
                      <a:pt x="150" y="533"/>
                    </a:lnTo>
                    <a:lnTo>
                      <a:pt x="152" y="536"/>
                    </a:lnTo>
                    <a:lnTo>
                      <a:pt x="154" y="536"/>
                    </a:lnTo>
                    <a:lnTo>
                      <a:pt x="156" y="534"/>
                    </a:lnTo>
                    <a:lnTo>
                      <a:pt x="161" y="536"/>
                    </a:lnTo>
                    <a:lnTo>
                      <a:pt x="167" y="534"/>
                    </a:lnTo>
                    <a:lnTo>
                      <a:pt x="173" y="540"/>
                    </a:lnTo>
                    <a:lnTo>
                      <a:pt x="176" y="539"/>
                    </a:lnTo>
                    <a:lnTo>
                      <a:pt x="178" y="543"/>
                    </a:lnTo>
                    <a:lnTo>
                      <a:pt x="179" y="545"/>
                    </a:lnTo>
                    <a:lnTo>
                      <a:pt x="181" y="548"/>
                    </a:lnTo>
                    <a:lnTo>
                      <a:pt x="184" y="549"/>
                    </a:lnTo>
                    <a:lnTo>
                      <a:pt x="195" y="546"/>
                    </a:lnTo>
                    <a:lnTo>
                      <a:pt x="196" y="548"/>
                    </a:lnTo>
                    <a:lnTo>
                      <a:pt x="198" y="548"/>
                    </a:lnTo>
                    <a:lnTo>
                      <a:pt x="199" y="549"/>
                    </a:lnTo>
                    <a:lnTo>
                      <a:pt x="199" y="551"/>
                    </a:lnTo>
                    <a:lnTo>
                      <a:pt x="201" y="552"/>
                    </a:lnTo>
                    <a:lnTo>
                      <a:pt x="204" y="549"/>
                    </a:lnTo>
                    <a:lnTo>
                      <a:pt x="208" y="552"/>
                    </a:lnTo>
                    <a:lnTo>
                      <a:pt x="212" y="552"/>
                    </a:lnTo>
                    <a:lnTo>
                      <a:pt x="220" y="553"/>
                    </a:lnTo>
                    <a:lnTo>
                      <a:pt x="224" y="554"/>
                    </a:lnTo>
                    <a:lnTo>
                      <a:pt x="224" y="551"/>
                    </a:lnTo>
                    <a:lnTo>
                      <a:pt x="223" y="549"/>
                    </a:lnTo>
                    <a:lnTo>
                      <a:pt x="223" y="546"/>
                    </a:lnTo>
                    <a:lnTo>
                      <a:pt x="225" y="546"/>
                    </a:lnTo>
                    <a:lnTo>
                      <a:pt x="225" y="542"/>
                    </a:lnTo>
                    <a:lnTo>
                      <a:pt x="226" y="540"/>
                    </a:lnTo>
                    <a:lnTo>
                      <a:pt x="228" y="542"/>
                    </a:lnTo>
                    <a:lnTo>
                      <a:pt x="234" y="544"/>
                    </a:lnTo>
                    <a:lnTo>
                      <a:pt x="237" y="547"/>
                    </a:lnTo>
                    <a:lnTo>
                      <a:pt x="240" y="548"/>
                    </a:lnTo>
                    <a:lnTo>
                      <a:pt x="243" y="549"/>
                    </a:lnTo>
                    <a:lnTo>
                      <a:pt x="248" y="550"/>
                    </a:lnTo>
                    <a:lnTo>
                      <a:pt x="250" y="552"/>
                    </a:lnTo>
                    <a:lnTo>
                      <a:pt x="250" y="556"/>
                    </a:lnTo>
                    <a:lnTo>
                      <a:pt x="252" y="557"/>
                    </a:lnTo>
                    <a:lnTo>
                      <a:pt x="256" y="556"/>
                    </a:lnTo>
                    <a:lnTo>
                      <a:pt x="259" y="557"/>
                    </a:lnTo>
                    <a:lnTo>
                      <a:pt x="262" y="557"/>
                    </a:lnTo>
                    <a:lnTo>
                      <a:pt x="262" y="558"/>
                    </a:lnTo>
                    <a:lnTo>
                      <a:pt x="264" y="560"/>
                    </a:lnTo>
                    <a:lnTo>
                      <a:pt x="266" y="568"/>
                    </a:lnTo>
                    <a:lnTo>
                      <a:pt x="268" y="568"/>
                    </a:lnTo>
                    <a:lnTo>
                      <a:pt x="270" y="567"/>
                    </a:lnTo>
                    <a:lnTo>
                      <a:pt x="271" y="564"/>
                    </a:lnTo>
                    <a:lnTo>
                      <a:pt x="273" y="564"/>
                    </a:lnTo>
                    <a:lnTo>
                      <a:pt x="275" y="564"/>
                    </a:lnTo>
                    <a:lnTo>
                      <a:pt x="277" y="566"/>
                    </a:lnTo>
                    <a:lnTo>
                      <a:pt x="284" y="570"/>
                    </a:lnTo>
                    <a:lnTo>
                      <a:pt x="283" y="572"/>
                    </a:lnTo>
                    <a:lnTo>
                      <a:pt x="282" y="578"/>
                    </a:lnTo>
                    <a:lnTo>
                      <a:pt x="284" y="580"/>
                    </a:lnTo>
                    <a:lnTo>
                      <a:pt x="288" y="580"/>
                    </a:lnTo>
                    <a:lnTo>
                      <a:pt x="292" y="584"/>
                    </a:lnTo>
                    <a:lnTo>
                      <a:pt x="293" y="586"/>
                    </a:lnTo>
                    <a:lnTo>
                      <a:pt x="294" y="587"/>
                    </a:lnTo>
                    <a:lnTo>
                      <a:pt x="296" y="590"/>
                    </a:lnTo>
                    <a:lnTo>
                      <a:pt x="297" y="591"/>
                    </a:lnTo>
                    <a:lnTo>
                      <a:pt x="300" y="591"/>
                    </a:lnTo>
                    <a:lnTo>
                      <a:pt x="305" y="588"/>
                    </a:lnTo>
                    <a:lnTo>
                      <a:pt x="311" y="588"/>
                    </a:lnTo>
                    <a:lnTo>
                      <a:pt x="314" y="588"/>
                    </a:lnTo>
                    <a:lnTo>
                      <a:pt x="318" y="591"/>
                    </a:lnTo>
                    <a:lnTo>
                      <a:pt x="321" y="593"/>
                    </a:lnTo>
                    <a:lnTo>
                      <a:pt x="323" y="593"/>
                    </a:lnTo>
                    <a:lnTo>
                      <a:pt x="325" y="595"/>
                    </a:lnTo>
                    <a:lnTo>
                      <a:pt x="329" y="595"/>
                    </a:lnTo>
                    <a:lnTo>
                      <a:pt x="333" y="597"/>
                    </a:lnTo>
                    <a:lnTo>
                      <a:pt x="335" y="596"/>
                    </a:lnTo>
                    <a:lnTo>
                      <a:pt x="338" y="593"/>
                    </a:lnTo>
                    <a:lnTo>
                      <a:pt x="345" y="593"/>
                    </a:lnTo>
                    <a:lnTo>
                      <a:pt x="349" y="590"/>
                    </a:lnTo>
                    <a:lnTo>
                      <a:pt x="352" y="591"/>
                    </a:lnTo>
                    <a:lnTo>
                      <a:pt x="354" y="589"/>
                    </a:lnTo>
                    <a:lnTo>
                      <a:pt x="358" y="590"/>
                    </a:lnTo>
                    <a:lnTo>
                      <a:pt x="361" y="594"/>
                    </a:lnTo>
                    <a:lnTo>
                      <a:pt x="367" y="592"/>
                    </a:lnTo>
                    <a:lnTo>
                      <a:pt x="364" y="589"/>
                    </a:lnTo>
                    <a:lnTo>
                      <a:pt x="364" y="586"/>
                    </a:lnTo>
                    <a:lnTo>
                      <a:pt x="362" y="584"/>
                    </a:lnTo>
                    <a:lnTo>
                      <a:pt x="362" y="570"/>
                    </a:lnTo>
                    <a:lnTo>
                      <a:pt x="363" y="561"/>
                    </a:lnTo>
                    <a:lnTo>
                      <a:pt x="364" y="552"/>
                    </a:lnTo>
                    <a:lnTo>
                      <a:pt x="362" y="549"/>
                    </a:lnTo>
                    <a:lnTo>
                      <a:pt x="363" y="547"/>
                    </a:lnTo>
                    <a:lnTo>
                      <a:pt x="365" y="549"/>
                    </a:lnTo>
                    <a:lnTo>
                      <a:pt x="367" y="540"/>
                    </a:lnTo>
                    <a:lnTo>
                      <a:pt x="365" y="540"/>
                    </a:lnTo>
                    <a:lnTo>
                      <a:pt x="366" y="537"/>
                    </a:lnTo>
                    <a:lnTo>
                      <a:pt x="369" y="539"/>
                    </a:lnTo>
                    <a:lnTo>
                      <a:pt x="372" y="534"/>
                    </a:lnTo>
                    <a:lnTo>
                      <a:pt x="379" y="528"/>
                    </a:lnTo>
                    <a:lnTo>
                      <a:pt x="387" y="523"/>
                    </a:lnTo>
                    <a:lnTo>
                      <a:pt x="390" y="523"/>
                    </a:lnTo>
                    <a:lnTo>
                      <a:pt x="395" y="526"/>
                    </a:lnTo>
                    <a:lnTo>
                      <a:pt x="402" y="518"/>
                    </a:lnTo>
                    <a:lnTo>
                      <a:pt x="407" y="517"/>
                    </a:lnTo>
                    <a:lnTo>
                      <a:pt x="409" y="514"/>
                    </a:lnTo>
                    <a:lnTo>
                      <a:pt x="411" y="513"/>
                    </a:lnTo>
                    <a:lnTo>
                      <a:pt x="424" y="505"/>
                    </a:lnTo>
                    <a:lnTo>
                      <a:pt x="430" y="505"/>
                    </a:lnTo>
                    <a:lnTo>
                      <a:pt x="432" y="507"/>
                    </a:lnTo>
                    <a:lnTo>
                      <a:pt x="432" y="509"/>
                    </a:lnTo>
                    <a:lnTo>
                      <a:pt x="432" y="511"/>
                    </a:lnTo>
                    <a:lnTo>
                      <a:pt x="434" y="513"/>
                    </a:lnTo>
                    <a:lnTo>
                      <a:pt x="438" y="514"/>
                    </a:lnTo>
                    <a:lnTo>
                      <a:pt x="444" y="515"/>
                    </a:lnTo>
                    <a:lnTo>
                      <a:pt x="447" y="516"/>
                    </a:lnTo>
                    <a:lnTo>
                      <a:pt x="450" y="515"/>
                    </a:lnTo>
                    <a:lnTo>
                      <a:pt x="458" y="517"/>
                    </a:lnTo>
                    <a:lnTo>
                      <a:pt x="458" y="521"/>
                    </a:lnTo>
                    <a:lnTo>
                      <a:pt x="459" y="522"/>
                    </a:lnTo>
                    <a:lnTo>
                      <a:pt x="460" y="522"/>
                    </a:lnTo>
                    <a:lnTo>
                      <a:pt x="460" y="520"/>
                    </a:lnTo>
                    <a:lnTo>
                      <a:pt x="463" y="521"/>
                    </a:lnTo>
                    <a:lnTo>
                      <a:pt x="462" y="523"/>
                    </a:lnTo>
                    <a:lnTo>
                      <a:pt x="458" y="523"/>
                    </a:lnTo>
                    <a:lnTo>
                      <a:pt x="458" y="525"/>
                    </a:lnTo>
                    <a:lnTo>
                      <a:pt x="467" y="526"/>
                    </a:lnTo>
                    <a:lnTo>
                      <a:pt x="471" y="528"/>
                    </a:lnTo>
                    <a:lnTo>
                      <a:pt x="471" y="524"/>
                    </a:lnTo>
                    <a:lnTo>
                      <a:pt x="473" y="523"/>
                    </a:lnTo>
                    <a:lnTo>
                      <a:pt x="471" y="522"/>
                    </a:lnTo>
                    <a:lnTo>
                      <a:pt x="473" y="522"/>
                    </a:lnTo>
                    <a:lnTo>
                      <a:pt x="473" y="519"/>
                    </a:lnTo>
                    <a:lnTo>
                      <a:pt x="475" y="521"/>
                    </a:lnTo>
                    <a:lnTo>
                      <a:pt x="478" y="520"/>
                    </a:lnTo>
                    <a:lnTo>
                      <a:pt x="481" y="526"/>
                    </a:lnTo>
                    <a:lnTo>
                      <a:pt x="483" y="528"/>
                    </a:lnTo>
                    <a:lnTo>
                      <a:pt x="487" y="529"/>
                    </a:lnTo>
                    <a:lnTo>
                      <a:pt x="492" y="529"/>
                    </a:lnTo>
                    <a:lnTo>
                      <a:pt x="495" y="530"/>
                    </a:lnTo>
                    <a:lnTo>
                      <a:pt x="499" y="528"/>
                    </a:lnTo>
                    <a:lnTo>
                      <a:pt x="501" y="530"/>
                    </a:lnTo>
                    <a:lnTo>
                      <a:pt x="500" y="533"/>
                    </a:lnTo>
                    <a:lnTo>
                      <a:pt x="502" y="537"/>
                    </a:lnTo>
                    <a:lnTo>
                      <a:pt x="500" y="538"/>
                    </a:lnTo>
                    <a:lnTo>
                      <a:pt x="500" y="540"/>
                    </a:lnTo>
                    <a:lnTo>
                      <a:pt x="503" y="540"/>
                    </a:lnTo>
                    <a:lnTo>
                      <a:pt x="505" y="542"/>
                    </a:lnTo>
                    <a:lnTo>
                      <a:pt x="507" y="540"/>
                    </a:lnTo>
                    <a:lnTo>
                      <a:pt x="509" y="542"/>
                    </a:lnTo>
                    <a:lnTo>
                      <a:pt x="511" y="541"/>
                    </a:lnTo>
                    <a:lnTo>
                      <a:pt x="514" y="545"/>
                    </a:lnTo>
                    <a:lnTo>
                      <a:pt x="516" y="545"/>
                    </a:lnTo>
                    <a:lnTo>
                      <a:pt x="520" y="545"/>
                    </a:lnTo>
                    <a:lnTo>
                      <a:pt x="520" y="547"/>
                    </a:lnTo>
                    <a:lnTo>
                      <a:pt x="526" y="551"/>
                    </a:lnTo>
                    <a:lnTo>
                      <a:pt x="526" y="554"/>
                    </a:lnTo>
                    <a:lnTo>
                      <a:pt x="532" y="555"/>
                    </a:lnTo>
                    <a:lnTo>
                      <a:pt x="532" y="552"/>
                    </a:lnTo>
                    <a:lnTo>
                      <a:pt x="535" y="552"/>
                    </a:lnTo>
                    <a:lnTo>
                      <a:pt x="536" y="552"/>
                    </a:lnTo>
                    <a:lnTo>
                      <a:pt x="539" y="553"/>
                    </a:lnTo>
                    <a:lnTo>
                      <a:pt x="539" y="554"/>
                    </a:lnTo>
                    <a:lnTo>
                      <a:pt x="543" y="554"/>
                    </a:lnTo>
                    <a:lnTo>
                      <a:pt x="545" y="556"/>
                    </a:lnTo>
                    <a:lnTo>
                      <a:pt x="543" y="558"/>
                    </a:lnTo>
                    <a:lnTo>
                      <a:pt x="544" y="559"/>
                    </a:lnTo>
                    <a:lnTo>
                      <a:pt x="547" y="559"/>
                    </a:lnTo>
                    <a:lnTo>
                      <a:pt x="547" y="556"/>
                    </a:lnTo>
                    <a:lnTo>
                      <a:pt x="549" y="552"/>
                    </a:lnTo>
                    <a:lnTo>
                      <a:pt x="554" y="552"/>
                    </a:lnTo>
                    <a:lnTo>
                      <a:pt x="558" y="555"/>
                    </a:lnTo>
                    <a:lnTo>
                      <a:pt x="559" y="555"/>
                    </a:lnTo>
                    <a:lnTo>
                      <a:pt x="559" y="552"/>
                    </a:lnTo>
                    <a:lnTo>
                      <a:pt x="569" y="550"/>
                    </a:lnTo>
                    <a:lnTo>
                      <a:pt x="570" y="548"/>
                    </a:lnTo>
                    <a:lnTo>
                      <a:pt x="572" y="547"/>
                    </a:lnTo>
                    <a:lnTo>
                      <a:pt x="575" y="550"/>
                    </a:lnTo>
                    <a:lnTo>
                      <a:pt x="576" y="548"/>
                    </a:lnTo>
                    <a:lnTo>
                      <a:pt x="578" y="547"/>
                    </a:lnTo>
                    <a:lnTo>
                      <a:pt x="578" y="542"/>
                    </a:lnTo>
                    <a:lnTo>
                      <a:pt x="573" y="541"/>
                    </a:lnTo>
                    <a:lnTo>
                      <a:pt x="581" y="535"/>
                    </a:lnTo>
                    <a:lnTo>
                      <a:pt x="583" y="528"/>
                    </a:lnTo>
                    <a:lnTo>
                      <a:pt x="585" y="529"/>
                    </a:lnTo>
                    <a:lnTo>
                      <a:pt x="592" y="529"/>
                    </a:lnTo>
                    <a:lnTo>
                      <a:pt x="594" y="527"/>
                    </a:lnTo>
                    <a:lnTo>
                      <a:pt x="595" y="524"/>
                    </a:lnTo>
                    <a:lnTo>
                      <a:pt x="595" y="521"/>
                    </a:lnTo>
                    <a:lnTo>
                      <a:pt x="600" y="519"/>
                    </a:lnTo>
                    <a:lnTo>
                      <a:pt x="604" y="518"/>
                    </a:lnTo>
                    <a:lnTo>
                      <a:pt x="607" y="520"/>
                    </a:lnTo>
                    <a:lnTo>
                      <a:pt x="608" y="518"/>
                    </a:lnTo>
                    <a:lnTo>
                      <a:pt x="608" y="514"/>
                    </a:lnTo>
                    <a:lnTo>
                      <a:pt x="613" y="511"/>
                    </a:lnTo>
                    <a:lnTo>
                      <a:pt x="614" y="508"/>
                    </a:lnTo>
                    <a:lnTo>
                      <a:pt x="617" y="508"/>
                    </a:lnTo>
                    <a:lnTo>
                      <a:pt x="618" y="510"/>
                    </a:lnTo>
                    <a:lnTo>
                      <a:pt x="619" y="509"/>
                    </a:lnTo>
                    <a:lnTo>
                      <a:pt x="620" y="506"/>
                    </a:lnTo>
                    <a:lnTo>
                      <a:pt x="624" y="505"/>
                    </a:lnTo>
                    <a:lnTo>
                      <a:pt x="626" y="503"/>
                    </a:lnTo>
                    <a:lnTo>
                      <a:pt x="627" y="504"/>
                    </a:lnTo>
                    <a:lnTo>
                      <a:pt x="630" y="501"/>
                    </a:lnTo>
                    <a:lnTo>
                      <a:pt x="630" y="497"/>
                    </a:lnTo>
                    <a:lnTo>
                      <a:pt x="630" y="492"/>
                    </a:lnTo>
                    <a:lnTo>
                      <a:pt x="633" y="491"/>
                    </a:lnTo>
                    <a:lnTo>
                      <a:pt x="634" y="486"/>
                    </a:lnTo>
                    <a:lnTo>
                      <a:pt x="637" y="485"/>
                    </a:lnTo>
                    <a:lnTo>
                      <a:pt x="640" y="481"/>
                    </a:lnTo>
                    <a:lnTo>
                      <a:pt x="639" y="480"/>
                    </a:lnTo>
                    <a:lnTo>
                      <a:pt x="642" y="480"/>
                    </a:lnTo>
                    <a:lnTo>
                      <a:pt x="643" y="478"/>
                    </a:lnTo>
                    <a:lnTo>
                      <a:pt x="643" y="476"/>
                    </a:lnTo>
                    <a:lnTo>
                      <a:pt x="640" y="472"/>
                    </a:lnTo>
                    <a:lnTo>
                      <a:pt x="641" y="469"/>
                    </a:lnTo>
                    <a:lnTo>
                      <a:pt x="638" y="467"/>
                    </a:lnTo>
                    <a:lnTo>
                      <a:pt x="636" y="470"/>
                    </a:lnTo>
                    <a:lnTo>
                      <a:pt x="629" y="468"/>
                    </a:lnTo>
                    <a:lnTo>
                      <a:pt x="622" y="469"/>
                    </a:lnTo>
                    <a:lnTo>
                      <a:pt x="619" y="469"/>
                    </a:lnTo>
                    <a:lnTo>
                      <a:pt x="617" y="465"/>
                    </a:lnTo>
                    <a:lnTo>
                      <a:pt x="614" y="465"/>
                    </a:lnTo>
                    <a:lnTo>
                      <a:pt x="612" y="463"/>
                    </a:lnTo>
                    <a:lnTo>
                      <a:pt x="611" y="463"/>
                    </a:lnTo>
                    <a:lnTo>
                      <a:pt x="603" y="460"/>
                    </a:lnTo>
                    <a:lnTo>
                      <a:pt x="601" y="455"/>
                    </a:lnTo>
                    <a:lnTo>
                      <a:pt x="596" y="449"/>
                    </a:lnTo>
                    <a:lnTo>
                      <a:pt x="598" y="445"/>
                    </a:lnTo>
                    <a:lnTo>
                      <a:pt x="597" y="443"/>
                    </a:lnTo>
                    <a:lnTo>
                      <a:pt x="599" y="442"/>
                    </a:lnTo>
                    <a:lnTo>
                      <a:pt x="597" y="439"/>
                    </a:lnTo>
                    <a:lnTo>
                      <a:pt x="595" y="435"/>
                    </a:lnTo>
                    <a:lnTo>
                      <a:pt x="597" y="433"/>
                    </a:lnTo>
                    <a:lnTo>
                      <a:pt x="599" y="432"/>
                    </a:lnTo>
                    <a:lnTo>
                      <a:pt x="600" y="428"/>
                    </a:lnTo>
                    <a:lnTo>
                      <a:pt x="601" y="424"/>
                    </a:lnTo>
                    <a:lnTo>
                      <a:pt x="603" y="421"/>
                    </a:lnTo>
                    <a:lnTo>
                      <a:pt x="606" y="421"/>
                    </a:lnTo>
                    <a:lnTo>
                      <a:pt x="609" y="423"/>
                    </a:lnTo>
                    <a:lnTo>
                      <a:pt x="610" y="421"/>
                    </a:lnTo>
                    <a:lnTo>
                      <a:pt x="606" y="417"/>
                    </a:lnTo>
                    <a:lnTo>
                      <a:pt x="606" y="412"/>
                    </a:lnTo>
                    <a:lnTo>
                      <a:pt x="606" y="410"/>
                    </a:lnTo>
                    <a:lnTo>
                      <a:pt x="603" y="408"/>
                    </a:lnTo>
                    <a:lnTo>
                      <a:pt x="596" y="406"/>
                    </a:lnTo>
                    <a:lnTo>
                      <a:pt x="593" y="403"/>
                    </a:lnTo>
                    <a:lnTo>
                      <a:pt x="591" y="398"/>
                    </a:lnTo>
                    <a:lnTo>
                      <a:pt x="592" y="393"/>
                    </a:lnTo>
                    <a:lnTo>
                      <a:pt x="588" y="392"/>
                    </a:lnTo>
                    <a:lnTo>
                      <a:pt x="588" y="388"/>
                    </a:lnTo>
                    <a:lnTo>
                      <a:pt x="586" y="38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3" name="Freeform 227" descr="25%"/>
              <p:cNvSpPr>
                <a:spLocks/>
              </p:cNvSpPr>
              <p:nvPr/>
            </p:nvSpPr>
            <p:spPr bwMode="auto">
              <a:xfrm>
                <a:off x="6564313" y="3973513"/>
                <a:ext cx="882650" cy="841375"/>
              </a:xfrm>
              <a:custGeom>
                <a:avLst/>
                <a:gdLst>
                  <a:gd name="T0" fmla="*/ 2147483647 w 556"/>
                  <a:gd name="T1" fmla="*/ 2147483647 h 530"/>
                  <a:gd name="T2" fmla="*/ 2147483647 w 556"/>
                  <a:gd name="T3" fmla="*/ 2147483647 h 530"/>
                  <a:gd name="T4" fmla="*/ 2147483647 w 556"/>
                  <a:gd name="T5" fmla="*/ 2147483647 h 530"/>
                  <a:gd name="T6" fmla="*/ 2147483647 w 556"/>
                  <a:gd name="T7" fmla="*/ 2147483647 h 530"/>
                  <a:gd name="T8" fmla="*/ 2147483647 w 556"/>
                  <a:gd name="T9" fmla="*/ 2147483647 h 530"/>
                  <a:gd name="T10" fmla="*/ 2147483647 w 556"/>
                  <a:gd name="T11" fmla="*/ 2147483647 h 530"/>
                  <a:gd name="T12" fmla="*/ 2147483647 w 556"/>
                  <a:gd name="T13" fmla="*/ 2147483647 h 530"/>
                  <a:gd name="T14" fmla="*/ 2147483647 w 556"/>
                  <a:gd name="T15" fmla="*/ 2147483647 h 530"/>
                  <a:gd name="T16" fmla="*/ 2147483647 w 556"/>
                  <a:gd name="T17" fmla="*/ 2147483647 h 530"/>
                  <a:gd name="T18" fmla="*/ 2147483647 w 556"/>
                  <a:gd name="T19" fmla="*/ 2147483647 h 530"/>
                  <a:gd name="T20" fmla="*/ 2147483647 w 556"/>
                  <a:gd name="T21" fmla="*/ 2147483647 h 530"/>
                  <a:gd name="T22" fmla="*/ 2147483647 w 556"/>
                  <a:gd name="T23" fmla="*/ 2147483647 h 530"/>
                  <a:gd name="T24" fmla="*/ 2147483647 w 556"/>
                  <a:gd name="T25" fmla="*/ 2147483647 h 530"/>
                  <a:gd name="T26" fmla="*/ 2147483647 w 556"/>
                  <a:gd name="T27" fmla="*/ 2147483647 h 530"/>
                  <a:gd name="T28" fmla="*/ 2147483647 w 556"/>
                  <a:gd name="T29" fmla="*/ 2147483647 h 530"/>
                  <a:gd name="T30" fmla="*/ 2147483647 w 556"/>
                  <a:gd name="T31" fmla="*/ 2147483647 h 530"/>
                  <a:gd name="T32" fmla="*/ 2147483647 w 556"/>
                  <a:gd name="T33" fmla="*/ 2147483647 h 530"/>
                  <a:gd name="T34" fmla="*/ 2147483647 w 556"/>
                  <a:gd name="T35" fmla="*/ 2147483647 h 530"/>
                  <a:gd name="T36" fmla="*/ 2147483647 w 556"/>
                  <a:gd name="T37" fmla="*/ 2147483647 h 530"/>
                  <a:gd name="T38" fmla="*/ 2147483647 w 556"/>
                  <a:gd name="T39" fmla="*/ 2147483647 h 530"/>
                  <a:gd name="T40" fmla="*/ 2147483647 w 556"/>
                  <a:gd name="T41" fmla="*/ 2147483647 h 530"/>
                  <a:gd name="T42" fmla="*/ 2147483647 w 556"/>
                  <a:gd name="T43" fmla="*/ 2147483647 h 530"/>
                  <a:gd name="T44" fmla="*/ 2147483647 w 556"/>
                  <a:gd name="T45" fmla="*/ 2147483647 h 530"/>
                  <a:gd name="T46" fmla="*/ 2147483647 w 556"/>
                  <a:gd name="T47" fmla="*/ 2147483647 h 530"/>
                  <a:gd name="T48" fmla="*/ 2147483647 w 556"/>
                  <a:gd name="T49" fmla="*/ 2147483647 h 530"/>
                  <a:gd name="T50" fmla="*/ 2147483647 w 556"/>
                  <a:gd name="T51" fmla="*/ 2147483647 h 530"/>
                  <a:gd name="T52" fmla="*/ 2147483647 w 556"/>
                  <a:gd name="T53" fmla="*/ 2147483647 h 530"/>
                  <a:gd name="T54" fmla="*/ 2147483647 w 556"/>
                  <a:gd name="T55" fmla="*/ 2147483647 h 530"/>
                  <a:gd name="T56" fmla="*/ 2147483647 w 556"/>
                  <a:gd name="T57" fmla="*/ 2147483647 h 530"/>
                  <a:gd name="T58" fmla="*/ 2147483647 w 556"/>
                  <a:gd name="T59" fmla="*/ 2147483647 h 530"/>
                  <a:gd name="T60" fmla="*/ 2147483647 w 556"/>
                  <a:gd name="T61" fmla="*/ 2147483647 h 530"/>
                  <a:gd name="T62" fmla="*/ 2147483647 w 556"/>
                  <a:gd name="T63" fmla="*/ 2147483647 h 530"/>
                  <a:gd name="T64" fmla="*/ 2147483647 w 556"/>
                  <a:gd name="T65" fmla="*/ 2147483647 h 530"/>
                  <a:gd name="T66" fmla="*/ 2147483647 w 556"/>
                  <a:gd name="T67" fmla="*/ 2147483647 h 530"/>
                  <a:gd name="T68" fmla="*/ 2147483647 w 556"/>
                  <a:gd name="T69" fmla="*/ 2147483647 h 530"/>
                  <a:gd name="T70" fmla="*/ 2147483647 w 556"/>
                  <a:gd name="T71" fmla="*/ 2147483647 h 530"/>
                  <a:gd name="T72" fmla="*/ 2147483647 w 556"/>
                  <a:gd name="T73" fmla="*/ 2147483647 h 530"/>
                  <a:gd name="T74" fmla="*/ 2147483647 w 556"/>
                  <a:gd name="T75" fmla="*/ 2147483647 h 530"/>
                  <a:gd name="T76" fmla="*/ 2147483647 w 556"/>
                  <a:gd name="T77" fmla="*/ 2147483647 h 530"/>
                  <a:gd name="T78" fmla="*/ 2147483647 w 556"/>
                  <a:gd name="T79" fmla="*/ 2147483647 h 530"/>
                  <a:gd name="T80" fmla="*/ 2147483647 w 556"/>
                  <a:gd name="T81" fmla="*/ 2147483647 h 530"/>
                  <a:gd name="T82" fmla="*/ 2147483647 w 556"/>
                  <a:gd name="T83" fmla="*/ 2147483647 h 530"/>
                  <a:gd name="T84" fmla="*/ 2147483647 w 556"/>
                  <a:gd name="T85" fmla="*/ 2147483647 h 530"/>
                  <a:gd name="T86" fmla="*/ 2147483647 w 556"/>
                  <a:gd name="T87" fmla="*/ 2147483647 h 530"/>
                  <a:gd name="T88" fmla="*/ 2147483647 w 556"/>
                  <a:gd name="T89" fmla="*/ 2147483647 h 530"/>
                  <a:gd name="T90" fmla="*/ 2147483647 w 556"/>
                  <a:gd name="T91" fmla="*/ 2147483647 h 530"/>
                  <a:gd name="T92" fmla="*/ 2147483647 w 556"/>
                  <a:gd name="T93" fmla="*/ 2147483647 h 530"/>
                  <a:gd name="T94" fmla="*/ 2147483647 w 556"/>
                  <a:gd name="T95" fmla="*/ 2147483647 h 530"/>
                  <a:gd name="T96" fmla="*/ 2147483647 w 556"/>
                  <a:gd name="T97" fmla="*/ 2147483647 h 530"/>
                  <a:gd name="T98" fmla="*/ 2147483647 w 556"/>
                  <a:gd name="T99" fmla="*/ 2147483647 h 530"/>
                  <a:gd name="T100" fmla="*/ 2147483647 w 556"/>
                  <a:gd name="T101" fmla="*/ 2147483647 h 530"/>
                  <a:gd name="T102" fmla="*/ 2147483647 w 556"/>
                  <a:gd name="T103" fmla="*/ 2147483647 h 530"/>
                  <a:gd name="T104" fmla="*/ 2147483647 w 556"/>
                  <a:gd name="T105" fmla="*/ 2147483647 h 530"/>
                  <a:gd name="T106" fmla="*/ 2147483647 w 556"/>
                  <a:gd name="T107" fmla="*/ 2147483647 h 530"/>
                  <a:gd name="T108" fmla="*/ 2147483647 w 556"/>
                  <a:gd name="T109" fmla="*/ 2147483647 h 530"/>
                  <a:gd name="T110" fmla="*/ 2147483647 w 556"/>
                  <a:gd name="T111" fmla="*/ 2147483647 h 530"/>
                  <a:gd name="T112" fmla="*/ 2147483647 w 556"/>
                  <a:gd name="T113" fmla="*/ 2147483647 h 530"/>
                  <a:gd name="T114" fmla="*/ 2147483647 w 556"/>
                  <a:gd name="T115" fmla="*/ 2147483647 h 530"/>
                  <a:gd name="T116" fmla="*/ 2147483647 w 556"/>
                  <a:gd name="T117" fmla="*/ 2147483647 h 530"/>
                  <a:gd name="T118" fmla="*/ 2147483647 w 556"/>
                  <a:gd name="T119" fmla="*/ 2147483647 h 530"/>
                  <a:gd name="T120" fmla="*/ 2147483647 w 556"/>
                  <a:gd name="T121" fmla="*/ 2147483647 h 530"/>
                  <a:gd name="T122" fmla="*/ 2147483647 w 556"/>
                  <a:gd name="T123" fmla="*/ 2147483647 h 530"/>
                  <a:gd name="T124" fmla="*/ 0 w 556"/>
                  <a:gd name="T125" fmla="*/ 2147483647 h 5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6"/>
                  <a:gd name="T190" fmla="*/ 0 h 530"/>
                  <a:gd name="T191" fmla="*/ 556 w 556"/>
                  <a:gd name="T192" fmla="*/ 530 h 5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6" h="530">
                    <a:moveTo>
                      <a:pt x="450" y="529"/>
                    </a:moveTo>
                    <a:lnTo>
                      <a:pt x="458" y="526"/>
                    </a:lnTo>
                    <a:lnTo>
                      <a:pt x="463" y="529"/>
                    </a:lnTo>
                    <a:lnTo>
                      <a:pt x="465" y="528"/>
                    </a:lnTo>
                    <a:lnTo>
                      <a:pt x="464" y="526"/>
                    </a:lnTo>
                    <a:lnTo>
                      <a:pt x="468" y="525"/>
                    </a:lnTo>
                    <a:lnTo>
                      <a:pt x="470" y="523"/>
                    </a:lnTo>
                    <a:lnTo>
                      <a:pt x="471" y="522"/>
                    </a:lnTo>
                    <a:lnTo>
                      <a:pt x="476" y="522"/>
                    </a:lnTo>
                    <a:lnTo>
                      <a:pt x="479" y="518"/>
                    </a:lnTo>
                    <a:lnTo>
                      <a:pt x="478" y="513"/>
                    </a:lnTo>
                    <a:lnTo>
                      <a:pt x="482" y="508"/>
                    </a:lnTo>
                    <a:lnTo>
                      <a:pt x="481" y="505"/>
                    </a:lnTo>
                    <a:lnTo>
                      <a:pt x="476" y="500"/>
                    </a:lnTo>
                    <a:lnTo>
                      <a:pt x="476" y="495"/>
                    </a:lnTo>
                    <a:lnTo>
                      <a:pt x="472" y="494"/>
                    </a:lnTo>
                    <a:lnTo>
                      <a:pt x="473" y="484"/>
                    </a:lnTo>
                    <a:lnTo>
                      <a:pt x="469" y="484"/>
                    </a:lnTo>
                    <a:lnTo>
                      <a:pt x="468" y="482"/>
                    </a:lnTo>
                    <a:lnTo>
                      <a:pt x="464" y="480"/>
                    </a:lnTo>
                    <a:lnTo>
                      <a:pt x="464" y="479"/>
                    </a:lnTo>
                    <a:lnTo>
                      <a:pt x="463" y="472"/>
                    </a:lnTo>
                    <a:lnTo>
                      <a:pt x="464" y="470"/>
                    </a:lnTo>
                    <a:lnTo>
                      <a:pt x="464" y="469"/>
                    </a:lnTo>
                    <a:lnTo>
                      <a:pt x="469" y="469"/>
                    </a:lnTo>
                    <a:lnTo>
                      <a:pt x="470" y="468"/>
                    </a:lnTo>
                    <a:lnTo>
                      <a:pt x="473" y="466"/>
                    </a:lnTo>
                    <a:lnTo>
                      <a:pt x="476" y="460"/>
                    </a:lnTo>
                    <a:lnTo>
                      <a:pt x="476" y="457"/>
                    </a:lnTo>
                    <a:lnTo>
                      <a:pt x="475" y="454"/>
                    </a:lnTo>
                    <a:lnTo>
                      <a:pt x="470" y="448"/>
                    </a:lnTo>
                    <a:lnTo>
                      <a:pt x="468" y="448"/>
                    </a:lnTo>
                    <a:lnTo>
                      <a:pt x="470" y="441"/>
                    </a:lnTo>
                    <a:lnTo>
                      <a:pt x="464" y="440"/>
                    </a:lnTo>
                    <a:lnTo>
                      <a:pt x="465" y="436"/>
                    </a:lnTo>
                    <a:lnTo>
                      <a:pt x="465" y="432"/>
                    </a:lnTo>
                    <a:lnTo>
                      <a:pt x="468" y="430"/>
                    </a:lnTo>
                    <a:lnTo>
                      <a:pt x="469" y="429"/>
                    </a:lnTo>
                    <a:lnTo>
                      <a:pt x="468" y="426"/>
                    </a:lnTo>
                    <a:lnTo>
                      <a:pt x="466" y="424"/>
                    </a:lnTo>
                    <a:lnTo>
                      <a:pt x="464" y="423"/>
                    </a:lnTo>
                    <a:lnTo>
                      <a:pt x="467" y="416"/>
                    </a:lnTo>
                    <a:lnTo>
                      <a:pt x="462" y="414"/>
                    </a:lnTo>
                    <a:lnTo>
                      <a:pt x="458" y="414"/>
                    </a:lnTo>
                    <a:lnTo>
                      <a:pt x="457" y="412"/>
                    </a:lnTo>
                    <a:lnTo>
                      <a:pt x="451" y="413"/>
                    </a:lnTo>
                    <a:lnTo>
                      <a:pt x="447" y="416"/>
                    </a:lnTo>
                    <a:lnTo>
                      <a:pt x="446" y="417"/>
                    </a:lnTo>
                    <a:lnTo>
                      <a:pt x="444" y="418"/>
                    </a:lnTo>
                    <a:lnTo>
                      <a:pt x="441" y="416"/>
                    </a:lnTo>
                    <a:lnTo>
                      <a:pt x="435" y="420"/>
                    </a:lnTo>
                    <a:lnTo>
                      <a:pt x="433" y="424"/>
                    </a:lnTo>
                    <a:lnTo>
                      <a:pt x="435" y="424"/>
                    </a:lnTo>
                    <a:lnTo>
                      <a:pt x="434" y="428"/>
                    </a:lnTo>
                    <a:lnTo>
                      <a:pt x="436" y="429"/>
                    </a:lnTo>
                    <a:lnTo>
                      <a:pt x="431" y="436"/>
                    </a:lnTo>
                    <a:lnTo>
                      <a:pt x="429" y="436"/>
                    </a:lnTo>
                    <a:lnTo>
                      <a:pt x="426" y="436"/>
                    </a:lnTo>
                    <a:lnTo>
                      <a:pt x="423" y="437"/>
                    </a:lnTo>
                    <a:lnTo>
                      <a:pt x="418" y="436"/>
                    </a:lnTo>
                    <a:lnTo>
                      <a:pt x="419" y="432"/>
                    </a:lnTo>
                    <a:lnTo>
                      <a:pt x="425" y="431"/>
                    </a:lnTo>
                    <a:lnTo>
                      <a:pt x="427" y="430"/>
                    </a:lnTo>
                    <a:lnTo>
                      <a:pt x="427" y="427"/>
                    </a:lnTo>
                    <a:lnTo>
                      <a:pt x="431" y="419"/>
                    </a:lnTo>
                    <a:lnTo>
                      <a:pt x="429" y="418"/>
                    </a:lnTo>
                    <a:lnTo>
                      <a:pt x="427" y="413"/>
                    </a:lnTo>
                    <a:lnTo>
                      <a:pt x="428" y="410"/>
                    </a:lnTo>
                    <a:lnTo>
                      <a:pt x="430" y="406"/>
                    </a:lnTo>
                    <a:lnTo>
                      <a:pt x="431" y="405"/>
                    </a:lnTo>
                    <a:lnTo>
                      <a:pt x="429" y="401"/>
                    </a:lnTo>
                    <a:lnTo>
                      <a:pt x="442" y="389"/>
                    </a:lnTo>
                    <a:lnTo>
                      <a:pt x="449" y="385"/>
                    </a:lnTo>
                    <a:lnTo>
                      <a:pt x="448" y="381"/>
                    </a:lnTo>
                    <a:lnTo>
                      <a:pt x="449" y="377"/>
                    </a:lnTo>
                    <a:lnTo>
                      <a:pt x="448" y="373"/>
                    </a:lnTo>
                    <a:lnTo>
                      <a:pt x="451" y="370"/>
                    </a:lnTo>
                    <a:lnTo>
                      <a:pt x="458" y="368"/>
                    </a:lnTo>
                    <a:lnTo>
                      <a:pt x="462" y="362"/>
                    </a:lnTo>
                    <a:lnTo>
                      <a:pt x="465" y="360"/>
                    </a:lnTo>
                    <a:lnTo>
                      <a:pt x="467" y="357"/>
                    </a:lnTo>
                    <a:lnTo>
                      <a:pt x="472" y="354"/>
                    </a:lnTo>
                    <a:lnTo>
                      <a:pt x="475" y="350"/>
                    </a:lnTo>
                    <a:lnTo>
                      <a:pt x="478" y="346"/>
                    </a:lnTo>
                    <a:lnTo>
                      <a:pt x="479" y="346"/>
                    </a:lnTo>
                    <a:lnTo>
                      <a:pt x="479" y="343"/>
                    </a:lnTo>
                    <a:lnTo>
                      <a:pt x="482" y="342"/>
                    </a:lnTo>
                    <a:lnTo>
                      <a:pt x="482" y="340"/>
                    </a:lnTo>
                    <a:lnTo>
                      <a:pt x="485" y="338"/>
                    </a:lnTo>
                    <a:lnTo>
                      <a:pt x="483" y="335"/>
                    </a:lnTo>
                    <a:lnTo>
                      <a:pt x="477" y="338"/>
                    </a:lnTo>
                    <a:lnTo>
                      <a:pt x="475" y="337"/>
                    </a:lnTo>
                    <a:lnTo>
                      <a:pt x="480" y="330"/>
                    </a:lnTo>
                    <a:lnTo>
                      <a:pt x="482" y="329"/>
                    </a:lnTo>
                    <a:lnTo>
                      <a:pt x="482" y="327"/>
                    </a:lnTo>
                    <a:lnTo>
                      <a:pt x="486" y="328"/>
                    </a:lnTo>
                    <a:lnTo>
                      <a:pt x="491" y="328"/>
                    </a:lnTo>
                    <a:lnTo>
                      <a:pt x="493" y="328"/>
                    </a:lnTo>
                    <a:lnTo>
                      <a:pt x="492" y="330"/>
                    </a:lnTo>
                    <a:lnTo>
                      <a:pt x="496" y="333"/>
                    </a:lnTo>
                    <a:lnTo>
                      <a:pt x="500" y="333"/>
                    </a:lnTo>
                    <a:lnTo>
                      <a:pt x="503" y="335"/>
                    </a:lnTo>
                    <a:lnTo>
                      <a:pt x="506" y="332"/>
                    </a:lnTo>
                    <a:lnTo>
                      <a:pt x="506" y="329"/>
                    </a:lnTo>
                    <a:lnTo>
                      <a:pt x="509" y="329"/>
                    </a:lnTo>
                    <a:lnTo>
                      <a:pt x="512" y="324"/>
                    </a:lnTo>
                    <a:lnTo>
                      <a:pt x="514" y="323"/>
                    </a:lnTo>
                    <a:lnTo>
                      <a:pt x="515" y="320"/>
                    </a:lnTo>
                    <a:lnTo>
                      <a:pt x="512" y="313"/>
                    </a:lnTo>
                    <a:lnTo>
                      <a:pt x="512" y="311"/>
                    </a:lnTo>
                    <a:lnTo>
                      <a:pt x="513" y="306"/>
                    </a:lnTo>
                    <a:lnTo>
                      <a:pt x="514" y="305"/>
                    </a:lnTo>
                    <a:lnTo>
                      <a:pt x="514" y="301"/>
                    </a:lnTo>
                    <a:lnTo>
                      <a:pt x="516" y="298"/>
                    </a:lnTo>
                    <a:lnTo>
                      <a:pt x="516" y="295"/>
                    </a:lnTo>
                    <a:lnTo>
                      <a:pt x="517" y="293"/>
                    </a:lnTo>
                    <a:lnTo>
                      <a:pt x="517" y="291"/>
                    </a:lnTo>
                    <a:lnTo>
                      <a:pt x="518" y="288"/>
                    </a:lnTo>
                    <a:lnTo>
                      <a:pt x="518" y="286"/>
                    </a:lnTo>
                    <a:lnTo>
                      <a:pt x="516" y="282"/>
                    </a:lnTo>
                    <a:lnTo>
                      <a:pt x="515" y="279"/>
                    </a:lnTo>
                    <a:lnTo>
                      <a:pt x="516" y="275"/>
                    </a:lnTo>
                    <a:lnTo>
                      <a:pt x="522" y="265"/>
                    </a:lnTo>
                    <a:lnTo>
                      <a:pt x="524" y="260"/>
                    </a:lnTo>
                    <a:lnTo>
                      <a:pt x="526" y="258"/>
                    </a:lnTo>
                    <a:lnTo>
                      <a:pt x="527" y="249"/>
                    </a:lnTo>
                    <a:lnTo>
                      <a:pt x="530" y="240"/>
                    </a:lnTo>
                    <a:lnTo>
                      <a:pt x="532" y="232"/>
                    </a:lnTo>
                    <a:lnTo>
                      <a:pt x="536" y="230"/>
                    </a:lnTo>
                    <a:lnTo>
                      <a:pt x="539" y="227"/>
                    </a:lnTo>
                    <a:lnTo>
                      <a:pt x="541" y="222"/>
                    </a:lnTo>
                    <a:lnTo>
                      <a:pt x="547" y="220"/>
                    </a:lnTo>
                    <a:lnTo>
                      <a:pt x="551" y="209"/>
                    </a:lnTo>
                    <a:lnTo>
                      <a:pt x="554" y="206"/>
                    </a:lnTo>
                    <a:lnTo>
                      <a:pt x="553" y="205"/>
                    </a:lnTo>
                    <a:lnTo>
                      <a:pt x="553" y="204"/>
                    </a:lnTo>
                    <a:lnTo>
                      <a:pt x="555" y="204"/>
                    </a:lnTo>
                    <a:lnTo>
                      <a:pt x="554" y="203"/>
                    </a:lnTo>
                    <a:lnTo>
                      <a:pt x="550" y="202"/>
                    </a:lnTo>
                    <a:lnTo>
                      <a:pt x="542" y="198"/>
                    </a:lnTo>
                    <a:lnTo>
                      <a:pt x="541" y="197"/>
                    </a:lnTo>
                    <a:lnTo>
                      <a:pt x="540" y="197"/>
                    </a:lnTo>
                    <a:lnTo>
                      <a:pt x="537" y="196"/>
                    </a:lnTo>
                    <a:lnTo>
                      <a:pt x="536" y="196"/>
                    </a:lnTo>
                    <a:lnTo>
                      <a:pt x="534" y="194"/>
                    </a:lnTo>
                    <a:lnTo>
                      <a:pt x="530" y="197"/>
                    </a:lnTo>
                    <a:lnTo>
                      <a:pt x="529" y="196"/>
                    </a:lnTo>
                    <a:lnTo>
                      <a:pt x="527" y="196"/>
                    </a:lnTo>
                    <a:lnTo>
                      <a:pt x="525" y="195"/>
                    </a:lnTo>
                    <a:lnTo>
                      <a:pt x="519" y="193"/>
                    </a:lnTo>
                    <a:lnTo>
                      <a:pt x="518" y="192"/>
                    </a:lnTo>
                    <a:lnTo>
                      <a:pt x="518" y="190"/>
                    </a:lnTo>
                    <a:lnTo>
                      <a:pt x="517" y="189"/>
                    </a:lnTo>
                    <a:lnTo>
                      <a:pt x="518" y="187"/>
                    </a:lnTo>
                    <a:lnTo>
                      <a:pt x="515" y="187"/>
                    </a:lnTo>
                    <a:lnTo>
                      <a:pt x="514" y="186"/>
                    </a:lnTo>
                    <a:lnTo>
                      <a:pt x="508" y="187"/>
                    </a:lnTo>
                    <a:lnTo>
                      <a:pt x="506" y="189"/>
                    </a:lnTo>
                    <a:lnTo>
                      <a:pt x="503" y="188"/>
                    </a:lnTo>
                    <a:lnTo>
                      <a:pt x="500" y="188"/>
                    </a:lnTo>
                    <a:lnTo>
                      <a:pt x="499" y="187"/>
                    </a:lnTo>
                    <a:lnTo>
                      <a:pt x="496" y="187"/>
                    </a:lnTo>
                    <a:lnTo>
                      <a:pt x="495" y="186"/>
                    </a:lnTo>
                    <a:lnTo>
                      <a:pt x="494" y="188"/>
                    </a:lnTo>
                    <a:lnTo>
                      <a:pt x="493" y="188"/>
                    </a:lnTo>
                    <a:lnTo>
                      <a:pt x="491" y="186"/>
                    </a:lnTo>
                    <a:lnTo>
                      <a:pt x="488" y="183"/>
                    </a:lnTo>
                    <a:lnTo>
                      <a:pt x="486" y="182"/>
                    </a:lnTo>
                    <a:lnTo>
                      <a:pt x="484" y="183"/>
                    </a:lnTo>
                    <a:lnTo>
                      <a:pt x="482" y="181"/>
                    </a:lnTo>
                    <a:lnTo>
                      <a:pt x="482" y="184"/>
                    </a:lnTo>
                    <a:lnTo>
                      <a:pt x="479" y="183"/>
                    </a:lnTo>
                    <a:lnTo>
                      <a:pt x="478" y="183"/>
                    </a:lnTo>
                    <a:lnTo>
                      <a:pt x="476" y="181"/>
                    </a:lnTo>
                    <a:lnTo>
                      <a:pt x="477" y="179"/>
                    </a:lnTo>
                    <a:lnTo>
                      <a:pt x="476" y="177"/>
                    </a:lnTo>
                    <a:lnTo>
                      <a:pt x="475" y="175"/>
                    </a:lnTo>
                    <a:lnTo>
                      <a:pt x="474" y="174"/>
                    </a:lnTo>
                    <a:lnTo>
                      <a:pt x="474" y="173"/>
                    </a:lnTo>
                    <a:lnTo>
                      <a:pt x="472" y="172"/>
                    </a:lnTo>
                    <a:lnTo>
                      <a:pt x="471" y="169"/>
                    </a:lnTo>
                    <a:lnTo>
                      <a:pt x="470" y="168"/>
                    </a:lnTo>
                    <a:lnTo>
                      <a:pt x="468" y="161"/>
                    </a:lnTo>
                    <a:lnTo>
                      <a:pt x="465" y="157"/>
                    </a:lnTo>
                    <a:lnTo>
                      <a:pt x="462" y="156"/>
                    </a:lnTo>
                    <a:lnTo>
                      <a:pt x="459" y="156"/>
                    </a:lnTo>
                    <a:lnTo>
                      <a:pt x="458" y="158"/>
                    </a:lnTo>
                    <a:lnTo>
                      <a:pt x="452" y="154"/>
                    </a:lnTo>
                    <a:lnTo>
                      <a:pt x="448" y="154"/>
                    </a:lnTo>
                    <a:lnTo>
                      <a:pt x="443" y="158"/>
                    </a:lnTo>
                    <a:lnTo>
                      <a:pt x="441" y="156"/>
                    </a:lnTo>
                    <a:lnTo>
                      <a:pt x="441" y="155"/>
                    </a:lnTo>
                    <a:lnTo>
                      <a:pt x="436" y="154"/>
                    </a:lnTo>
                    <a:lnTo>
                      <a:pt x="433" y="151"/>
                    </a:lnTo>
                    <a:lnTo>
                      <a:pt x="433" y="148"/>
                    </a:lnTo>
                    <a:lnTo>
                      <a:pt x="431" y="149"/>
                    </a:lnTo>
                    <a:lnTo>
                      <a:pt x="429" y="148"/>
                    </a:lnTo>
                    <a:lnTo>
                      <a:pt x="428" y="149"/>
                    </a:lnTo>
                    <a:lnTo>
                      <a:pt x="428" y="150"/>
                    </a:lnTo>
                    <a:lnTo>
                      <a:pt x="427" y="149"/>
                    </a:lnTo>
                    <a:lnTo>
                      <a:pt x="425" y="149"/>
                    </a:lnTo>
                    <a:lnTo>
                      <a:pt x="424" y="149"/>
                    </a:lnTo>
                    <a:lnTo>
                      <a:pt x="421" y="149"/>
                    </a:lnTo>
                    <a:lnTo>
                      <a:pt x="421" y="150"/>
                    </a:lnTo>
                    <a:lnTo>
                      <a:pt x="420" y="151"/>
                    </a:lnTo>
                    <a:lnTo>
                      <a:pt x="419" y="150"/>
                    </a:lnTo>
                    <a:lnTo>
                      <a:pt x="418" y="150"/>
                    </a:lnTo>
                    <a:lnTo>
                      <a:pt x="414" y="150"/>
                    </a:lnTo>
                    <a:lnTo>
                      <a:pt x="413" y="151"/>
                    </a:lnTo>
                    <a:lnTo>
                      <a:pt x="412" y="150"/>
                    </a:lnTo>
                    <a:lnTo>
                      <a:pt x="413" y="148"/>
                    </a:lnTo>
                    <a:lnTo>
                      <a:pt x="412" y="147"/>
                    </a:lnTo>
                    <a:lnTo>
                      <a:pt x="413" y="145"/>
                    </a:lnTo>
                    <a:lnTo>
                      <a:pt x="412" y="144"/>
                    </a:lnTo>
                    <a:lnTo>
                      <a:pt x="411" y="143"/>
                    </a:lnTo>
                    <a:lnTo>
                      <a:pt x="410" y="140"/>
                    </a:lnTo>
                    <a:lnTo>
                      <a:pt x="408" y="140"/>
                    </a:lnTo>
                    <a:lnTo>
                      <a:pt x="407" y="140"/>
                    </a:lnTo>
                    <a:lnTo>
                      <a:pt x="406" y="140"/>
                    </a:lnTo>
                    <a:lnTo>
                      <a:pt x="405" y="139"/>
                    </a:lnTo>
                    <a:lnTo>
                      <a:pt x="407" y="138"/>
                    </a:lnTo>
                    <a:lnTo>
                      <a:pt x="405" y="134"/>
                    </a:lnTo>
                    <a:lnTo>
                      <a:pt x="404" y="133"/>
                    </a:lnTo>
                    <a:lnTo>
                      <a:pt x="403" y="133"/>
                    </a:lnTo>
                    <a:lnTo>
                      <a:pt x="399" y="132"/>
                    </a:lnTo>
                    <a:lnTo>
                      <a:pt x="399" y="131"/>
                    </a:lnTo>
                    <a:lnTo>
                      <a:pt x="398" y="131"/>
                    </a:lnTo>
                    <a:lnTo>
                      <a:pt x="397" y="131"/>
                    </a:lnTo>
                    <a:lnTo>
                      <a:pt x="397" y="128"/>
                    </a:lnTo>
                    <a:lnTo>
                      <a:pt x="396" y="126"/>
                    </a:lnTo>
                    <a:lnTo>
                      <a:pt x="394" y="127"/>
                    </a:lnTo>
                    <a:lnTo>
                      <a:pt x="394" y="126"/>
                    </a:lnTo>
                    <a:lnTo>
                      <a:pt x="392" y="124"/>
                    </a:lnTo>
                    <a:lnTo>
                      <a:pt x="391" y="122"/>
                    </a:lnTo>
                    <a:lnTo>
                      <a:pt x="388" y="122"/>
                    </a:lnTo>
                    <a:lnTo>
                      <a:pt x="387" y="123"/>
                    </a:lnTo>
                    <a:lnTo>
                      <a:pt x="384" y="122"/>
                    </a:lnTo>
                    <a:lnTo>
                      <a:pt x="385" y="120"/>
                    </a:lnTo>
                    <a:lnTo>
                      <a:pt x="384" y="115"/>
                    </a:lnTo>
                    <a:lnTo>
                      <a:pt x="385" y="115"/>
                    </a:lnTo>
                    <a:lnTo>
                      <a:pt x="386" y="114"/>
                    </a:lnTo>
                    <a:lnTo>
                      <a:pt x="386" y="111"/>
                    </a:lnTo>
                    <a:lnTo>
                      <a:pt x="385" y="110"/>
                    </a:lnTo>
                    <a:lnTo>
                      <a:pt x="385" y="109"/>
                    </a:lnTo>
                    <a:lnTo>
                      <a:pt x="381" y="108"/>
                    </a:lnTo>
                    <a:lnTo>
                      <a:pt x="382" y="106"/>
                    </a:lnTo>
                    <a:lnTo>
                      <a:pt x="383" y="105"/>
                    </a:lnTo>
                    <a:lnTo>
                      <a:pt x="384" y="102"/>
                    </a:lnTo>
                    <a:lnTo>
                      <a:pt x="385" y="101"/>
                    </a:lnTo>
                    <a:lnTo>
                      <a:pt x="384" y="98"/>
                    </a:lnTo>
                    <a:lnTo>
                      <a:pt x="385" y="98"/>
                    </a:lnTo>
                    <a:lnTo>
                      <a:pt x="385" y="96"/>
                    </a:lnTo>
                    <a:lnTo>
                      <a:pt x="386" y="96"/>
                    </a:lnTo>
                    <a:lnTo>
                      <a:pt x="387" y="97"/>
                    </a:lnTo>
                    <a:lnTo>
                      <a:pt x="387" y="96"/>
                    </a:lnTo>
                    <a:lnTo>
                      <a:pt x="387" y="94"/>
                    </a:lnTo>
                    <a:lnTo>
                      <a:pt x="388" y="92"/>
                    </a:lnTo>
                    <a:lnTo>
                      <a:pt x="387" y="91"/>
                    </a:lnTo>
                    <a:lnTo>
                      <a:pt x="385" y="91"/>
                    </a:lnTo>
                    <a:lnTo>
                      <a:pt x="381" y="93"/>
                    </a:lnTo>
                    <a:lnTo>
                      <a:pt x="381" y="94"/>
                    </a:lnTo>
                    <a:lnTo>
                      <a:pt x="379" y="95"/>
                    </a:lnTo>
                    <a:lnTo>
                      <a:pt x="378" y="97"/>
                    </a:lnTo>
                    <a:lnTo>
                      <a:pt x="378" y="100"/>
                    </a:lnTo>
                    <a:lnTo>
                      <a:pt x="377" y="102"/>
                    </a:lnTo>
                    <a:lnTo>
                      <a:pt x="376" y="104"/>
                    </a:lnTo>
                    <a:lnTo>
                      <a:pt x="375" y="103"/>
                    </a:lnTo>
                    <a:lnTo>
                      <a:pt x="375" y="104"/>
                    </a:lnTo>
                    <a:lnTo>
                      <a:pt x="372" y="104"/>
                    </a:lnTo>
                    <a:lnTo>
                      <a:pt x="364" y="108"/>
                    </a:lnTo>
                    <a:lnTo>
                      <a:pt x="358" y="106"/>
                    </a:lnTo>
                    <a:lnTo>
                      <a:pt x="357" y="104"/>
                    </a:lnTo>
                    <a:lnTo>
                      <a:pt x="354" y="105"/>
                    </a:lnTo>
                    <a:lnTo>
                      <a:pt x="352" y="105"/>
                    </a:lnTo>
                    <a:lnTo>
                      <a:pt x="351" y="104"/>
                    </a:lnTo>
                    <a:lnTo>
                      <a:pt x="349" y="103"/>
                    </a:lnTo>
                    <a:lnTo>
                      <a:pt x="350" y="101"/>
                    </a:lnTo>
                    <a:lnTo>
                      <a:pt x="349" y="100"/>
                    </a:lnTo>
                    <a:lnTo>
                      <a:pt x="350" y="98"/>
                    </a:lnTo>
                    <a:lnTo>
                      <a:pt x="352" y="97"/>
                    </a:lnTo>
                    <a:lnTo>
                      <a:pt x="354" y="97"/>
                    </a:lnTo>
                    <a:lnTo>
                      <a:pt x="353" y="93"/>
                    </a:lnTo>
                    <a:lnTo>
                      <a:pt x="353" y="91"/>
                    </a:lnTo>
                    <a:lnTo>
                      <a:pt x="351" y="91"/>
                    </a:lnTo>
                    <a:lnTo>
                      <a:pt x="350" y="91"/>
                    </a:lnTo>
                    <a:lnTo>
                      <a:pt x="350" y="90"/>
                    </a:lnTo>
                    <a:lnTo>
                      <a:pt x="351" y="88"/>
                    </a:lnTo>
                    <a:lnTo>
                      <a:pt x="351" y="85"/>
                    </a:lnTo>
                    <a:lnTo>
                      <a:pt x="351" y="84"/>
                    </a:lnTo>
                    <a:lnTo>
                      <a:pt x="355" y="80"/>
                    </a:lnTo>
                    <a:lnTo>
                      <a:pt x="355" y="79"/>
                    </a:lnTo>
                    <a:lnTo>
                      <a:pt x="353" y="79"/>
                    </a:lnTo>
                    <a:lnTo>
                      <a:pt x="352" y="78"/>
                    </a:lnTo>
                    <a:lnTo>
                      <a:pt x="351" y="79"/>
                    </a:lnTo>
                    <a:lnTo>
                      <a:pt x="352" y="79"/>
                    </a:lnTo>
                    <a:lnTo>
                      <a:pt x="351" y="79"/>
                    </a:lnTo>
                    <a:lnTo>
                      <a:pt x="350" y="79"/>
                    </a:lnTo>
                    <a:lnTo>
                      <a:pt x="351" y="77"/>
                    </a:lnTo>
                    <a:lnTo>
                      <a:pt x="349" y="75"/>
                    </a:lnTo>
                    <a:lnTo>
                      <a:pt x="348" y="75"/>
                    </a:lnTo>
                    <a:lnTo>
                      <a:pt x="348" y="73"/>
                    </a:lnTo>
                    <a:lnTo>
                      <a:pt x="346" y="72"/>
                    </a:lnTo>
                    <a:lnTo>
                      <a:pt x="346" y="71"/>
                    </a:lnTo>
                    <a:lnTo>
                      <a:pt x="345" y="70"/>
                    </a:lnTo>
                    <a:lnTo>
                      <a:pt x="344" y="71"/>
                    </a:lnTo>
                    <a:lnTo>
                      <a:pt x="342" y="71"/>
                    </a:lnTo>
                    <a:lnTo>
                      <a:pt x="339" y="72"/>
                    </a:lnTo>
                    <a:lnTo>
                      <a:pt x="336" y="69"/>
                    </a:lnTo>
                    <a:lnTo>
                      <a:pt x="335" y="70"/>
                    </a:lnTo>
                    <a:lnTo>
                      <a:pt x="335" y="69"/>
                    </a:lnTo>
                    <a:lnTo>
                      <a:pt x="332" y="69"/>
                    </a:lnTo>
                    <a:lnTo>
                      <a:pt x="331" y="70"/>
                    </a:lnTo>
                    <a:lnTo>
                      <a:pt x="330" y="73"/>
                    </a:lnTo>
                    <a:lnTo>
                      <a:pt x="329" y="72"/>
                    </a:lnTo>
                    <a:lnTo>
                      <a:pt x="329" y="73"/>
                    </a:lnTo>
                    <a:lnTo>
                      <a:pt x="328" y="71"/>
                    </a:lnTo>
                    <a:lnTo>
                      <a:pt x="327" y="67"/>
                    </a:lnTo>
                    <a:lnTo>
                      <a:pt x="328" y="67"/>
                    </a:lnTo>
                    <a:lnTo>
                      <a:pt x="328" y="62"/>
                    </a:lnTo>
                    <a:lnTo>
                      <a:pt x="328" y="60"/>
                    </a:lnTo>
                    <a:lnTo>
                      <a:pt x="328" y="59"/>
                    </a:lnTo>
                    <a:lnTo>
                      <a:pt x="326" y="56"/>
                    </a:lnTo>
                    <a:lnTo>
                      <a:pt x="324" y="56"/>
                    </a:lnTo>
                    <a:lnTo>
                      <a:pt x="324" y="55"/>
                    </a:lnTo>
                    <a:lnTo>
                      <a:pt x="320" y="56"/>
                    </a:lnTo>
                    <a:lnTo>
                      <a:pt x="320" y="55"/>
                    </a:lnTo>
                    <a:lnTo>
                      <a:pt x="321" y="55"/>
                    </a:lnTo>
                    <a:lnTo>
                      <a:pt x="319" y="53"/>
                    </a:lnTo>
                    <a:lnTo>
                      <a:pt x="318" y="55"/>
                    </a:lnTo>
                    <a:lnTo>
                      <a:pt x="316" y="54"/>
                    </a:lnTo>
                    <a:lnTo>
                      <a:pt x="315" y="55"/>
                    </a:lnTo>
                    <a:lnTo>
                      <a:pt x="314" y="55"/>
                    </a:lnTo>
                    <a:lnTo>
                      <a:pt x="313" y="54"/>
                    </a:lnTo>
                    <a:lnTo>
                      <a:pt x="310" y="51"/>
                    </a:lnTo>
                    <a:lnTo>
                      <a:pt x="310" y="50"/>
                    </a:lnTo>
                    <a:lnTo>
                      <a:pt x="310" y="46"/>
                    </a:lnTo>
                    <a:lnTo>
                      <a:pt x="309" y="39"/>
                    </a:lnTo>
                    <a:lnTo>
                      <a:pt x="310" y="38"/>
                    </a:lnTo>
                    <a:lnTo>
                      <a:pt x="310" y="36"/>
                    </a:lnTo>
                    <a:lnTo>
                      <a:pt x="308" y="36"/>
                    </a:lnTo>
                    <a:lnTo>
                      <a:pt x="307" y="34"/>
                    </a:lnTo>
                    <a:lnTo>
                      <a:pt x="307" y="33"/>
                    </a:lnTo>
                    <a:lnTo>
                      <a:pt x="305" y="30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298" y="29"/>
                    </a:lnTo>
                    <a:lnTo>
                      <a:pt x="296" y="31"/>
                    </a:lnTo>
                    <a:lnTo>
                      <a:pt x="295" y="31"/>
                    </a:lnTo>
                    <a:lnTo>
                      <a:pt x="293" y="33"/>
                    </a:lnTo>
                    <a:lnTo>
                      <a:pt x="293" y="35"/>
                    </a:lnTo>
                    <a:lnTo>
                      <a:pt x="292" y="36"/>
                    </a:lnTo>
                    <a:lnTo>
                      <a:pt x="290" y="34"/>
                    </a:lnTo>
                    <a:lnTo>
                      <a:pt x="290" y="33"/>
                    </a:lnTo>
                    <a:lnTo>
                      <a:pt x="287" y="33"/>
                    </a:lnTo>
                    <a:lnTo>
                      <a:pt x="286" y="31"/>
                    </a:lnTo>
                    <a:lnTo>
                      <a:pt x="284" y="26"/>
                    </a:lnTo>
                    <a:lnTo>
                      <a:pt x="284" y="25"/>
                    </a:lnTo>
                    <a:lnTo>
                      <a:pt x="283" y="24"/>
                    </a:lnTo>
                    <a:lnTo>
                      <a:pt x="282" y="25"/>
                    </a:lnTo>
                    <a:lnTo>
                      <a:pt x="281" y="23"/>
                    </a:lnTo>
                    <a:lnTo>
                      <a:pt x="280" y="24"/>
                    </a:lnTo>
                    <a:lnTo>
                      <a:pt x="280" y="22"/>
                    </a:lnTo>
                    <a:lnTo>
                      <a:pt x="279" y="21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280" y="11"/>
                    </a:lnTo>
                    <a:lnTo>
                      <a:pt x="280" y="8"/>
                    </a:lnTo>
                    <a:lnTo>
                      <a:pt x="279" y="8"/>
                    </a:lnTo>
                    <a:lnTo>
                      <a:pt x="278" y="7"/>
                    </a:lnTo>
                    <a:lnTo>
                      <a:pt x="278" y="2"/>
                    </a:lnTo>
                    <a:lnTo>
                      <a:pt x="278" y="0"/>
                    </a:lnTo>
                    <a:lnTo>
                      <a:pt x="271" y="2"/>
                    </a:lnTo>
                    <a:lnTo>
                      <a:pt x="259" y="2"/>
                    </a:lnTo>
                    <a:lnTo>
                      <a:pt x="254" y="3"/>
                    </a:lnTo>
                    <a:lnTo>
                      <a:pt x="247" y="3"/>
                    </a:lnTo>
                    <a:lnTo>
                      <a:pt x="243" y="5"/>
                    </a:lnTo>
                    <a:lnTo>
                      <a:pt x="239" y="4"/>
                    </a:lnTo>
                    <a:lnTo>
                      <a:pt x="237" y="5"/>
                    </a:lnTo>
                    <a:lnTo>
                      <a:pt x="233" y="8"/>
                    </a:lnTo>
                    <a:lnTo>
                      <a:pt x="231" y="11"/>
                    </a:lnTo>
                    <a:lnTo>
                      <a:pt x="227" y="12"/>
                    </a:lnTo>
                    <a:lnTo>
                      <a:pt x="227" y="20"/>
                    </a:lnTo>
                    <a:lnTo>
                      <a:pt x="227" y="22"/>
                    </a:lnTo>
                    <a:lnTo>
                      <a:pt x="224" y="25"/>
                    </a:lnTo>
                    <a:lnTo>
                      <a:pt x="225" y="31"/>
                    </a:lnTo>
                    <a:lnTo>
                      <a:pt x="222" y="37"/>
                    </a:lnTo>
                    <a:lnTo>
                      <a:pt x="225" y="39"/>
                    </a:lnTo>
                    <a:lnTo>
                      <a:pt x="223" y="40"/>
                    </a:lnTo>
                    <a:lnTo>
                      <a:pt x="221" y="51"/>
                    </a:lnTo>
                    <a:lnTo>
                      <a:pt x="222" y="54"/>
                    </a:lnTo>
                    <a:lnTo>
                      <a:pt x="221" y="55"/>
                    </a:lnTo>
                    <a:lnTo>
                      <a:pt x="219" y="59"/>
                    </a:lnTo>
                    <a:lnTo>
                      <a:pt x="219" y="63"/>
                    </a:lnTo>
                    <a:lnTo>
                      <a:pt x="221" y="65"/>
                    </a:lnTo>
                    <a:lnTo>
                      <a:pt x="221" y="67"/>
                    </a:lnTo>
                    <a:lnTo>
                      <a:pt x="224" y="68"/>
                    </a:lnTo>
                    <a:lnTo>
                      <a:pt x="224" y="72"/>
                    </a:lnTo>
                    <a:lnTo>
                      <a:pt x="219" y="67"/>
                    </a:lnTo>
                    <a:lnTo>
                      <a:pt x="215" y="69"/>
                    </a:lnTo>
                    <a:lnTo>
                      <a:pt x="215" y="73"/>
                    </a:lnTo>
                    <a:lnTo>
                      <a:pt x="213" y="76"/>
                    </a:lnTo>
                    <a:lnTo>
                      <a:pt x="209" y="79"/>
                    </a:lnTo>
                    <a:lnTo>
                      <a:pt x="204" y="82"/>
                    </a:lnTo>
                    <a:lnTo>
                      <a:pt x="197" y="85"/>
                    </a:lnTo>
                    <a:lnTo>
                      <a:pt x="191" y="89"/>
                    </a:lnTo>
                    <a:lnTo>
                      <a:pt x="185" y="89"/>
                    </a:lnTo>
                    <a:lnTo>
                      <a:pt x="180" y="91"/>
                    </a:lnTo>
                    <a:lnTo>
                      <a:pt x="177" y="91"/>
                    </a:lnTo>
                    <a:lnTo>
                      <a:pt x="165" y="92"/>
                    </a:lnTo>
                    <a:lnTo>
                      <a:pt x="160" y="95"/>
                    </a:lnTo>
                    <a:lnTo>
                      <a:pt x="143" y="102"/>
                    </a:lnTo>
                    <a:lnTo>
                      <a:pt x="141" y="104"/>
                    </a:lnTo>
                    <a:lnTo>
                      <a:pt x="141" y="107"/>
                    </a:lnTo>
                    <a:lnTo>
                      <a:pt x="136" y="114"/>
                    </a:lnTo>
                    <a:lnTo>
                      <a:pt x="135" y="117"/>
                    </a:lnTo>
                    <a:lnTo>
                      <a:pt x="137" y="121"/>
                    </a:lnTo>
                    <a:lnTo>
                      <a:pt x="138" y="122"/>
                    </a:lnTo>
                    <a:lnTo>
                      <a:pt x="148" y="124"/>
                    </a:lnTo>
                    <a:lnTo>
                      <a:pt x="152" y="126"/>
                    </a:lnTo>
                    <a:lnTo>
                      <a:pt x="149" y="127"/>
                    </a:lnTo>
                    <a:lnTo>
                      <a:pt x="145" y="127"/>
                    </a:lnTo>
                    <a:lnTo>
                      <a:pt x="141" y="127"/>
                    </a:lnTo>
                    <a:lnTo>
                      <a:pt x="137" y="127"/>
                    </a:lnTo>
                    <a:lnTo>
                      <a:pt x="126" y="132"/>
                    </a:lnTo>
                    <a:lnTo>
                      <a:pt x="115" y="134"/>
                    </a:lnTo>
                    <a:lnTo>
                      <a:pt x="111" y="131"/>
                    </a:lnTo>
                    <a:lnTo>
                      <a:pt x="108" y="128"/>
                    </a:lnTo>
                    <a:lnTo>
                      <a:pt x="96" y="127"/>
                    </a:lnTo>
                    <a:lnTo>
                      <a:pt x="87" y="124"/>
                    </a:lnTo>
                    <a:lnTo>
                      <a:pt x="81" y="121"/>
                    </a:lnTo>
                    <a:lnTo>
                      <a:pt x="74" y="121"/>
                    </a:lnTo>
                    <a:lnTo>
                      <a:pt x="72" y="123"/>
                    </a:lnTo>
                    <a:lnTo>
                      <a:pt x="71" y="122"/>
                    </a:lnTo>
                    <a:lnTo>
                      <a:pt x="68" y="121"/>
                    </a:lnTo>
                    <a:lnTo>
                      <a:pt x="70" y="117"/>
                    </a:lnTo>
                    <a:lnTo>
                      <a:pt x="68" y="113"/>
                    </a:lnTo>
                    <a:lnTo>
                      <a:pt x="65" y="108"/>
                    </a:lnTo>
                    <a:lnTo>
                      <a:pt x="64" y="105"/>
                    </a:lnTo>
                    <a:lnTo>
                      <a:pt x="66" y="102"/>
                    </a:lnTo>
                    <a:lnTo>
                      <a:pt x="68" y="100"/>
                    </a:lnTo>
                    <a:lnTo>
                      <a:pt x="69" y="95"/>
                    </a:lnTo>
                    <a:lnTo>
                      <a:pt x="66" y="92"/>
                    </a:lnTo>
                    <a:lnTo>
                      <a:pt x="62" y="91"/>
                    </a:lnTo>
                    <a:lnTo>
                      <a:pt x="58" y="91"/>
                    </a:lnTo>
                    <a:lnTo>
                      <a:pt x="54" y="93"/>
                    </a:lnTo>
                    <a:lnTo>
                      <a:pt x="52" y="93"/>
                    </a:lnTo>
                    <a:lnTo>
                      <a:pt x="49" y="94"/>
                    </a:lnTo>
                    <a:lnTo>
                      <a:pt x="48" y="92"/>
                    </a:lnTo>
                    <a:lnTo>
                      <a:pt x="41" y="89"/>
                    </a:lnTo>
                    <a:lnTo>
                      <a:pt x="39" y="87"/>
                    </a:lnTo>
                    <a:lnTo>
                      <a:pt x="37" y="86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3" y="88"/>
                    </a:lnTo>
                    <a:lnTo>
                      <a:pt x="37" y="91"/>
                    </a:lnTo>
                    <a:lnTo>
                      <a:pt x="37" y="92"/>
                    </a:lnTo>
                    <a:lnTo>
                      <a:pt x="37" y="96"/>
                    </a:lnTo>
                    <a:lnTo>
                      <a:pt x="37" y="98"/>
                    </a:lnTo>
                    <a:lnTo>
                      <a:pt x="34" y="101"/>
                    </a:lnTo>
                    <a:lnTo>
                      <a:pt x="36" y="105"/>
                    </a:lnTo>
                    <a:lnTo>
                      <a:pt x="36" y="115"/>
                    </a:lnTo>
                    <a:lnTo>
                      <a:pt x="38" y="116"/>
                    </a:lnTo>
                    <a:lnTo>
                      <a:pt x="42" y="123"/>
                    </a:lnTo>
                    <a:lnTo>
                      <a:pt x="42" y="129"/>
                    </a:lnTo>
                    <a:lnTo>
                      <a:pt x="46" y="128"/>
                    </a:lnTo>
                    <a:lnTo>
                      <a:pt x="45" y="130"/>
                    </a:lnTo>
                    <a:lnTo>
                      <a:pt x="42" y="142"/>
                    </a:lnTo>
                    <a:lnTo>
                      <a:pt x="42" y="147"/>
                    </a:lnTo>
                    <a:lnTo>
                      <a:pt x="44" y="145"/>
                    </a:lnTo>
                    <a:lnTo>
                      <a:pt x="42" y="160"/>
                    </a:lnTo>
                    <a:lnTo>
                      <a:pt x="40" y="162"/>
                    </a:lnTo>
                    <a:lnTo>
                      <a:pt x="41" y="164"/>
                    </a:lnTo>
                    <a:lnTo>
                      <a:pt x="40" y="169"/>
                    </a:lnTo>
                    <a:lnTo>
                      <a:pt x="43" y="177"/>
                    </a:lnTo>
                    <a:lnTo>
                      <a:pt x="48" y="177"/>
                    </a:lnTo>
                    <a:lnTo>
                      <a:pt x="49" y="181"/>
                    </a:lnTo>
                    <a:lnTo>
                      <a:pt x="46" y="180"/>
                    </a:lnTo>
                    <a:lnTo>
                      <a:pt x="42" y="180"/>
                    </a:lnTo>
                    <a:lnTo>
                      <a:pt x="39" y="179"/>
                    </a:lnTo>
                    <a:lnTo>
                      <a:pt x="31" y="180"/>
                    </a:lnTo>
                    <a:lnTo>
                      <a:pt x="27" y="179"/>
                    </a:lnTo>
                    <a:lnTo>
                      <a:pt x="25" y="177"/>
                    </a:lnTo>
                    <a:lnTo>
                      <a:pt x="24" y="174"/>
                    </a:lnTo>
                    <a:lnTo>
                      <a:pt x="26" y="173"/>
                    </a:lnTo>
                    <a:lnTo>
                      <a:pt x="25" y="171"/>
                    </a:lnTo>
                    <a:lnTo>
                      <a:pt x="22" y="172"/>
                    </a:lnTo>
                    <a:lnTo>
                      <a:pt x="19" y="170"/>
                    </a:lnTo>
                    <a:lnTo>
                      <a:pt x="16" y="173"/>
                    </a:lnTo>
                    <a:lnTo>
                      <a:pt x="15" y="174"/>
                    </a:lnTo>
                    <a:lnTo>
                      <a:pt x="17" y="183"/>
                    </a:lnTo>
                    <a:lnTo>
                      <a:pt x="14" y="180"/>
                    </a:lnTo>
                    <a:lnTo>
                      <a:pt x="13" y="175"/>
                    </a:lnTo>
                    <a:lnTo>
                      <a:pt x="9" y="175"/>
                    </a:lnTo>
                    <a:lnTo>
                      <a:pt x="5" y="178"/>
                    </a:lnTo>
                    <a:lnTo>
                      <a:pt x="3" y="173"/>
                    </a:lnTo>
                    <a:lnTo>
                      <a:pt x="0" y="17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4" name="Freeform 228" descr="25%"/>
              <p:cNvSpPr>
                <a:spLocks/>
              </p:cNvSpPr>
              <p:nvPr/>
            </p:nvSpPr>
            <p:spPr bwMode="auto">
              <a:xfrm>
                <a:off x="7432675" y="5110163"/>
                <a:ext cx="100013" cy="225425"/>
              </a:xfrm>
              <a:custGeom>
                <a:avLst/>
                <a:gdLst>
                  <a:gd name="T0" fmla="*/ 2147483647 w 63"/>
                  <a:gd name="T1" fmla="*/ 2147483647 h 142"/>
                  <a:gd name="T2" fmla="*/ 2147483647 w 63"/>
                  <a:gd name="T3" fmla="*/ 2147483647 h 142"/>
                  <a:gd name="T4" fmla="*/ 2147483647 w 63"/>
                  <a:gd name="T5" fmla="*/ 2147483647 h 142"/>
                  <a:gd name="T6" fmla="*/ 0 w 63"/>
                  <a:gd name="T7" fmla="*/ 2147483647 h 142"/>
                  <a:gd name="T8" fmla="*/ 2147483647 w 63"/>
                  <a:gd name="T9" fmla="*/ 2147483647 h 142"/>
                  <a:gd name="T10" fmla="*/ 2147483647 w 63"/>
                  <a:gd name="T11" fmla="*/ 2147483647 h 142"/>
                  <a:gd name="T12" fmla="*/ 2147483647 w 63"/>
                  <a:gd name="T13" fmla="*/ 2147483647 h 142"/>
                  <a:gd name="T14" fmla="*/ 2147483647 w 63"/>
                  <a:gd name="T15" fmla="*/ 2147483647 h 142"/>
                  <a:gd name="T16" fmla="*/ 0 w 63"/>
                  <a:gd name="T17" fmla="*/ 2147483647 h 142"/>
                  <a:gd name="T18" fmla="*/ 2147483647 w 63"/>
                  <a:gd name="T19" fmla="*/ 2147483647 h 142"/>
                  <a:gd name="T20" fmla="*/ 2147483647 w 63"/>
                  <a:gd name="T21" fmla="*/ 2147483647 h 142"/>
                  <a:gd name="T22" fmla="*/ 2147483647 w 63"/>
                  <a:gd name="T23" fmla="*/ 2147483647 h 142"/>
                  <a:gd name="T24" fmla="*/ 2147483647 w 63"/>
                  <a:gd name="T25" fmla="*/ 2147483647 h 142"/>
                  <a:gd name="T26" fmla="*/ 2147483647 w 63"/>
                  <a:gd name="T27" fmla="*/ 2147483647 h 142"/>
                  <a:gd name="T28" fmla="*/ 2147483647 w 63"/>
                  <a:gd name="T29" fmla="*/ 2147483647 h 142"/>
                  <a:gd name="T30" fmla="*/ 2147483647 w 63"/>
                  <a:gd name="T31" fmla="*/ 2147483647 h 142"/>
                  <a:gd name="T32" fmla="*/ 2147483647 w 63"/>
                  <a:gd name="T33" fmla="*/ 2147483647 h 142"/>
                  <a:gd name="T34" fmla="*/ 2147483647 w 63"/>
                  <a:gd name="T35" fmla="*/ 2147483647 h 142"/>
                  <a:gd name="T36" fmla="*/ 2147483647 w 63"/>
                  <a:gd name="T37" fmla="*/ 2147483647 h 142"/>
                  <a:gd name="T38" fmla="*/ 2147483647 w 63"/>
                  <a:gd name="T39" fmla="*/ 2147483647 h 142"/>
                  <a:gd name="T40" fmla="*/ 2147483647 w 63"/>
                  <a:gd name="T41" fmla="*/ 2147483647 h 142"/>
                  <a:gd name="T42" fmla="*/ 2147483647 w 63"/>
                  <a:gd name="T43" fmla="*/ 2147483647 h 142"/>
                  <a:gd name="T44" fmla="*/ 2147483647 w 63"/>
                  <a:gd name="T45" fmla="*/ 2147483647 h 142"/>
                  <a:gd name="T46" fmla="*/ 2147483647 w 63"/>
                  <a:gd name="T47" fmla="*/ 2147483647 h 142"/>
                  <a:gd name="T48" fmla="*/ 2147483647 w 63"/>
                  <a:gd name="T49" fmla="*/ 2147483647 h 142"/>
                  <a:gd name="T50" fmla="*/ 2147483647 w 63"/>
                  <a:gd name="T51" fmla="*/ 2147483647 h 142"/>
                  <a:gd name="T52" fmla="*/ 2147483647 w 63"/>
                  <a:gd name="T53" fmla="*/ 2147483647 h 142"/>
                  <a:gd name="T54" fmla="*/ 2147483647 w 63"/>
                  <a:gd name="T55" fmla="*/ 2147483647 h 142"/>
                  <a:gd name="T56" fmla="*/ 2147483647 w 63"/>
                  <a:gd name="T57" fmla="*/ 2147483647 h 142"/>
                  <a:gd name="T58" fmla="*/ 2147483647 w 63"/>
                  <a:gd name="T59" fmla="*/ 2147483647 h 142"/>
                  <a:gd name="T60" fmla="*/ 2147483647 w 63"/>
                  <a:gd name="T61" fmla="*/ 2147483647 h 142"/>
                  <a:gd name="T62" fmla="*/ 2147483647 w 63"/>
                  <a:gd name="T63" fmla="*/ 2147483647 h 142"/>
                  <a:gd name="T64" fmla="*/ 2147483647 w 63"/>
                  <a:gd name="T65" fmla="*/ 2147483647 h 142"/>
                  <a:gd name="T66" fmla="*/ 2147483647 w 63"/>
                  <a:gd name="T67" fmla="*/ 2147483647 h 142"/>
                  <a:gd name="T68" fmla="*/ 2147483647 w 63"/>
                  <a:gd name="T69" fmla="*/ 2147483647 h 142"/>
                  <a:gd name="T70" fmla="*/ 2147483647 w 63"/>
                  <a:gd name="T71" fmla="*/ 2147483647 h 142"/>
                  <a:gd name="T72" fmla="*/ 2147483647 w 63"/>
                  <a:gd name="T73" fmla="*/ 2147483647 h 142"/>
                  <a:gd name="T74" fmla="*/ 2147483647 w 63"/>
                  <a:gd name="T75" fmla="*/ 2147483647 h 142"/>
                  <a:gd name="T76" fmla="*/ 2147483647 w 63"/>
                  <a:gd name="T77" fmla="*/ 2147483647 h 142"/>
                  <a:gd name="T78" fmla="*/ 2147483647 w 63"/>
                  <a:gd name="T79" fmla="*/ 2147483647 h 142"/>
                  <a:gd name="T80" fmla="*/ 2147483647 w 63"/>
                  <a:gd name="T81" fmla="*/ 2147483647 h 142"/>
                  <a:gd name="T82" fmla="*/ 2147483647 w 63"/>
                  <a:gd name="T83" fmla="*/ 2147483647 h 142"/>
                  <a:gd name="T84" fmla="*/ 2147483647 w 63"/>
                  <a:gd name="T85" fmla="*/ 2147483647 h 142"/>
                  <a:gd name="T86" fmla="*/ 2147483647 w 63"/>
                  <a:gd name="T87" fmla="*/ 2147483647 h 142"/>
                  <a:gd name="T88" fmla="*/ 2147483647 w 63"/>
                  <a:gd name="T89" fmla="*/ 2147483647 h 142"/>
                  <a:gd name="T90" fmla="*/ 2147483647 w 63"/>
                  <a:gd name="T91" fmla="*/ 2147483647 h 142"/>
                  <a:gd name="T92" fmla="*/ 2147483647 w 63"/>
                  <a:gd name="T93" fmla="*/ 2147483647 h 142"/>
                  <a:gd name="T94" fmla="*/ 2147483647 w 63"/>
                  <a:gd name="T95" fmla="*/ 2147483647 h 142"/>
                  <a:gd name="T96" fmla="*/ 2147483647 w 63"/>
                  <a:gd name="T97" fmla="*/ 2147483647 h 142"/>
                  <a:gd name="T98" fmla="*/ 2147483647 w 63"/>
                  <a:gd name="T99" fmla="*/ 2147483647 h 142"/>
                  <a:gd name="T100" fmla="*/ 2147483647 w 63"/>
                  <a:gd name="T101" fmla="*/ 2147483647 h 142"/>
                  <a:gd name="T102" fmla="*/ 2147483647 w 63"/>
                  <a:gd name="T103" fmla="*/ 2147483647 h 142"/>
                  <a:gd name="T104" fmla="*/ 2147483647 w 63"/>
                  <a:gd name="T105" fmla="*/ 2147483647 h 142"/>
                  <a:gd name="T106" fmla="*/ 2147483647 w 63"/>
                  <a:gd name="T107" fmla="*/ 2147483647 h 14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3"/>
                  <a:gd name="T163" fmla="*/ 0 h 142"/>
                  <a:gd name="T164" fmla="*/ 63 w 63"/>
                  <a:gd name="T165" fmla="*/ 142 h 14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3" h="142">
                    <a:moveTo>
                      <a:pt x="3" y="51"/>
                    </a:moveTo>
                    <a:lnTo>
                      <a:pt x="1" y="51"/>
                    </a:lnTo>
                    <a:lnTo>
                      <a:pt x="2" y="55"/>
                    </a:lnTo>
                    <a:lnTo>
                      <a:pt x="5" y="54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8" y="61"/>
                    </a:lnTo>
                    <a:lnTo>
                      <a:pt x="0" y="64"/>
                    </a:lnTo>
                    <a:lnTo>
                      <a:pt x="2" y="65"/>
                    </a:lnTo>
                    <a:lnTo>
                      <a:pt x="1" y="70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8" y="76"/>
                    </a:lnTo>
                    <a:lnTo>
                      <a:pt x="10" y="81"/>
                    </a:lnTo>
                    <a:lnTo>
                      <a:pt x="6" y="82"/>
                    </a:lnTo>
                    <a:lnTo>
                      <a:pt x="6" y="84"/>
                    </a:lnTo>
                    <a:lnTo>
                      <a:pt x="6" y="86"/>
                    </a:lnTo>
                    <a:lnTo>
                      <a:pt x="0" y="87"/>
                    </a:lnTo>
                    <a:lnTo>
                      <a:pt x="3" y="90"/>
                    </a:lnTo>
                    <a:lnTo>
                      <a:pt x="2" y="94"/>
                    </a:lnTo>
                    <a:lnTo>
                      <a:pt x="7" y="93"/>
                    </a:lnTo>
                    <a:lnTo>
                      <a:pt x="11" y="92"/>
                    </a:lnTo>
                    <a:lnTo>
                      <a:pt x="13" y="93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11" y="100"/>
                    </a:lnTo>
                    <a:lnTo>
                      <a:pt x="10" y="100"/>
                    </a:lnTo>
                    <a:lnTo>
                      <a:pt x="8" y="100"/>
                    </a:lnTo>
                    <a:lnTo>
                      <a:pt x="7" y="104"/>
                    </a:lnTo>
                    <a:lnTo>
                      <a:pt x="4" y="104"/>
                    </a:lnTo>
                    <a:lnTo>
                      <a:pt x="4" y="106"/>
                    </a:lnTo>
                    <a:lnTo>
                      <a:pt x="6" y="106"/>
                    </a:lnTo>
                    <a:lnTo>
                      <a:pt x="6" y="108"/>
                    </a:lnTo>
                    <a:lnTo>
                      <a:pt x="9" y="107"/>
                    </a:lnTo>
                    <a:lnTo>
                      <a:pt x="11" y="109"/>
                    </a:lnTo>
                    <a:lnTo>
                      <a:pt x="13" y="109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16" y="114"/>
                    </a:lnTo>
                    <a:lnTo>
                      <a:pt x="10" y="118"/>
                    </a:lnTo>
                    <a:lnTo>
                      <a:pt x="11" y="120"/>
                    </a:lnTo>
                    <a:lnTo>
                      <a:pt x="10" y="121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2" y="126"/>
                    </a:lnTo>
                    <a:lnTo>
                      <a:pt x="17" y="128"/>
                    </a:lnTo>
                    <a:lnTo>
                      <a:pt x="18" y="130"/>
                    </a:lnTo>
                    <a:lnTo>
                      <a:pt x="20" y="130"/>
                    </a:lnTo>
                    <a:lnTo>
                      <a:pt x="26" y="131"/>
                    </a:lnTo>
                    <a:lnTo>
                      <a:pt x="27" y="134"/>
                    </a:lnTo>
                    <a:lnTo>
                      <a:pt x="30" y="134"/>
                    </a:lnTo>
                    <a:lnTo>
                      <a:pt x="30" y="139"/>
                    </a:lnTo>
                    <a:lnTo>
                      <a:pt x="32" y="139"/>
                    </a:lnTo>
                    <a:lnTo>
                      <a:pt x="35" y="141"/>
                    </a:lnTo>
                    <a:lnTo>
                      <a:pt x="38" y="137"/>
                    </a:lnTo>
                    <a:lnTo>
                      <a:pt x="36" y="137"/>
                    </a:lnTo>
                    <a:lnTo>
                      <a:pt x="37" y="134"/>
                    </a:lnTo>
                    <a:lnTo>
                      <a:pt x="39" y="133"/>
                    </a:lnTo>
                    <a:lnTo>
                      <a:pt x="41" y="126"/>
                    </a:lnTo>
                    <a:lnTo>
                      <a:pt x="46" y="123"/>
                    </a:lnTo>
                    <a:lnTo>
                      <a:pt x="44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47" y="118"/>
                    </a:lnTo>
                    <a:lnTo>
                      <a:pt x="48" y="115"/>
                    </a:lnTo>
                    <a:lnTo>
                      <a:pt x="50" y="99"/>
                    </a:lnTo>
                    <a:lnTo>
                      <a:pt x="51" y="94"/>
                    </a:lnTo>
                    <a:lnTo>
                      <a:pt x="53" y="90"/>
                    </a:lnTo>
                    <a:lnTo>
                      <a:pt x="60" y="81"/>
                    </a:lnTo>
                    <a:lnTo>
                      <a:pt x="62" y="71"/>
                    </a:lnTo>
                    <a:lnTo>
                      <a:pt x="60" y="68"/>
                    </a:lnTo>
                    <a:lnTo>
                      <a:pt x="62" y="64"/>
                    </a:lnTo>
                    <a:lnTo>
                      <a:pt x="62" y="41"/>
                    </a:lnTo>
                    <a:lnTo>
                      <a:pt x="58" y="32"/>
                    </a:lnTo>
                    <a:lnTo>
                      <a:pt x="58" y="25"/>
                    </a:lnTo>
                    <a:lnTo>
                      <a:pt x="60" y="17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56" y="0"/>
                    </a:lnTo>
                    <a:lnTo>
                      <a:pt x="52" y="1"/>
                    </a:lnTo>
                    <a:lnTo>
                      <a:pt x="52" y="5"/>
                    </a:lnTo>
                    <a:lnTo>
                      <a:pt x="53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0" y="16"/>
                    </a:lnTo>
                    <a:lnTo>
                      <a:pt x="52" y="23"/>
                    </a:lnTo>
                    <a:lnTo>
                      <a:pt x="51" y="25"/>
                    </a:lnTo>
                    <a:lnTo>
                      <a:pt x="49" y="25"/>
                    </a:lnTo>
                    <a:lnTo>
                      <a:pt x="49" y="27"/>
                    </a:lnTo>
                    <a:lnTo>
                      <a:pt x="47" y="28"/>
                    </a:lnTo>
                    <a:lnTo>
                      <a:pt x="44" y="23"/>
                    </a:lnTo>
                    <a:lnTo>
                      <a:pt x="38" y="23"/>
                    </a:lnTo>
                    <a:lnTo>
                      <a:pt x="34" y="27"/>
                    </a:lnTo>
                    <a:lnTo>
                      <a:pt x="33" y="29"/>
                    </a:lnTo>
                    <a:lnTo>
                      <a:pt x="30" y="30"/>
                    </a:lnTo>
                    <a:lnTo>
                      <a:pt x="29" y="29"/>
                    </a:lnTo>
                    <a:lnTo>
                      <a:pt x="23" y="31"/>
                    </a:lnTo>
                    <a:lnTo>
                      <a:pt x="21" y="32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3" y="34"/>
                    </a:lnTo>
                    <a:lnTo>
                      <a:pt x="12" y="34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8" y="43"/>
                    </a:lnTo>
                    <a:lnTo>
                      <a:pt x="7" y="47"/>
                    </a:lnTo>
                    <a:lnTo>
                      <a:pt x="6" y="47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5" name="Freeform 229"/>
              <p:cNvSpPr>
                <a:spLocks/>
              </p:cNvSpPr>
              <p:nvPr/>
            </p:nvSpPr>
            <p:spPr bwMode="auto">
              <a:xfrm>
                <a:off x="6580188" y="4608513"/>
                <a:ext cx="26987" cy="34925"/>
              </a:xfrm>
              <a:custGeom>
                <a:avLst/>
                <a:gdLst>
                  <a:gd name="T0" fmla="*/ 2147483647 w 17"/>
                  <a:gd name="T1" fmla="*/ 0 h 22"/>
                  <a:gd name="T2" fmla="*/ 2147483647 w 17"/>
                  <a:gd name="T3" fmla="*/ 2147483647 h 22"/>
                  <a:gd name="T4" fmla="*/ 0 w 17"/>
                  <a:gd name="T5" fmla="*/ 2147483647 h 22"/>
                  <a:gd name="T6" fmla="*/ 2147483647 w 17"/>
                  <a:gd name="T7" fmla="*/ 2147483647 h 22"/>
                  <a:gd name="T8" fmla="*/ 2147483647 w 17"/>
                  <a:gd name="T9" fmla="*/ 2147483647 h 22"/>
                  <a:gd name="T10" fmla="*/ 2147483647 w 17"/>
                  <a:gd name="T11" fmla="*/ 2147483647 h 22"/>
                  <a:gd name="T12" fmla="*/ 2147483647 w 17"/>
                  <a:gd name="T13" fmla="*/ 2147483647 h 22"/>
                  <a:gd name="T14" fmla="*/ 2147483647 w 17"/>
                  <a:gd name="T15" fmla="*/ 2147483647 h 22"/>
                  <a:gd name="T16" fmla="*/ 2147483647 w 17"/>
                  <a:gd name="T17" fmla="*/ 2147483647 h 22"/>
                  <a:gd name="T18" fmla="*/ 2147483647 w 17"/>
                  <a:gd name="T19" fmla="*/ 2147483647 h 22"/>
                  <a:gd name="T20" fmla="*/ 2147483647 w 17"/>
                  <a:gd name="T21" fmla="*/ 2147483647 h 22"/>
                  <a:gd name="T22" fmla="*/ 2147483647 w 17"/>
                  <a:gd name="T23" fmla="*/ 2147483647 h 22"/>
                  <a:gd name="T24" fmla="*/ 2147483647 w 17"/>
                  <a:gd name="T25" fmla="*/ 2147483647 h 22"/>
                  <a:gd name="T26" fmla="*/ 2147483647 w 17"/>
                  <a:gd name="T27" fmla="*/ 2147483647 h 22"/>
                  <a:gd name="T28" fmla="*/ 2147483647 w 17"/>
                  <a:gd name="T29" fmla="*/ 2147483647 h 22"/>
                  <a:gd name="T30" fmla="*/ 2147483647 w 17"/>
                  <a:gd name="T31" fmla="*/ 2147483647 h 22"/>
                  <a:gd name="T32" fmla="*/ 2147483647 w 17"/>
                  <a:gd name="T33" fmla="*/ 2147483647 h 22"/>
                  <a:gd name="T34" fmla="*/ 2147483647 w 17"/>
                  <a:gd name="T35" fmla="*/ 0 h 22"/>
                  <a:gd name="T36" fmla="*/ 2147483647 w 17"/>
                  <a:gd name="T37" fmla="*/ 0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22"/>
                  <a:gd name="T59" fmla="*/ 17 w 17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22">
                    <a:moveTo>
                      <a:pt x="1" y="0"/>
                    </a:moveTo>
                    <a:lnTo>
                      <a:pt x="2" y="4"/>
                    </a:lnTo>
                    <a:lnTo>
                      <a:pt x="0" y="6"/>
                    </a:lnTo>
                    <a:lnTo>
                      <a:pt x="4" y="11"/>
                    </a:lnTo>
                    <a:lnTo>
                      <a:pt x="7" y="12"/>
                    </a:lnTo>
                    <a:lnTo>
                      <a:pt x="10" y="14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3" y="10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6" name="Freeform 230"/>
              <p:cNvSpPr>
                <a:spLocks/>
              </p:cNvSpPr>
              <p:nvPr/>
            </p:nvSpPr>
            <p:spPr bwMode="auto">
              <a:xfrm>
                <a:off x="6573838" y="457676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2147483647 h 17"/>
                  <a:gd name="T42" fmla="*/ 2147483647 w 17"/>
                  <a:gd name="T43" fmla="*/ 0 h 17"/>
                  <a:gd name="T44" fmla="*/ 0 w 17"/>
                  <a:gd name="T45" fmla="*/ 2147483647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17"/>
                  <a:gd name="T71" fmla="*/ 17 w 17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17">
                    <a:moveTo>
                      <a:pt x="0" y="2"/>
                    </a:moveTo>
                    <a:lnTo>
                      <a:pt x="0" y="7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9" y="13"/>
                    </a:lnTo>
                    <a:lnTo>
                      <a:pt x="11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7" name="Freeform 231"/>
              <p:cNvSpPr>
                <a:spLocks/>
              </p:cNvSpPr>
              <p:nvPr/>
            </p:nvSpPr>
            <p:spPr bwMode="auto">
              <a:xfrm>
                <a:off x="6453188" y="440055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0 h 17"/>
                  <a:gd name="T24" fmla="*/ 0 w 17"/>
                  <a:gd name="T25" fmla="*/ 214748364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0" y="2"/>
                    </a:moveTo>
                    <a:lnTo>
                      <a:pt x="1" y="8"/>
                    </a:lnTo>
                    <a:lnTo>
                      <a:pt x="1" y="10"/>
                    </a:lnTo>
                    <a:lnTo>
                      <a:pt x="2" y="13"/>
                    </a:lnTo>
                    <a:lnTo>
                      <a:pt x="7" y="11"/>
                    </a:lnTo>
                    <a:lnTo>
                      <a:pt x="11" y="16"/>
                    </a:lnTo>
                    <a:lnTo>
                      <a:pt x="16" y="13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8" name="Freeform 232" descr="25%"/>
              <p:cNvSpPr>
                <a:spLocks/>
              </p:cNvSpPr>
              <p:nvPr/>
            </p:nvSpPr>
            <p:spPr bwMode="auto">
              <a:xfrm>
                <a:off x="7270750" y="3495675"/>
                <a:ext cx="733425" cy="1038225"/>
              </a:xfrm>
              <a:custGeom>
                <a:avLst/>
                <a:gdLst>
                  <a:gd name="T0" fmla="*/ 2147483647 w 462"/>
                  <a:gd name="T1" fmla="*/ 2147483647 h 654"/>
                  <a:gd name="T2" fmla="*/ 2147483647 w 462"/>
                  <a:gd name="T3" fmla="*/ 2147483647 h 654"/>
                  <a:gd name="T4" fmla="*/ 2147483647 w 462"/>
                  <a:gd name="T5" fmla="*/ 2147483647 h 654"/>
                  <a:gd name="T6" fmla="*/ 2147483647 w 462"/>
                  <a:gd name="T7" fmla="*/ 2147483647 h 654"/>
                  <a:gd name="T8" fmla="*/ 2147483647 w 462"/>
                  <a:gd name="T9" fmla="*/ 2147483647 h 654"/>
                  <a:gd name="T10" fmla="*/ 2147483647 w 462"/>
                  <a:gd name="T11" fmla="*/ 2147483647 h 654"/>
                  <a:gd name="T12" fmla="*/ 2147483647 w 462"/>
                  <a:gd name="T13" fmla="*/ 2147483647 h 654"/>
                  <a:gd name="T14" fmla="*/ 2147483647 w 462"/>
                  <a:gd name="T15" fmla="*/ 2147483647 h 654"/>
                  <a:gd name="T16" fmla="*/ 2147483647 w 462"/>
                  <a:gd name="T17" fmla="*/ 2147483647 h 654"/>
                  <a:gd name="T18" fmla="*/ 2147483647 w 462"/>
                  <a:gd name="T19" fmla="*/ 2147483647 h 654"/>
                  <a:gd name="T20" fmla="*/ 2147483647 w 462"/>
                  <a:gd name="T21" fmla="*/ 2147483647 h 654"/>
                  <a:gd name="T22" fmla="*/ 2147483647 w 462"/>
                  <a:gd name="T23" fmla="*/ 2147483647 h 654"/>
                  <a:gd name="T24" fmla="*/ 2147483647 w 462"/>
                  <a:gd name="T25" fmla="*/ 2147483647 h 654"/>
                  <a:gd name="T26" fmla="*/ 2147483647 w 462"/>
                  <a:gd name="T27" fmla="*/ 2147483647 h 654"/>
                  <a:gd name="T28" fmla="*/ 2147483647 w 462"/>
                  <a:gd name="T29" fmla="*/ 2147483647 h 654"/>
                  <a:gd name="T30" fmla="*/ 2147483647 w 462"/>
                  <a:gd name="T31" fmla="*/ 2147483647 h 654"/>
                  <a:gd name="T32" fmla="*/ 2147483647 w 462"/>
                  <a:gd name="T33" fmla="*/ 2147483647 h 654"/>
                  <a:gd name="T34" fmla="*/ 2147483647 w 462"/>
                  <a:gd name="T35" fmla="*/ 2147483647 h 654"/>
                  <a:gd name="T36" fmla="*/ 2147483647 w 462"/>
                  <a:gd name="T37" fmla="*/ 2147483647 h 654"/>
                  <a:gd name="T38" fmla="*/ 2147483647 w 462"/>
                  <a:gd name="T39" fmla="*/ 2147483647 h 654"/>
                  <a:gd name="T40" fmla="*/ 2147483647 w 462"/>
                  <a:gd name="T41" fmla="*/ 2147483647 h 654"/>
                  <a:gd name="T42" fmla="*/ 2147483647 w 462"/>
                  <a:gd name="T43" fmla="*/ 2147483647 h 654"/>
                  <a:gd name="T44" fmla="*/ 2147483647 w 462"/>
                  <a:gd name="T45" fmla="*/ 2147483647 h 654"/>
                  <a:gd name="T46" fmla="*/ 2147483647 w 462"/>
                  <a:gd name="T47" fmla="*/ 2147483647 h 654"/>
                  <a:gd name="T48" fmla="*/ 2147483647 w 462"/>
                  <a:gd name="T49" fmla="*/ 2147483647 h 654"/>
                  <a:gd name="T50" fmla="*/ 2147483647 w 462"/>
                  <a:gd name="T51" fmla="*/ 2147483647 h 654"/>
                  <a:gd name="T52" fmla="*/ 2147483647 w 462"/>
                  <a:gd name="T53" fmla="*/ 2147483647 h 654"/>
                  <a:gd name="T54" fmla="*/ 2147483647 w 462"/>
                  <a:gd name="T55" fmla="*/ 2147483647 h 654"/>
                  <a:gd name="T56" fmla="*/ 2147483647 w 462"/>
                  <a:gd name="T57" fmla="*/ 2147483647 h 654"/>
                  <a:gd name="T58" fmla="*/ 2147483647 w 462"/>
                  <a:gd name="T59" fmla="*/ 2147483647 h 654"/>
                  <a:gd name="T60" fmla="*/ 2147483647 w 462"/>
                  <a:gd name="T61" fmla="*/ 2147483647 h 654"/>
                  <a:gd name="T62" fmla="*/ 2147483647 w 462"/>
                  <a:gd name="T63" fmla="*/ 2147483647 h 654"/>
                  <a:gd name="T64" fmla="*/ 2147483647 w 462"/>
                  <a:gd name="T65" fmla="*/ 2147483647 h 654"/>
                  <a:gd name="T66" fmla="*/ 2147483647 w 462"/>
                  <a:gd name="T67" fmla="*/ 2147483647 h 654"/>
                  <a:gd name="T68" fmla="*/ 2147483647 w 462"/>
                  <a:gd name="T69" fmla="*/ 2147483647 h 654"/>
                  <a:gd name="T70" fmla="*/ 2147483647 w 462"/>
                  <a:gd name="T71" fmla="*/ 2147483647 h 654"/>
                  <a:gd name="T72" fmla="*/ 2147483647 w 462"/>
                  <a:gd name="T73" fmla="*/ 2147483647 h 654"/>
                  <a:gd name="T74" fmla="*/ 2147483647 w 462"/>
                  <a:gd name="T75" fmla="*/ 2147483647 h 654"/>
                  <a:gd name="T76" fmla="*/ 2147483647 w 462"/>
                  <a:gd name="T77" fmla="*/ 2147483647 h 654"/>
                  <a:gd name="T78" fmla="*/ 2147483647 w 462"/>
                  <a:gd name="T79" fmla="*/ 2147483647 h 654"/>
                  <a:gd name="T80" fmla="*/ 2147483647 w 462"/>
                  <a:gd name="T81" fmla="*/ 2147483647 h 654"/>
                  <a:gd name="T82" fmla="*/ 2147483647 w 462"/>
                  <a:gd name="T83" fmla="*/ 2147483647 h 654"/>
                  <a:gd name="T84" fmla="*/ 2147483647 w 462"/>
                  <a:gd name="T85" fmla="*/ 2147483647 h 654"/>
                  <a:gd name="T86" fmla="*/ 2147483647 w 462"/>
                  <a:gd name="T87" fmla="*/ 2147483647 h 654"/>
                  <a:gd name="T88" fmla="*/ 2147483647 w 462"/>
                  <a:gd name="T89" fmla="*/ 2147483647 h 654"/>
                  <a:gd name="T90" fmla="*/ 2147483647 w 462"/>
                  <a:gd name="T91" fmla="*/ 2147483647 h 654"/>
                  <a:gd name="T92" fmla="*/ 2147483647 w 462"/>
                  <a:gd name="T93" fmla="*/ 2147483647 h 654"/>
                  <a:gd name="T94" fmla="*/ 2147483647 w 462"/>
                  <a:gd name="T95" fmla="*/ 2147483647 h 654"/>
                  <a:gd name="T96" fmla="*/ 2147483647 w 462"/>
                  <a:gd name="T97" fmla="*/ 2147483647 h 654"/>
                  <a:gd name="T98" fmla="*/ 2147483647 w 462"/>
                  <a:gd name="T99" fmla="*/ 2147483647 h 654"/>
                  <a:gd name="T100" fmla="*/ 2147483647 w 462"/>
                  <a:gd name="T101" fmla="*/ 2147483647 h 654"/>
                  <a:gd name="T102" fmla="*/ 2147483647 w 462"/>
                  <a:gd name="T103" fmla="*/ 2147483647 h 654"/>
                  <a:gd name="T104" fmla="*/ 2147483647 w 462"/>
                  <a:gd name="T105" fmla="*/ 2147483647 h 654"/>
                  <a:gd name="T106" fmla="*/ 2147483647 w 462"/>
                  <a:gd name="T107" fmla="*/ 2147483647 h 654"/>
                  <a:gd name="T108" fmla="*/ 2147483647 w 462"/>
                  <a:gd name="T109" fmla="*/ 2147483647 h 654"/>
                  <a:gd name="T110" fmla="*/ 2147483647 w 462"/>
                  <a:gd name="T111" fmla="*/ 2147483647 h 654"/>
                  <a:gd name="T112" fmla="*/ 2147483647 w 462"/>
                  <a:gd name="T113" fmla="*/ 2147483647 h 654"/>
                  <a:gd name="T114" fmla="*/ 2147483647 w 462"/>
                  <a:gd name="T115" fmla="*/ 2147483647 h 654"/>
                  <a:gd name="T116" fmla="*/ 2147483647 w 462"/>
                  <a:gd name="T117" fmla="*/ 2147483647 h 654"/>
                  <a:gd name="T118" fmla="*/ 2147483647 w 462"/>
                  <a:gd name="T119" fmla="*/ 2147483647 h 65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2"/>
                  <a:gd name="T181" fmla="*/ 0 h 654"/>
                  <a:gd name="T182" fmla="*/ 462 w 462"/>
                  <a:gd name="T183" fmla="*/ 654 h 65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2" h="654">
                    <a:moveTo>
                      <a:pt x="444" y="284"/>
                    </a:moveTo>
                    <a:lnTo>
                      <a:pt x="446" y="282"/>
                    </a:lnTo>
                    <a:lnTo>
                      <a:pt x="446" y="279"/>
                    </a:lnTo>
                    <a:lnTo>
                      <a:pt x="443" y="273"/>
                    </a:lnTo>
                    <a:lnTo>
                      <a:pt x="441" y="271"/>
                    </a:lnTo>
                    <a:lnTo>
                      <a:pt x="439" y="264"/>
                    </a:lnTo>
                    <a:lnTo>
                      <a:pt x="436" y="264"/>
                    </a:lnTo>
                    <a:lnTo>
                      <a:pt x="436" y="262"/>
                    </a:lnTo>
                    <a:lnTo>
                      <a:pt x="441" y="255"/>
                    </a:lnTo>
                    <a:lnTo>
                      <a:pt x="443" y="252"/>
                    </a:lnTo>
                    <a:lnTo>
                      <a:pt x="442" y="251"/>
                    </a:lnTo>
                    <a:lnTo>
                      <a:pt x="442" y="249"/>
                    </a:lnTo>
                    <a:lnTo>
                      <a:pt x="445" y="244"/>
                    </a:lnTo>
                    <a:lnTo>
                      <a:pt x="444" y="241"/>
                    </a:lnTo>
                    <a:lnTo>
                      <a:pt x="443" y="240"/>
                    </a:lnTo>
                    <a:lnTo>
                      <a:pt x="441" y="239"/>
                    </a:lnTo>
                    <a:lnTo>
                      <a:pt x="441" y="237"/>
                    </a:lnTo>
                    <a:lnTo>
                      <a:pt x="441" y="233"/>
                    </a:lnTo>
                    <a:lnTo>
                      <a:pt x="441" y="231"/>
                    </a:lnTo>
                    <a:lnTo>
                      <a:pt x="441" y="230"/>
                    </a:lnTo>
                    <a:lnTo>
                      <a:pt x="442" y="229"/>
                    </a:lnTo>
                    <a:lnTo>
                      <a:pt x="441" y="226"/>
                    </a:lnTo>
                    <a:lnTo>
                      <a:pt x="438" y="225"/>
                    </a:lnTo>
                    <a:lnTo>
                      <a:pt x="435" y="225"/>
                    </a:lnTo>
                    <a:lnTo>
                      <a:pt x="434" y="224"/>
                    </a:lnTo>
                    <a:lnTo>
                      <a:pt x="435" y="221"/>
                    </a:lnTo>
                    <a:lnTo>
                      <a:pt x="434" y="216"/>
                    </a:lnTo>
                    <a:lnTo>
                      <a:pt x="432" y="215"/>
                    </a:lnTo>
                    <a:lnTo>
                      <a:pt x="435" y="207"/>
                    </a:lnTo>
                    <a:lnTo>
                      <a:pt x="437" y="205"/>
                    </a:lnTo>
                    <a:lnTo>
                      <a:pt x="435" y="202"/>
                    </a:lnTo>
                    <a:lnTo>
                      <a:pt x="435" y="201"/>
                    </a:lnTo>
                    <a:lnTo>
                      <a:pt x="437" y="199"/>
                    </a:lnTo>
                    <a:lnTo>
                      <a:pt x="435" y="197"/>
                    </a:lnTo>
                    <a:lnTo>
                      <a:pt x="433" y="194"/>
                    </a:lnTo>
                    <a:lnTo>
                      <a:pt x="429" y="191"/>
                    </a:lnTo>
                    <a:lnTo>
                      <a:pt x="425" y="189"/>
                    </a:lnTo>
                    <a:lnTo>
                      <a:pt x="423" y="184"/>
                    </a:lnTo>
                    <a:lnTo>
                      <a:pt x="420" y="183"/>
                    </a:lnTo>
                    <a:lnTo>
                      <a:pt x="416" y="180"/>
                    </a:lnTo>
                    <a:lnTo>
                      <a:pt x="415" y="178"/>
                    </a:lnTo>
                    <a:lnTo>
                      <a:pt x="411" y="178"/>
                    </a:lnTo>
                    <a:lnTo>
                      <a:pt x="412" y="174"/>
                    </a:lnTo>
                    <a:lnTo>
                      <a:pt x="412" y="172"/>
                    </a:lnTo>
                    <a:lnTo>
                      <a:pt x="412" y="169"/>
                    </a:lnTo>
                    <a:lnTo>
                      <a:pt x="413" y="167"/>
                    </a:lnTo>
                    <a:lnTo>
                      <a:pt x="414" y="166"/>
                    </a:lnTo>
                    <a:lnTo>
                      <a:pt x="416" y="164"/>
                    </a:lnTo>
                    <a:lnTo>
                      <a:pt x="419" y="162"/>
                    </a:lnTo>
                    <a:lnTo>
                      <a:pt x="420" y="160"/>
                    </a:lnTo>
                    <a:lnTo>
                      <a:pt x="422" y="160"/>
                    </a:lnTo>
                    <a:lnTo>
                      <a:pt x="423" y="159"/>
                    </a:lnTo>
                    <a:lnTo>
                      <a:pt x="423" y="151"/>
                    </a:lnTo>
                    <a:lnTo>
                      <a:pt x="422" y="148"/>
                    </a:lnTo>
                    <a:lnTo>
                      <a:pt x="423" y="146"/>
                    </a:lnTo>
                    <a:lnTo>
                      <a:pt x="423" y="144"/>
                    </a:lnTo>
                    <a:lnTo>
                      <a:pt x="424" y="145"/>
                    </a:lnTo>
                    <a:lnTo>
                      <a:pt x="424" y="144"/>
                    </a:lnTo>
                    <a:lnTo>
                      <a:pt x="426" y="141"/>
                    </a:lnTo>
                    <a:lnTo>
                      <a:pt x="424" y="140"/>
                    </a:lnTo>
                    <a:lnTo>
                      <a:pt x="424" y="135"/>
                    </a:lnTo>
                    <a:lnTo>
                      <a:pt x="423" y="133"/>
                    </a:lnTo>
                    <a:lnTo>
                      <a:pt x="422" y="128"/>
                    </a:lnTo>
                    <a:lnTo>
                      <a:pt x="422" y="124"/>
                    </a:lnTo>
                    <a:lnTo>
                      <a:pt x="421" y="122"/>
                    </a:lnTo>
                    <a:lnTo>
                      <a:pt x="419" y="119"/>
                    </a:lnTo>
                    <a:lnTo>
                      <a:pt x="419" y="118"/>
                    </a:lnTo>
                    <a:lnTo>
                      <a:pt x="419" y="115"/>
                    </a:lnTo>
                    <a:lnTo>
                      <a:pt x="419" y="112"/>
                    </a:lnTo>
                    <a:lnTo>
                      <a:pt x="418" y="111"/>
                    </a:lnTo>
                    <a:lnTo>
                      <a:pt x="417" y="109"/>
                    </a:lnTo>
                    <a:lnTo>
                      <a:pt x="417" y="105"/>
                    </a:lnTo>
                    <a:lnTo>
                      <a:pt x="416" y="105"/>
                    </a:lnTo>
                    <a:lnTo>
                      <a:pt x="414" y="104"/>
                    </a:lnTo>
                    <a:lnTo>
                      <a:pt x="414" y="103"/>
                    </a:lnTo>
                    <a:lnTo>
                      <a:pt x="418" y="104"/>
                    </a:lnTo>
                    <a:lnTo>
                      <a:pt x="420" y="103"/>
                    </a:lnTo>
                    <a:lnTo>
                      <a:pt x="415" y="99"/>
                    </a:lnTo>
                    <a:lnTo>
                      <a:pt x="412" y="101"/>
                    </a:lnTo>
                    <a:lnTo>
                      <a:pt x="410" y="101"/>
                    </a:lnTo>
                    <a:lnTo>
                      <a:pt x="411" y="105"/>
                    </a:lnTo>
                    <a:lnTo>
                      <a:pt x="407" y="101"/>
                    </a:lnTo>
                    <a:lnTo>
                      <a:pt x="406" y="100"/>
                    </a:lnTo>
                    <a:lnTo>
                      <a:pt x="407" y="103"/>
                    </a:lnTo>
                    <a:lnTo>
                      <a:pt x="406" y="101"/>
                    </a:lnTo>
                    <a:lnTo>
                      <a:pt x="402" y="98"/>
                    </a:lnTo>
                    <a:lnTo>
                      <a:pt x="400" y="95"/>
                    </a:lnTo>
                    <a:lnTo>
                      <a:pt x="399" y="96"/>
                    </a:lnTo>
                    <a:lnTo>
                      <a:pt x="398" y="95"/>
                    </a:lnTo>
                    <a:lnTo>
                      <a:pt x="397" y="94"/>
                    </a:lnTo>
                    <a:lnTo>
                      <a:pt x="394" y="92"/>
                    </a:lnTo>
                    <a:lnTo>
                      <a:pt x="394" y="91"/>
                    </a:lnTo>
                    <a:lnTo>
                      <a:pt x="395" y="90"/>
                    </a:lnTo>
                    <a:lnTo>
                      <a:pt x="395" y="89"/>
                    </a:lnTo>
                    <a:lnTo>
                      <a:pt x="398" y="87"/>
                    </a:lnTo>
                    <a:lnTo>
                      <a:pt x="399" y="86"/>
                    </a:lnTo>
                    <a:lnTo>
                      <a:pt x="398" y="84"/>
                    </a:lnTo>
                    <a:lnTo>
                      <a:pt x="397" y="83"/>
                    </a:lnTo>
                    <a:lnTo>
                      <a:pt x="395" y="81"/>
                    </a:lnTo>
                    <a:lnTo>
                      <a:pt x="392" y="78"/>
                    </a:lnTo>
                    <a:lnTo>
                      <a:pt x="392" y="77"/>
                    </a:lnTo>
                    <a:lnTo>
                      <a:pt x="394" y="73"/>
                    </a:lnTo>
                    <a:lnTo>
                      <a:pt x="394" y="71"/>
                    </a:lnTo>
                    <a:lnTo>
                      <a:pt x="391" y="68"/>
                    </a:lnTo>
                    <a:lnTo>
                      <a:pt x="389" y="67"/>
                    </a:lnTo>
                    <a:lnTo>
                      <a:pt x="389" y="66"/>
                    </a:lnTo>
                    <a:lnTo>
                      <a:pt x="390" y="65"/>
                    </a:lnTo>
                    <a:lnTo>
                      <a:pt x="389" y="65"/>
                    </a:lnTo>
                    <a:lnTo>
                      <a:pt x="386" y="67"/>
                    </a:lnTo>
                    <a:lnTo>
                      <a:pt x="384" y="68"/>
                    </a:lnTo>
                    <a:lnTo>
                      <a:pt x="380" y="68"/>
                    </a:lnTo>
                    <a:lnTo>
                      <a:pt x="378" y="70"/>
                    </a:lnTo>
                    <a:lnTo>
                      <a:pt x="378" y="71"/>
                    </a:lnTo>
                    <a:lnTo>
                      <a:pt x="379" y="71"/>
                    </a:lnTo>
                    <a:lnTo>
                      <a:pt x="378" y="72"/>
                    </a:lnTo>
                    <a:lnTo>
                      <a:pt x="378" y="74"/>
                    </a:lnTo>
                    <a:lnTo>
                      <a:pt x="377" y="72"/>
                    </a:lnTo>
                    <a:lnTo>
                      <a:pt x="376" y="71"/>
                    </a:lnTo>
                    <a:lnTo>
                      <a:pt x="376" y="67"/>
                    </a:lnTo>
                    <a:lnTo>
                      <a:pt x="376" y="68"/>
                    </a:lnTo>
                    <a:lnTo>
                      <a:pt x="376" y="65"/>
                    </a:lnTo>
                    <a:lnTo>
                      <a:pt x="375" y="65"/>
                    </a:lnTo>
                    <a:lnTo>
                      <a:pt x="373" y="65"/>
                    </a:lnTo>
                    <a:lnTo>
                      <a:pt x="373" y="64"/>
                    </a:lnTo>
                    <a:lnTo>
                      <a:pt x="372" y="64"/>
                    </a:lnTo>
                    <a:lnTo>
                      <a:pt x="372" y="63"/>
                    </a:lnTo>
                    <a:lnTo>
                      <a:pt x="371" y="62"/>
                    </a:lnTo>
                    <a:lnTo>
                      <a:pt x="369" y="59"/>
                    </a:lnTo>
                    <a:lnTo>
                      <a:pt x="368" y="58"/>
                    </a:lnTo>
                    <a:lnTo>
                      <a:pt x="367" y="59"/>
                    </a:lnTo>
                    <a:lnTo>
                      <a:pt x="365" y="59"/>
                    </a:lnTo>
                    <a:lnTo>
                      <a:pt x="365" y="58"/>
                    </a:lnTo>
                    <a:lnTo>
                      <a:pt x="364" y="58"/>
                    </a:lnTo>
                    <a:lnTo>
                      <a:pt x="364" y="57"/>
                    </a:lnTo>
                    <a:lnTo>
                      <a:pt x="362" y="59"/>
                    </a:lnTo>
                    <a:lnTo>
                      <a:pt x="359" y="59"/>
                    </a:lnTo>
                    <a:lnTo>
                      <a:pt x="359" y="58"/>
                    </a:lnTo>
                    <a:lnTo>
                      <a:pt x="358" y="59"/>
                    </a:lnTo>
                    <a:lnTo>
                      <a:pt x="358" y="58"/>
                    </a:lnTo>
                    <a:lnTo>
                      <a:pt x="357" y="58"/>
                    </a:lnTo>
                    <a:lnTo>
                      <a:pt x="357" y="56"/>
                    </a:lnTo>
                    <a:lnTo>
                      <a:pt x="356" y="56"/>
                    </a:lnTo>
                    <a:lnTo>
                      <a:pt x="357" y="54"/>
                    </a:lnTo>
                    <a:lnTo>
                      <a:pt x="358" y="54"/>
                    </a:lnTo>
                    <a:lnTo>
                      <a:pt x="358" y="52"/>
                    </a:lnTo>
                    <a:lnTo>
                      <a:pt x="358" y="51"/>
                    </a:lnTo>
                    <a:lnTo>
                      <a:pt x="360" y="49"/>
                    </a:lnTo>
                    <a:lnTo>
                      <a:pt x="358" y="47"/>
                    </a:lnTo>
                    <a:lnTo>
                      <a:pt x="358" y="48"/>
                    </a:lnTo>
                    <a:lnTo>
                      <a:pt x="357" y="46"/>
                    </a:lnTo>
                    <a:lnTo>
                      <a:pt x="357" y="43"/>
                    </a:lnTo>
                    <a:lnTo>
                      <a:pt x="356" y="42"/>
                    </a:lnTo>
                    <a:lnTo>
                      <a:pt x="355" y="43"/>
                    </a:lnTo>
                    <a:lnTo>
                      <a:pt x="352" y="43"/>
                    </a:lnTo>
                    <a:lnTo>
                      <a:pt x="352" y="44"/>
                    </a:lnTo>
                    <a:lnTo>
                      <a:pt x="351" y="44"/>
                    </a:lnTo>
                    <a:lnTo>
                      <a:pt x="350" y="47"/>
                    </a:lnTo>
                    <a:lnTo>
                      <a:pt x="350" y="49"/>
                    </a:lnTo>
                    <a:lnTo>
                      <a:pt x="347" y="52"/>
                    </a:lnTo>
                    <a:lnTo>
                      <a:pt x="346" y="52"/>
                    </a:lnTo>
                    <a:lnTo>
                      <a:pt x="346" y="48"/>
                    </a:lnTo>
                    <a:lnTo>
                      <a:pt x="346" y="47"/>
                    </a:lnTo>
                    <a:lnTo>
                      <a:pt x="345" y="49"/>
                    </a:lnTo>
                    <a:lnTo>
                      <a:pt x="344" y="48"/>
                    </a:lnTo>
                    <a:lnTo>
                      <a:pt x="343" y="49"/>
                    </a:lnTo>
                    <a:lnTo>
                      <a:pt x="342" y="47"/>
                    </a:lnTo>
                    <a:lnTo>
                      <a:pt x="341" y="47"/>
                    </a:lnTo>
                    <a:lnTo>
                      <a:pt x="341" y="50"/>
                    </a:lnTo>
                    <a:lnTo>
                      <a:pt x="341" y="47"/>
                    </a:lnTo>
                    <a:lnTo>
                      <a:pt x="340" y="47"/>
                    </a:lnTo>
                    <a:lnTo>
                      <a:pt x="338" y="49"/>
                    </a:lnTo>
                    <a:lnTo>
                      <a:pt x="336" y="49"/>
                    </a:lnTo>
                    <a:lnTo>
                      <a:pt x="335" y="47"/>
                    </a:lnTo>
                    <a:lnTo>
                      <a:pt x="334" y="48"/>
                    </a:lnTo>
                    <a:lnTo>
                      <a:pt x="335" y="49"/>
                    </a:lnTo>
                    <a:lnTo>
                      <a:pt x="334" y="51"/>
                    </a:lnTo>
                    <a:lnTo>
                      <a:pt x="332" y="51"/>
                    </a:lnTo>
                    <a:lnTo>
                      <a:pt x="332" y="52"/>
                    </a:lnTo>
                    <a:lnTo>
                      <a:pt x="332" y="53"/>
                    </a:lnTo>
                    <a:lnTo>
                      <a:pt x="330" y="54"/>
                    </a:lnTo>
                    <a:lnTo>
                      <a:pt x="328" y="56"/>
                    </a:lnTo>
                    <a:lnTo>
                      <a:pt x="330" y="57"/>
                    </a:lnTo>
                    <a:lnTo>
                      <a:pt x="330" y="58"/>
                    </a:lnTo>
                    <a:lnTo>
                      <a:pt x="328" y="58"/>
                    </a:lnTo>
                    <a:lnTo>
                      <a:pt x="328" y="57"/>
                    </a:lnTo>
                    <a:lnTo>
                      <a:pt x="327" y="57"/>
                    </a:lnTo>
                    <a:lnTo>
                      <a:pt x="326" y="54"/>
                    </a:lnTo>
                    <a:lnTo>
                      <a:pt x="327" y="53"/>
                    </a:lnTo>
                    <a:lnTo>
                      <a:pt x="327" y="51"/>
                    </a:lnTo>
                    <a:lnTo>
                      <a:pt x="328" y="51"/>
                    </a:lnTo>
                    <a:lnTo>
                      <a:pt x="328" y="47"/>
                    </a:lnTo>
                    <a:lnTo>
                      <a:pt x="330" y="47"/>
                    </a:lnTo>
                    <a:lnTo>
                      <a:pt x="330" y="45"/>
                    </a:lnTo>
                    <a:lnTo>
                      <a:pt x="334" y="48"/>
                    </a:lnTo>
                    <a:lnTo>
                      <a:pt x="334" y="47"/>
                    </a:lnTo>
                    <a:lnTo>
                      <a:pt x="337" y="47"/>
                    </a:lnTo>
                    <a:lnTo>
                      <a:pt x="336" y="45"/>
                    </a:lnTo>
                    <a:lnTo>
                      <a:pt x="338" y="44"/>
                    </a:lnTo>
                    <a:lnTo>
                      <a:pt x="338" y="42"/>
                    </a:lnTo>
                    <a:lnTo>
                      <a:pt x="337" y="41"/>
                    </a:lnTo>
                    <a:lnTo>
                      <a:pt x="339" y="42"/>
                    </a:lnTo>
                    <a:lnTo>
                      <a:pt x="340" y="44"/>
                    </a:lnTo>
                    <a:lnTo>
                      <a:pt x="340" y="43"/>
                    </a:lnTo>
                    <a:lnTo>
                      <a:pt x="341" y="43"/>
                    </a:lnTo>
                    <a:lnTo>
                      <a:pt x="341" y="42"/>
                    </a:lnTo>
                    <a:lnTo>
                      <a:pt x="343" y="45"/>
                    </a:lnTo>
                    <a:lnTo>
                      <a:pt x="345" y="44"/>
                    </a:lnTo>
                    <a:lnTo>
                      <a:pt x="346" y="45"/>
                    </a:lnTo>
                    <a:lnTo>
                      <a:pt x="346" y="44"/>
                    </a:lnTo>
                    <a:lnTo>
                      <a:pt x="348" y="43"/>
                    </a:lnTo>
                    <a:lnTo>
                      <a:pt x="349" y="44"/>
                    </a:lnTo>
                    <a:lnTo>
                      <a:pt x="351" y="43"/>
                    </a:lnTo>
                    <a:lnTo>
                      <a:pt x="352" y="41"/>
                    </a:lnTo>
                    <a:lnTo>
                      <a:pt x="351" y="42"/>
                    </a:lnTo>
                    <a:lnTo>
                      <a:pt x="350" y="41"/>
                    </a:lnTo>
                    <a:lnTo>
                      <a:pt x="344" y="42"/>
                    </a:lnTo>
                    <a:lnTo>
                      <a:pt x="338" y="41"/>
                    </a:lnTo>
                    <a:lnTo>
                      <a:pt x="334" y="41"/>
                    </a:lnTo>
                    <a:lnTo>
                      <a:pt x="334" y="39"/>
                    </a:lnTo>
                    <a:lnTo>
                      <a:pt x="333" y="39"/>
                    </a:lnTo>
                    <a:lnTo>
                      <a:pt x="329" y="45"/>
                    </a:lnTo>
                    <a:lnTo>
                      <a:pt x="328" y="47"/>
                    </a:lnTo>
                    <a:lnTo>
                      <a:pt x="325" y="53"/>
                    </a:lnTo>
                    <a:lnTo>
                      <a:pt x="323" y="56"/>
                    </a:lnTo>
                    <a:lnTo>
                      <a:pt x="322" y="57"/>
                    </a:lnTo>
                    <a:lnTo>
                      <a:pt x="318" y="59"/>
                    </a:lnTo>
                    <a:lnTo>
                      <a:pt x="317" y="59"/>
                    </a:lnTo>
                    <a:lnTo>
                      <a:pt x="316" y="61"/>
                    </a:lnTo>
                    <a:lnTo>
                      <a:pt x="316" y="63"/>
                    </a:lnTo>
                    <a:lnTo>
                      <a:pt x="314" y="65"/>
                    </a:lnTo>
                    <a:lnTo>
                      <a:pt x="313" y="65"/>
                    </a:lnTo>
                    <a:lnTo>
                      <a:pt x="314" y="65"/>
                    </a:lnTo>
                    <a:lnTo>
                      <a:pt x="315" y="65"/>
                    </a:lnTo>
                    <a:lnTo>
                      <a:pt x="315" y="66"/>
                    </a:lnTo>
                    <a:lnTo>
                      <a:pt x="312" y="67"/>
                    </a:lnTo>
                    <a:lnTo>
                      <a:pt x="313" y="71"/>
                    </a:lnTo>
                    <a:lnTo>
                      <a:pt x="315" y="71"/>
                    </a:lnTo>
                    <a:lnTo>
                      <a:pt x="315" y="72"/>
                    </a:lnTo>
                    <a:lnTo>
                      <a:pt x="314" y="72"/>
                    </a:lnTo>
                    <a:lnTo>
                      <a:pt x="312" y="71"/>
                    </a:lnTo>
                    <a:lnTo>
                      <a:pt x="312" y="70"/>
                    </a:lnTo>
                    <a:lnTo>
                      <a:pt x="312" y="68"/>
                    </a:lnTo>
                    <a:lnTo>
                      <a:pt x="312" y="67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09" y="65"/>
                    </a:lnTo>
                    <a:lnTo>
                      <a:pt x="303" y="67"/>
                    </a:lnTo>
                    <a:lnTo>
                      <a:pt x="299" y="68"/>
                    </a:lnTo>
                    <a:lnTo>
                      <a:pt x="297" y="67"/>
                    </a:lnTo>
                    <a:lnTo>
                      <a:pt x="293" y="67"/>
                    </a:lnTo>
                    <a:lnTo>
                      <a:pt x="290" y="71"/>
                    </a:lnTo>
                    <a:lnTo>
                      <a:pt x="287" y="72"/>
                    </a:lnTo>
                    <a:lnTo>
                      <a:pt x="286" y="73"/>
                    </a:lnTo>
                    <a:lnTo>
                      <a:pt x="287" y="76"/>
                    </a:lnTo>
                    <a:lnTo>
                      <a:pt x="290" y="71"/>
                    </a:lnTo>
                    <a:lnTo>
                      <a:pt x="291" y="72"/>
                    </a:lnTo>
                    <a:lnTo>
                      <a:pt x="291" y="74"/>
                    </a:lnTo>
                    <a:lnTo>
                      <a:pt x="289" y="75"/>
                    </a:lnTo>
                    <a:lnTo>
                      <a:pt x="289" y="76"/>
                    </a:lnTo>
                    <a:lnTo>
                      <a:pt x="287" y="78"/>
                    </a:lnTo>
                    <a:lnTo>
                      <a:pt x="286" y="77"/>
                    </a:lnTo>
                    <a:lnTo>
                      <a:pt x="286" y="78"/>
                    </a:lnTo>
                    <a:lnTo>
                      <a:pt x="287" y="78"/>
                    </a:lnTo>
                    <a:lnTo>
                      <a:pt x="286" y="81"/>
                    </a:lnTo>
                    <a:lnTo>
                      <a:pt x="286" y="82"/>
                    </a:lnTo>
                    <a:lnTo>
                      <a:pt x="285" y="83"/>
                    </a:lnTo>
                    <a:lnTo>
                      <a:pt x="286" y="83"/>
                    </a:lnTo>
                    <a:lnTo>
                      <a:pt x="285" y="83"/>
                    </a:lnTo>
                    <a:lnTo>
                      <a:pt x="285" y="87"/>
                    </a:lnTo>
                    <a:lnTo>
                      <a:pt x="285" y="88"/>
                    </a:lnTo>
                    <a:lnTo>
                      <a:pt x="283" y="89"/>
                    </a:lnTo>
                    <a:lnTo>
                      <a:pt x="282" y="89"/>
                    </a:lnTo>
                    <a:lnTo>
                      <a:pt x="281" y="89"/>
                    </a:lnTo>
                    <a:lnTo>
                      <a:pt x="281" y="87"/>
                    </a:lnTo>
                    <a:lnTo>
                      <a:pt x="281" y="86"/>
                    </a:lnTo>
                    <a:lnTo>
                      <a:pt x="278" y="86"/>
                    </a:lnTo>
                    <a:lnTo>
                      <a:pt x="277" y="83"/>
                    </a:lnTo>
                    <a:lnTo>
                      <a:pt x="275" y="85"/>
                    </a:lnTo>
                    <a:lnTo>
                      <a:pt x="273" y="84"/>
                    </a:lnTo>
                    <a:lnTo>
                      <a:pt x="273" y="82"/>
                    </a:lnTo>
                    <a:lnTo>
                      <a:pt x="270" y="81"/>
                    </a:lnTo>
                    <a:lnTo>
                      <a:pt x="269" y="78"/>
                    </a:lnTo>
                    <a:lnTo>
                      <a:pt x="268" y="79"/>
                    </a:lnTo>
                    <a:lnTo>
                      <a:pt x="264" y="79"/>
                    </a:lnTo>
                    <a:lnTo>
                      <a:pt x="261" y="81"/>
                    </a:lnTo>
                    <a:lnTo>
                      <a:pt x="259" y="82"/>
                    </a:lnTo>
                    <a:lnTo>
                      <a:pt x="258" y="82"/>
                    </a:lnTo>
                    <a:lnTo>
                      <a:pt x="257" y="83"/>
                    </a:lnTo>
                    <a:lnTo>
                      <a:pt x="256" y="85"/>
                    </a:lnTo>
                    <a:lnTo>
                      <a:pt x="260" y="87"/>
                    </a:lnTo>
                    <a:lnTo>
                      <a:pt x="259" y="88"/>
                    </a:lnTo>
                    <a:lnTo>
                      <a:pt x="257" y="89"/>
                    </a:lnTo>
                    <a:lnTo>
                      <a:pt x="256" y="87"/>
                    </a:lnTo>
                    <a:lnTo>
                      <a:pt x="255" y="89"/>
                    </a:lnTo>
                    <a:lnTo>
                      <a:pt x="253" y="90"/>
                    </a:lnTo>
                    <a:lnTo>
                      <a:pt x="251" y="94"/>
                    </a:lnTo>
                    <a:lnTo>
                      <a:pt x="251" y="93"/>
                    </a:lnTo>
                    <a:lnTo>
                      <a:pt x="253" y="89"/>
                    </a:lnTo>
                    <a:lnTo>
                      <a:pt x="251" y="89"/>
                    </a:lnTo>
                    <a:lnTo>
                      <a:pt x="251" y="88"/>
                    </a:lnTo>
                    <a:lnTo>
                      <a:pt x="252" y="88"/>
                    </a:lnTo>
                    <a:lnTo>
                      <a:pt x="253" y="87"/>
                    </a:lnTo>
                    <a:lnTo>
                      <a:pt x="256" y="82"/>
                    </a:lnTo>
                    <a:lnTo>
                      <a:pt x="256" y="80"/>
                    </a:lnTo>
                    <a:lnTo>
                      <a:pt x="256" y="79"/>
                    </a:lnTo>
                    <a:lnTo>
                      <a:pt x="254" y="80"/>
                    </a:lnTo>
                    <a:lnTo>
                      <a:pt x="252" y="80"/>
                    </a:lnTo>
                    <a:lnTo>
                      <a:pt x="251" y="80"/>
                    </a:lnTo>
                    <a:lnTo>
                      <a:pt x="250" y="77"/>
                    </a:lnTo>
                    <a:lnTo>
                      <a:pt x="250" y="75"/>
                    </a:lnTo>
                    <a:lnTo>
                      <a:pt x="251" y="73"/>
                    </a:lnTo>
                    <a:lnTo>
                      <a:pt x="252" y="71"/>
                    </a:lnTo>
                    <a:lnTo>
                      <a:pt x="252" y="72"/>
                    </a:lnTo>
                    <a:lnTo>
                      <a:pt x="255" y="73"/>
                    </a:lnTo>
                    <a:lnTo>
                      <a:pt x="259" y="68"/>
                    </a:lnTo>
                    <a:lnTo>
                      <a:pt x="264" y="65"/>
                    </a:lnTo>
                    <a:lnTo>
                      <a:pt x="264" y="63"/>
                    </a:lnTo>
                    <a:lnTo>
                      <a:pt x="266" y="63"/>
                    </a:lnTo>
                    <a:lnTo>
                      <a:pt x="265" y="54"/>
                    </a:lnTo>
                    <a:lnTo>
                      <a:pt x="264" y="50"/>
                    </a:lnTo>
                    <a:lnTo>
                      <a:pt x="268" y="47"/>
                    </a:lnTo>
                    <a:lnTo>
                      <a:pt x="267" y="45"/>
                    </a:lnTo>
                    <a:lnTo>
                      <a:pt x="270" y="45"/>
                    </a:lnTo>
                    <a:lnTo>
                      <a:pt x="269" y="44"/>
                    </a:lnTo>
                    <a:lnTo>
                      <a:pt x="271" y="44"/>
                    </a:lnTo>
                    <a:lnTo>
                      <a:pt x="276" y="46"/>
                    </a:lnTo>
                    <a:lnTo>
                      <a:pt x="272" y="37"/>
                    </a:lnTo>
                    <a:lnTo>
                      <a:pt x="268" y="35"/>
                    </a:lnTo>
                    <a:lnTo>
                      <a:pt x="264" y="35"/>
                    </a:lnTo>
                    <a:lnTo>
                      <a:pt x="263" y="36"/>
                    </a:lnTo>
                    <a:lnTo>
                      <a:pt x="262" y="39"/>
                    </a:lnTo>
                    <a:lnTo>
                      <a:pt x="262" y="41"/>
                    </a:lnTo>
                    <a:lnTo>
                      <a:pt x="263" y="41"/>
                    </a:lnTo>
                    <a:lnTo>
                      <a:pt x="264" y="41"/>
                    </a:lnTo>
                    <a:lnTo>
                      <a:pt x="265" y="42"/>
                    </a:lnTo>
                    <a:lnTo>
                      <a:pt x="266" y="45"/>
                    </a:lnTo>
                    <a:lnTo>
                      <a:pt x="266" y="46"/>
                    </a:lnTo>
                    <a:lnTo>
                      <a:pt x="266" y="47"/>
                    </a:lnTo>
                    <a:lnTo>
                      <a:pt x="264" y="47"/>
                    </a:lnTo>
                    <a:lnTo>
                      <a:pt x="262" y="48"/>
                    </a:lnTo>
                    <a:lnTo>
                      <a:pt x="259" y="47"/>
                    </a:lnTo>
                    <a:lnTo>
                      <a:pt x="251" y="52"/>
                    </a:lnTo>
                    <a:lnTo>
                      <a:pt x="247" y="53"/>
                    </a:lnTo>
                    <a:lnTo>
                      <a:pt x="246" y="53"/>
                    </a:lnTo>
                    <a:lnTo>
                      <a:pt x="243" y="48"/>
                    </a:lnTo>
                    <a:lnTo>
                      <a:pt x="233" y="44"/>
                    </a:lnTo>
                    <a:lnTo>
                      <a:pt x="232" y="42"/>
                    </a:lnTo>
                    <a:lnTo>
                      <a:pt x="228" y="41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225" y="44"/>
                    </a:lnTo>
                    <a:lnTo>
                      <a:pt x="221" y="48"/>
                    </a:lnTo>
                    <a:lnTo>
                      <a:pt x="221" y="50"/>
                    </a:lnTo>
                    <a:lnTo>
                      <a:pt x="221" y="52"/>
                    </a:lnTo>
                    <a:lnTo>
                      <a:pt x="220" y="49"/>
                    </a:lnTo>
                    <a:lnTo>
                      <a:pt x="221" y="47"/>
                    </a:lnTo>
                    <a:lnTo>
                      <a:pt x="222" y="47"/>
                    </a:lnTo>
                    <a:lnTo>
                      <a:pt x="222" y="45"/>
                    </a:lnTo>
                    <a:lnTo>
                      <a:pt x="221" y="43"/>
                    </a:lnTo>
                    <a:lnTo>
                      <a:pt x="221" y="42"/>
                    </a:lnTo>
                    <a:lnTo>
                      <a:pt x="223" y="41"/>
                    </a:lnTo>
                    <a:lnTo>
                      <a:pt x="222" y="41"/>
                    </a:lnTo>
                    <a:lnTo>
                      <a:pt x="221" y="39"/>
                    </a:lnTo>
                    <a:lnTo>
                      <a:pt x="219" y="38"/>
                    </a:lnTo>
                    <a:lnTo>
                      <a:pt x="211" y="39"/>
                    </a:lnTo>
                    <a:lnTo>
                      <a:pt x="210" y="40"/>
                    </a:lnTo>
                    <a:lnTo>
                      <a:pt x="208" y="41"/>
                    </a:lnTo>
                    <a:lnTo>
                      <a:pt x="207" y="40"/>
                    </a:lnTo>
                    <a:lnTo>
                      <a:pt x="207" y="38"/>
                    </a:lnTo>
                    <a:lnTo>
                      <a:pt x="209" y="38"/>
                    </a:lnTo>
                    <a:lnTo>
                      <a:pt x="213" y="36"/>
                    </a:lnTo>
                    <a:lnTo>
                      <a:pt x="214" y="35"/>
                    </a:lnTo>
                    <a:lnTo>
                      <a:pt x="215" y="33"/>
                    </a:lnTo>
                    <a:lnTo>
                      <a:pt x="215" y="25"/>
                    </a:lnTo>
                    <a:lnTo>
                      <a:pt x="216" y="23"/>
                    </a:lnTo>
                    <a:lnTo>
                      <a:pt x="212" y="21"/>
                    </a:lnTo>
                    <a:lnTo>
                      <a:pt x="213" y="20"/>
                    </a:lnTo>
                    <a:lnTo>
                      <a:pt x="216" y="20"/>
                    </a:lnTo>
                    <a:lnTo>
                      <a:pt x="214" y="17"/>
                    </a:lnTo>
                    <a:lnTo>
                      <a:pt x="214" y="14"/>
                    </a:lnTo>
                    <a:lnTo>
                      <a:pt x="213" y="12"/>
                    </a:lnTo>
                    <a:lnTo>
                      <a:pt x="210" y="11"/>
                    </a:lnTo>
                    <a:lnTo>
                      <a:pt x="209" y="13"/>
                    </a:lnTo>
                    <a:lnTo>
                      <a:pt x="209" y="14"/>
                    </a:lnTo>
                    <a:lnTo>
                      <a:pt x="207" y="13"/>
                    </a:lnTo>
                    <a:lnTo>
                      <a:pt x="206" y="10"/>
                    </a:lnTo>
                    <a:lnTo>
                      <a:pt x="200" y="7"/>
                    </a:lnTo>
                    <a:lnTo>
                      <a:pt x="197" y="6"/>
                    </a:lnTo>
                    <a:lnTo>
                      <a:pt x="198" y="4"/>
                    </a:lnTo>
                    <a:lnTo>
                      <a:pt x="196" y="4"/>
                    </a:lnTo>
                    <a:lnTo>
                      <a:pt x="191" y="8"/>
                    </a:lnTo>
                    <a:lnTo>
                      <a:pt x="188" y="8"/>
                    </a:lnTo>
                    <a:lnTo>
                      <a:pt x="186" y="6"/>
                    </a:lnTo>
                    <a:lnTo>
                      <a:pt x="182" y="9"/>
                    </a:lnTo>
                    <a:lnTo>
                      <a:pt x="179" y="8"/>
                    </a:lnTo>
                    <a:lnTo>
                      <a:pt x="179" y="5"/>
                    </a:lnTo>
                    <a:lnTo>
                      <a:pt x="175" y="4"/>
                    </a:lnTo>
                    <a:lnTo>
                      <a:pt x="174" y="4"/>
                    </a:lnTo>
                    <a:lnTo>
                      <a:pt x="168" y="5"/>
                    </a:lnTo>
                    <a:lnTo>
                      <a:pt x="168" y="3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61" y="2"/>
                    </a:lnTo>
                    <a:lnTo>
                      <a:pt x="159" y="1"/>
                    </a:lnTo>
                    <a:lnTo>
                      <a:pt x="156" y="2"/>
                    </a:lnTo>
                    <a:lnTo>
                      <a:pt x="154" y="2"/>
                    </a:lnTo>
                    <a:lnTo>
                      <a:pt x="152" y="0"/>
                    </a:lnTo>
                    <a:lnTo>
                      <a:pt x="150" y="3"/>
                    </a:lnTo>
                    <a:lnTo>
                      <a:pt x="150" y="9"/>
                    </a:lnTo>
                    <a:lnTo>
                      <a:pt x="153" y="10"/>
                    </a:lnTo>
                    <a:lnTo>
                      <a:pt x="154" y="11"/>
                    </a:lnTo>
                    <a:lnTo>
                      <a:pt x="155" y="15"/>
                    </a:lnTo>
                    <a:lnTo>
                      <a:pt x="154" y="16"/>
                    </a:lnTo>
                    <a:lnTo>
                      <a:pt x="154" y="17"/>
                    </a:lnTo>
                    <a:lnTo>
                      <a:pt x="156" y="17"/>
                    </a:lnTo>
                    <a:lnTo>
                      <a:pt x="157" y="22"/>
                    </a:lnTo>
                    <a:lnTo>
                      <a:pt x="160" y="23"/>
                    </a:lnTo>
                    <a:lnTo>
                      <a:pt x="160" y="26"/>
                    </a:lnTo>
                    <a:lnTo>
                      <a:pt x="158" y="27"/>
                    </a:lnTo>
                    <a:lnTo>
                      <a:pt x="159" y="27"/>
                    </a:lnTo>
                    <a:lnTo>
                      <a:pt x="162" y="26"/>
                    </a:lnTo>
                    <a:lnTo>
                      <a:pt x="164" y="31"/>
                    </a:lnTo>
                    <a:lnTo>
                      <a:pt x="166" y="32"/>
                    </a:lnTo>
                    <a:lnTo>
                      <a:pt x="167" y="37"/>
                    </a:lnTo>
                    <a:lnTo>
                      <a:pt x="167" y="41"/>
                    </a:lnTo>
                    <a:lnTo>
                      <a:pt x="166" y="41"/>
                    </a:lnTo>
                    <a:lnTo>
                      <a:pt x="165" y="40"/>
                    </a:lnTo>
                    <a:lnTo>
                      <a:pt x="162" y="42"/>
                    </a:lnTo>
                    <a:lnTo>
                      <a:pt x="161" y="42"/>
                    </a:lnTo>
                    <a:lnTo>
                      <a:pt x="159" y="41"/>
                    </a:lnTo>
                    <a:lnTo>
                      <a:pt x="152" y="43"/>
                    </a:lnTo>
                    <a:lnTo>
                      <a:pt x="151" y="42"/>
                    </a:lnTo>
                    <a:lnTo>
                      <a:pt x="149" y="46"/>
                    </a:lnTo>
                    <a:lnTo>
                      <a:pt x="150" y="47"/>
                    </a:lnTo>
                    <a:lnTo>
                      <a:pt x="150" y="46"/>
                    </a:lnTo>
                    <a:lnTo>
                      <a:pt x="150" y="45"/>
                    </a:lnTo>
                    <a:lnTo>
                      <a:pt x="151" y="46"/>
                    </a:lnTo>
                    <a:lnTo>
                      <a:pt x="150" y="48"/>
                    </a:lnTo>
                    <a:lnTo>
                      <a:pt x="148" y="48"/>
                    </a:lnTo>
                    <a:lnTo>
                      <a:pt x="147" y="51"/>
                    </a:lnTo>
                    <a:lnTo>
                      <a:pt x="150" y="53"/>
                    </a:lnTo>
                    <a:lnTo>
                      <a:pt x="151" y="55"/>
                    </a:lnTo>
                    <a:lnTo>
                      <a:pt x="151" y="54"/>
                    </a:lnTo>
                    <a:lnTo>
                      <a:pt x="154" y="53"/>
                    </a:lnTo>
                    <a:lnTo>
                      <a:pt x="156" y="54"/>
                    </a:lnTo>
                    <a:lnTo>
                      <a:pt x="158" y="53"/>
                    </a:lnTo>
                    <a:lnTo>
                      <a:pt x="160" y="55"/>
                    </a:lnTo>
                    <a:lnTo>
                      <a:pt x="159" y="59"/>
                    </a:lnTo>
                    <a:lnTo>
                      <a:pt x="156" y="63"/>
                    </a:lnTo>
                    <a:lnTo>
                      <a:pt x="157" y="65"/>
                    </a:lnTo>
                    <a:lnTo>
                      <a:pt x="159" y="67"/>
                    </a:lnTo>
                    <a:lnTo>
                      <a:pt x="161" y="67"/>
                    </a:lnTo>
                    <a:lnTo>
                      <a:pt x="164" y="68"/>
                    </a:lnTo>
                    <a:lnTo>
                      <a:pt x="166" y="70"/>
                    </a:lnTo>
                    <a:lnTo>
                      <a:pt x="166" y="72"/>
                    </a:lnTo>
                    <a:lnTo>
                      <a:pt x="166" y="74"/>
                    </a:lnTo>
                    <a:lnTo>
                      <a:pt x="164" y="76"/>
                    </a:lnTo>
                    <a:lnTo>
                      <a:pt x="161" y="74"/>
                    </a:lnTo>
                    <a:lnTo>
                      <a:pt x="158" y="74"/>
                    </a:lnTo>
                    <a:lnTo>
                      <a:pt x="158" y="76"/>
                    </a:lnTo>
                    <a:lnTo>
                      <a:pt x="160" y="78"/>
                    </a:lnTo>
                    <a:lnTo>
                      <a:pt x="162" y="85"/>
                    </a:lnTo>
                    <a:lnTo>
                      <a:pt x="164" y="87"/>
                    </a:lnTo>
                    <a:lnTo>
                      <a:pt x="166" y="86"/>
                    </a:lnTo>
                    <a:lnTo>
                      <a:pt x="169" y="87"/>
                    </a:lnTo>
                    <a:lnTo>
                      <a:pt x="175" y="88"/>
                    </a:lnTo>
                    <a:lnTo>
                      <a:pt x="178" y="89"/>
                    </a:lnTo>
                    <a:lnTo>
                      <a:pt x="180" y="91"/>
                    </a:lnTo>
                    <a:lnTo>
                      <a:pt x="181" y="93"/>
                    </a:lnTo>
                    <a:lnTo>
                      <a:pt x="184" y="95"/>
                    </a:lnTo>
                    <a:lnTo>
                      <a:pt x="185" y="98"/>
                    </a:lnTo>
                    <a:lnTo>
                      <a:pt x="185" y="99"/>
                    </a:lnTo>
                    <a:lnTo>
                      <a:pt x="185" y="101"/>
                    </a:lnTo>
                    <a:lnTo>
                      <a:pt x="186" y="102"/>
                    </a:lnTo>
                    <a:lnTo>
                      <a:pt x="189" y="105"/>
                    </a:lnTo>
                    <a:lnTo>
                      <a:pt x="191" y="107"/>
                    </a:lnTo>
                    <a:lnTo>
                      <a:pt x="191" y="110"/>
                    </a:lnTo>
                    <a:lnTo>
                      <a:pt x="192" y="112"/>
                    </a:lnTo>
                    <a:lnTo>
                      <a:pt x="198" y="117"/>
                    </a:lnTo>
                    <a:lnTo>
                      <a:pt x="200" y="117"/>
                    </a:lnTo>
                    <a:lnTo>
                      <a:pt x="204" y="118"/>
                    </a:lnTo>
                    <a:lnTo>
                      <a:pt x="205" y="118"/>
                    </a:lnTo>
                    <a:lnTo>
                      <a:pt x="203" y="119"/>
                    </a:lnTo>
                    <a:lnTo>
                      <a:pt x="200" y="118"/>
                    </a:lnTo>
                    <a:lnTo>
                      <a:pt x="199" y="119"/>
                    </a:lnTo>
                    <a:lnTo>
                      <a:pt x="193" y="115"/>
                    </a:lnTo>
                    <a:lnTo>
                      <a:pt x="190" y="112"/>
                    </a:lnTo>
                    <a:lnTo>
                      <a:pt x="189" y="109"/>
                    </a:lnTo>
                    <a:lnTo>
                      <a:pt x="187" y="106"/>
                    </a:lnTo>
                    <a:lnTo>
                      <a:pt x="184" y="103"/>
                    </a:lnTo>
                    <a:lnTo>
                      <a:pt x="181" y="98"/>
                    </a:lnTo>
                    <a:lnTo>
                      <a:pt x="181" y="96"/>
                    </a:lnTo>
                    <a:lnTo>
                      <a:pt x="180" y="93"/>
                    </a:lnTo>
                    <a:lnTo>
                      <a:pt x="178" y="91"/>
                    </a:lnTo>
                    <a:lnTo>
                      <a:pt x="174" y="91"/>
                    </a:lnTo>
                    <a:lnTo>
                      <a:pt x="169" y="90"/>
                    </a:lnTo>
                    <a:lnTo>
                      <a:pt x="168" y="90"/>
                    </a:lnTo>
                    <a:lnTo>
                      <a:pt x="166" y="91"/>
                    </a:lnTo>
                    <a:lnTo>
                      <a:pt x="163" y="91"/>
                    </a:lnTo>
                    <a:lnTo>
                      <a:pt x="159" y="93"/>
                    </a:lnTo>
                    <a:lnTo>
                      <a:pt x="155" y="93"/>
                    </a:lnTo>
                    <a:lnTo>
                      <a:pt x="150" y="87"/>
                    </a:lnTo>
                    <a:lnTo>
                      <a:pt x="149" y="87"/>
                    </a:lnTo>
                    <a:lnTo>
                      <a:pt x="146" y="89"/>
                    </a:lnTo>
                    <a:lnTo>
                      <a:pt x="144" y="89"/>
                    </a:lnTo>
                    <a:lnTo>
                      <a:pt x="142" y="100"/>
                    </a:lnTo>
                    <a:lnTo>
                      <a:pt x="139" y="103"/>
                    </a:lnTo>
                    <a:lnTo>
                      <a:pt x="139" y="106"/>
                    </a:lnTo>
                    <a:lnTo>
                      <a:pt x="140" y="108"/>
                    </a:lnTo>
                    <a:lnTo>
                      <a:pt x="141" y="112"/>
                    </a:lnTo>
                    <a:lnTo>
                      <a:pt x="142" y="113"/>
                    </a:lnTo>
                    <a:lnTo>
                      <a:pt x="142" y="115"/>
                    </a:lnTo>
                    <a:lnTo>
                      <a:pt x="144" y="118"/>
                    </a:lnTo>
                    <a:lnTo>
                      <a:pt x="142" y="118"/>
                    </a:lnTo>
                    <a:lnTo>
                      <a:pt x="142" y="117"/>
                    </a:lnTo>
                    <a:lnTo>
                      <a:pt x="134" y="112"/>
                    </a:lnTo>
                    <a:lnTo>
                      <a:pt x="132" y="110"/>
                    </a:lnTo>
                    <a:lnTo>
                      <a:pt x="131" y="110"/>
                    </a:lnTo>
                    <a:lnTo>
                      <a:pt x="128" y="112"/>
                    </a:lnTo>
                    <a:lnTo>
                      <a:pt x="126" y="117"/>
                    </a:lnTo>
                    <a:lnTo>
                      <a:pt x="127" y="118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22"/>
                    </a:lnTo>
                    <a:lnTo>
                      <a:pt x="130" y="125"/>
                    </a:lnTo>
                    <a:lnTo>
                      <a:pt x="127" y="128"/>
                    </a:lnTo>
                    <a:lnTo>
                      <a:pt x="126" y="127"/>
                    </a:lnTo>
                    <a:lnTo>
                      <a:pt x="123" y="123"/>
                    </a:lnTo>
                    <a:lnTo>
                      <a:pt x="120" y="124"/>
                    </a:lnTo>
                    <a:lnTo>
                      <a:pt x="119" y="121"/>
                    </a:lnTo>
                    <a:lnTo>
                      <a:pt x="119" y="118"/>
                    </a:lnTo>
                    <a:lnTo>
                      <a:pt x="121" y="118"/>
                    </a:lnTo>
                    <a:lnTo>
                      <a:pt x="125" y="117"/>
                    </a:lnTo>
                    <a:lnTo>
                      <a:pt x="125" y="115"/>
                    </a:lnTo>
                    <a:lnTo>
                      <a:pt x="124" y="115"/>
                    </a:lnTo>
                    <a:lnTo>
                      <a:pt x="124" y="112"/>
                    </a:lnTo>
                    <a:lnTo>
                      <a:pt x="120" y="106"/>
                    </a:lnTo>
                    <a:lnTo>
                      <a:pt x="119" y="107"/>
                    </a:lnTo>
                    <a:lnTo>
                      <a:pt x="118" y="102"/>
                    </a:lnTo>
                    <a:lnTo>
                      <a:pt x="119" y="101"/>
                    </a:lnTo>
                    <a:lnTo>
                      <a:pt x="114" y="100"/>
                    </a:lnTo>
                    <a:lnTo>
                      <a:pt x="108" y="100"/>
                    </a:lnTo>
                    <a:lnTo>
                      <a:pt x="106" y="101"/>
                    </a:lnTo>
                    <a:lnTo>
                      <a:pt x="102" y="101"/>
                    </a:lnTo>
                    <a:lnTo>
                      <a:pt x="95" y="103"/>
                    </a:lnTo>
                    <a:lnTo>
                      <a:pt x="92" y="103"/>
                    </a:lnTo>
                    <a:lnTo>
                      <a:pt x="91" y="101"/>
                    </a:lnTo>
                    <a:lnTo>
                      <a:pt x="86" y="101"/>
                    </a:lnTo>
                    <a:lnTo>
                      <a:pt x="80" y="102"/>
                    </a:lnTo>
                    <a:lnTo>
                      <a:pt x="78" y="105"/>
                    </a:lnTo>
                    <a:lnTo>
                      <a:pt x="73" y="111"/>
                    </a:lnTo>
                    <a:lnTo>
                      <a:pt x="73" y="112"/>
                    </a:lnTo>
                    <a:lnTo>
                      <a:pt x="76" y="114"/>
                    </a:lnTo>
                    <a:lnTo>
                      <a:pt x="73" y="116"/>
                    </a:lnTo>
                    <a:lnTo>
                      <a:pt x="72" y="114"/>
                    </a:lnTo>
                    <a:lnTo>
                      <a:pt x="70" y="116"/>
                    </a:lnTo>
                    <a:lnTo>
                      <a:pt x="67" y="127"/>
                    </a:lnTo>
                    <a:lnTo>
                      <a:pt x="67" y="129"/>
                    </a:lnTo>
                    <a:lnTo>
                      <a:pt x="68" y="130"/>
                    </a:lnTo>
                    <a:lnTo>
                      <a:pt x="73" y="130"/>
                    </a:lnTo>
                    <a:lnTo>
                      <a:pt x="76" y="131"/>
                    </a:lnTo>
                    <a:lnTo>
                      <a:pt x="82" y="132"/>
                    </a:lnTo>
                    <a:lnTo>
                      <a:pt x="83" y="133"/>
                    </a:lnTo>
                    <a:lnTo>
                      <a:pt x="79" y="132"/>
                    </a:lnTo>
                    <a:lnTo>
                      <a:pt x="79" y="134"/>
                    </a:lnTo>
                    <a:lnTo>
                      <a:pt x="79" y="137"/>
                    </a:lnTo>
                    <a:lnTo>
                      <a:pt x="75" y="136"/>
                    </a:lnTo>
                    <a:lnTo>
                      <a:pt x="76" y="141"/>
                    </a:lnTo>
                    <a:lnTo>
                      <a:pt x="76" y="142"/>
                    </a:lnTo>
                    <a:lnTo>
                      <a:pt x="77" y="144"/>
                    </a:lnTo>
                    <a:lnTo>
                      <a:pt x="75" y="143"/>
                    </a:lnTo>
                    <a:lnTo>
                      <a:pt x="74" y="144"/>
                    </a:lnTo>
                    <a:lnTo>
                      <a:pt x="74" y="146"/>
                    </a:lnTo>
                    <a:lnTo>
                      <a:pt x="74" y="147"/>
                    </a:lnTo>
                    <a:lnTo>
                      <a:pt x="75" y="148"/>
                    </a:lnTo>
                    <a:lnTo>
                      <a:pt x="74" y="151"/>
                    </a:lnTo>
                    <a:lnTo>
                      <a:pt x="75" y="158"/>
                    </a:lnTo>
                    <a:lnTo>
                      <a:pt x="75" y="159"/>
                    </a:lnTo>
                    <a:lnTo>
                      <a:pt x="73" y="163"/>
                    </a:lnTo>
                    <a:lnTo>
                      <a:pt x="68" y="171"/>
                    </a:lnTo>
                    <a:lnTo>
                      <a:pt x="68" y="172"/>
                    </a:lnTo>
                    <a:lnTo>
                      <a:pt x="67" y="174"/>
                    </a:lnTo>
                    <a:lnTo>
                      <a:pt x="67" y="187"/>
                    </a:lnTo>
                    <a:lnTo>
                      <a:pt x="66" y="190"/>
                    </a:lnTo>
                    <a:lnTo>
                      <a:pt x="62" y="188"/>
                    </a:lnTo>
                    <a:lnTo>
                      <a:pt x="61" y="188"/>
                    </a:lnTo>
                    <a:lnTo>
                      <a:pt x="58" y="187"/>
                    </a:lnTo>
                    <a:lnTo>
                      <a:pt x="51" y="188"/>
                    </a:lnTo>
                    <a:lnTo>
                      <a:pt x="49" y="189"/>
                    </a:lnTo>
                    <a:lnTo>
                      <a:pt x="49" y="190"/>
                    </a:lnTo>
                    <a:lnTo>
                      <a:pt x="49" y="192"/>
                    </a:lnTo>
                    <a:lnTo>
                      <a:pt x="51" y="194"/>
                    </a:lnTo>
                    <a:lnTo>
                      <a:pt x="51" y="195"/>
                    </a:lnTo>
                    <a:lnTo>
                      <a:pt x="50" y="194"/>
                    </a:lnTo>
                    <a:lnTo>
                      <a:pt x="49" y="195"/>
                    </a:lnTo>
                    <a:lnTo>
                      <a:pt x="48" y="195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51" y="202"/>
                    </a:lnTo>
                    <a:lnTo>
                      <a:pt x="55" y="202"/>
                    </a:lnTo>
                    <a:lnTo>
                      <a:pt x="60" y="205"/>
                    </a:lnTo>
                    <a:lnTo>
                      <a:pt x="61" y="204"/>
                    </a:lnTo>
                    <a:lnTo>
                      <a:pt x="62" y="202"/>
                    </a:lnTo>
                    <a:lnTo>
                      <a:pt x="63" y="203"/>
                    </a:lnTo>
                    <a:lnTo>
                      <a:pt x="63" y="206"/>
                    </a:lnTo>
                    <a:lnTo>
                      <a:pt x="64" y="208"/>
                    </a:lnTo>
                    <a:lnTo>
                      <a:pt x="65" y="208"/>
                    </a:lnTo>
                    <a:lnTo>
                      <a:pt x="66" y="213"/>
                    </a:lnTo>
                    <a:lnTo>
                      <a:pt x="63" y="219"/>
                    </a:lnTo>
                    <a:lnTo>
                      <a:pt x="65" y="222"/>
                    </a:lnTo>
                    <a:lnTo>
                      <a:pt x="63" y="224"/>
                    </a:lnTo>
                    <a:lnTo>
                      <a:pt x="61" y="224"/>
                    </a:lnTo>
                    <a:lnTo>
                      <a:pt x="59" y="228"/>
                    </a:lnTo>
                    <a:lnTo>
                      <a:pt x="58" y="228"/>
                    </a:lnTo>
                    <a:lnTo>
                      <a:pt x="56" y="230"/>
                    </a:lnTo>
                    <a:lnTo>
                      <a:pt x="55" y="232"/>
                    </a:lnTo>
                    <a:lnTo>
                      <a:pt x="54" y="232"/>
                    </a:lnTo>
                    <a:lnTo>
                      <a:pt x="49" y="232"/>
                    </a:lnTo>
                    <a:lnTo>
                      <a:pt x="49" y="234"/>
                    </a:lnTo>
                    <a:lnTo>
                      <a:pt x="49" y="236"/>
                    </a:lnTo>
                    <a:lnTo>
                      <a:pt x="46" y="237"/>
                    </a:lnTo>
                    <a:lnTo>
                      <a:pt x="46" y="239"/>
                    </a:lnTo>
                    <a:lnTo>
                      <a:pt x="47" y="239"/>
                    </a:lnTo>
                    <a:lnTo>
                      <a:pt x="52" y="243"/>
                    </a:lnTo>
                    <a:lnTo>
                      <a:pt x="52" y="246"/>
                    </a:lnTo>
                    <a:lnTo>
                      <a:pt x="51" y="246"/>
                    </a:lnTo>
                    <a:lnTo>
                      <a:pt x="50" y="249"/>
                    </a:lnTo>
                    <a:lnTo>
                      <a:pt x="49" y="249"/>
                    </a:lnTo>
                    <a:lnTo>
                      <a:pt x="47" y="251"/>
                    </a:lnTo>
                    <a:lnTo>
                      <a:pt x="45" y="249"/>
                    </a:lnTo>
                    <a:lnTo>
                      <a:pt x="44" y="249"/>
                    </a:lnTo>
                    <a:lnTo>
                      <a:pt x="43" y="250"/>
                    </a:lnTo>
                    <a:lnTo>
                      <a:pt x="40" y="251"/>
                    </a:lnTo>
                    <a:lnTo>
                      <a:pt x="38" y="252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3" y="253"/>
                    </a:lnTo>
                    <a:lnTo>
                      <a:pt x="32" y="254"/>
                    </a:lnTo>
                    <a:lnTo>
                      <a:pt x="31" y="252"/>
                    </a:lnTo>
                    <a:lnTo>
                      <a:pt x="31" y="256"/>
                    </a:lnTo>
                    <a:lnTo>
                      <a:pt x="29" y="255"/>
                    </a:lnTo>
                    <a:lnTo>
                      <a:pt x="28" y="254"/>
                    </a:lnTo>
                    <a:lnTo>
                      <a:pt x="25" y="254"/>
                    </a:lnTo>
                    <a:lnTo>
                      <a:pt x="25" y="252"/>
                    </a:lnTo>
                    <a:lnTo>
                      <a:pt x="23" y="252"/>
                    </a:lnTo>
                    <a:lnTo>
                      <a:pt x="21" y="251"/>
                    </a:lnTo>
                    <a:lnTo>
                      <a:pt x="19" y="249"/>
                    </a:lnTo>
                    <a:lnTo>
                      <a:pt x="17" y="249"/>
                    </a:lnTo>
                    <a:lnTo>
                      <a:pt x="19" y="252"/>
                    </a:lnTo>
                    <a:lnTo>
                      <a:pt x="19" y="254"/>
                    </a:lnTo>
                    <a:lnTo>
                      <a:pt x="16" y="253"/>
                    </a:lnTo>
                    <a:lnTo>
                      <a:pt x="13" y="252"/>
                    </a:lnTo>
                    <a:lnTo>
                      <a:pt x="13" y="253"/>
                    </a:lnTo>
                    <a:lnTo>
                      <a:pt x="11" y="254"/>
                    </a:lnTo>
                    <a:lnTo>
                      <a:pt x="8" y="255"/>
                    </a:lnTo>
                    <a:lnTo>
                      <a:pt x="9" y="256"/>
                    </a:lnTo>
                    <a:lnTo>
                      <a:pt x="9" y="261"/>
                    </a:lnTo>
                    <a:lnTo>
                      <a:pt x="7" y="261"/>
                    </a:lnTo>
                    <a:lnTo>
                      <a:pt x="10" y="262"/>
                    </a:lnTo>
                    <a:lnTo>
                      <a:pt x="12" y="264"/>
                    </a:lnTo>
                    <a:lnTo>
                      <a:pt x="12" y="267"/>
                    </a:lnTo>
                    <a:lnTo>
                      <a:pt x="15" y="269"/>
                    </a:lnTo>
                    <a:lnTo>
                      <a:pt x="14" y="273"/>
                    </a:lnTo>
                    <a:lnTo>
                      <a:pt x="17" y="278"/>
                    </a:lnTo>
                    <a:lnTo>
                      <a:pt x="18" y="280"/>
                    </a:lnTo>
                    <a:lnTo>
                      <a:pt x="19" y="281"/>
                    </a:lnTo>
                    <a:lnTo>
                      <a:pt x="19" y="285"/>
                    </a:lnTo>
                    <a:lnTo>
                      <a:pt x="19" y="291"/>
                    </a:lnTo>
                    <a:lnTo>
                      <a:pt x="19" y="292"/>
                    </a:lnTo>
                    <a:lnTo>
                      <a:pt x="19" y="294"/>
                    </a:lnTo>
                    <a:lnTo>
                      <a:pt x="19" y="295"/>
                    </a:lnTo>
                    <a:lnTo>
                      <a:pt x="16" y="297"/>
                    </a:lnTo>
                    <a:lnTo>
                      <a:pt x="13" y="303"/>
                    </a:lnTo>
                    <a:lnTo>
                      <a:pt x="11" y="304"/>
                    </a:lnTo>
                    <a:lnTo>
                      <a:pt x="11" y="306"/>
                    </a:lnTo>
                    <a:lnTo>
                      <a:pt x="11" y="310"/>
                    </a:lnTo>
                    <a:lnTo>
                      <a:pt x="11" y="311"/>
                    </a:lnTo>
                    <a:lnTo>
                      <a:pt x="14" y="309"/>
                    </a:lnTo>
                    <a:lnTo>
                      <a:pt x="16" y="309"/>
                    </a:lnTo>
                    <a:lnTo>
                      <a:pt x="14" y="310"/>
                    </a:lnTo>
                    <a:lnTo>
                      <a:pt x="14" y="311"/>
                    </a:lnTo>
                    <a:lnTo>
                      <a:pt x="15" y="312"/>
                    </a:lnTo>
                    <a:lnTo>
                      <a:pt x="15" y="313"/>
                    </a:lnTo>
                    <a:lnTo>
                      <a:pt x="12" y="314"/>
                    </a:lnTo>
                    <a:lnTo>
                      <a:pt x="11" y="315"/>
                    </a:lnTo>
                    <a:lnTo>
                      <a:pt x="10" y="315"/>
                    </a:lnTo>
                    <a:lnTo>
                      <a:pt x="8" y="317"/>
                    </a:lnTo>
                    <a:lnTo>
                      <a:pt x="7" y="317"/>
                    </a:lnTo>
                    <a:lnTo>
                      <a:pt x="5" y="319"/>
                    </a:lnTo>
                    <a:lnTo>
                      <a:pt x="4" y="321"/>
                    </a:lnTo>
                    <a:lnTo>
                      <a:pt x="3" y="321"/>
                    </a:lnTo>
                    <a:lnTo>
                      <a:pt x="1" y="319"/>
                    </a:lnTo>
                    <a:lnTo>
                      <a:pt x="1" y="320"/>
                    </a:lnTo>
                    <a:lnTo>
                      <a:pt x="0" y="320"/>
                    </a:lnTo>
                    <a:lnTo>
                      <a:pt x="0" y="323"/>
                    </a:lnTo>
                    <a:lnTo>
                      <a:pt x="1" y="324"/>
                    </a:lnTo>
                    <a:lnTo>
                      <a:pt x="1" y="326"/>
                    </a:lnTo>
                    <a:lnTo>
                      <a:pt x="0" y="326"/>
                    </a:lnTo>
                    <a:lnTo>
                      <a:pt x="1" y="326"/>
                    </a:lnTo>
                    <a:lnTo>
                      <a:pt x="2" y="326"/>
                    </a:lnTo>
                    <a:lnTo>
                      <a:pt x="7" y="326"/>
                    </a:lnTo>
                    <a:lnTo>
                      <a:pt x="6" y="328"/>
                    </a:lnTo>
                    <a:lnTo>
                      <a:pt x="7" y="331"/>
                    </a:lnTo>
                    <a:lnTo>
                      <a:pt x="8" y="332"/>
                    </a:lnTo>
                    <a:lnTo>
                      <a:pt x="10" y="332"/>
                    </a:lnTo>
                    <a:lnTo>
                      <a:pt x="9" y="334"/>
                    </a:lnTo>
                    <a:lnTo>
                      <a:pt x="9" y="335"/>
                    </a:lnTo>
                    <a:lnTo>
                      <a:pt x="8" y="338"/>
                    </a:lnTo>
                    <a:lnTo>
                      <a:pt x="7" y="338"/>
                    </a:lnTo>
                    <a:lnTo>
                      <a:pt x="6" y="338"/>
                    </a:lnTo>
                    <a:lnTo>
                      <a:pt x="6" y="339"/>
                    </a:lnTo>
                    <a:lnTo>
                      <a:pt x="6" y="340"/>
                    </a:lnTo>
                    <a:lnTo>
                      <a:pt x="5" y="342"/>
                    </a:lnTo>
                    <a:lnTo>
                      <a:pt x="4" y="341"/>
                    </a:lnTo>
                    <a:lnTo>
                      <a:pt x="3" y="342"/>
                    </a:lnTo>
                    <a:lnTo>
                      <a:pt x="6" y="344"/>
                    </a:lnTo>
                    <a:lnTo>
                      <a:pt x="5" y="345"/>
                    </a:lnTo>
                    <a:lnTo>
                      <a:pt x="5" y="346"/>
                    </a:lnTo>
                    <a:lnTo>
                      <a:pt x="6" y="347"/>
                    </a:lnTo>
                    <a:lnTo>
                      <a:pt x="6" y="349"/>
                    </a:lnTo>
                    <a:lnTo>
                      <a:pt x="7" y="349"/>
                    </a:lnTo>
                    <a:lnTo>
                      <a:pt x="10" y="349"/>
                    </a:lnTo>
                    <a:lnTo>
                      <a:pt x="11" y="353"/>
                    </a:lnTo>
                    <a:lnTo>
                      <a:pt x="12" y="353"/>
                    </a:lnTo>
                    <a:lnTo>
                      <a:pt x="12" y="355"/>
                    </a:lnTo>
                    <a:lnTo>
                      <a:pt x="13" y="356"/>
                    </a:lnTo>
                    <a:lnTo>
                      <a:pt x="12" y="356"/>
                    </a:lnTo>
                    <a:lnTo>
                      <a:pt x="13" y="357"/>
                    </a:lnTo>
                    <a:lnTo>
                      <a:pt x="14" y="357"/>
                    </a:lnTo>
                    <a:lnTo>
                      <a:pt x="15" y="358"/>
                    </a:lnTo>
                    <a:lnTo>
                      <a:pt x="16" y="357"/>
                    </a:lnTo>
                    <a:lnTo>
                      <a:pt x="17" y="359"/>
                    </a:lnTo>
                    <a:lnTo>
                      <a:pt x="16" y="360"/>
                    </a:lnTo>
                    <a:lnTo>
                      <a:pt x="15" y="361"/>
                    </a:lnTo>
                    <a:lnTo>
                      <a:pt x="14" y="361"/>
                    </a:lnTo>
                    <a:lnTo>
                      <a:pt x="13" y="362"/>
                    </a:lnTo>
                    <a:lnTo>
                      <a:pt x="12" y="363"/>
                    </a:lnTo>
                    <a:lnTo>
                      <a:pt x="12" y="364"/>
                    </a:lnTo>
                    <a:lnTo>
                      <a:pt x="13" y="365"/>
                    </a:lnTo>
                    <a:lnTo>
                      <a:pt x="13" y="366"/>
                    </a:lnTo>
                    <a:lnTo>
                      <a:pt x="12" y="366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8"/>
                    </a:lnTo>
                    <a:lnTo>
                      <a:pt x="18" y="369"/>
                    </a:lnTo>
                    <a:lnTo>
                      <a:pt x="18" y="368"/>
                    </a:lnTo>
                    <a:lnTo>
                      <a:pt x="20" y="370"/>
                    </a:lnTo>
                    <a:lnTo>
                      <a:pt x="19" y="371"/>
                    </a:lnTo>
                    <a:lnTo>
                      <a:pt x="19" y="372"/>
                    </a:lnTo>
                    <a:lnTo>
                      <a:pt x="21" y="373"/>
                    </a:lnTo>
                    <a:lnTo>
                      <a:pt x="21" y="374"/>
                    </a:lnTo>
                    <a:lnTo>
                      <a:pt x="20" y="376"/>
                    </a:lnTo>
                    <a:lnTo>
                      <a:pt x="20" y="377"/>
                    </a:lnTo>
                    <a:lnTo>
                      <a:pt x="19" y="379"/>
                    </a:lnTo>
                    <a:lnTo>
                      <a:pt x="20" y="380"/>
                    </a:lnTo>
                    <a:lnTo>
                      <a:pt x="20" y="381"/>
                    </a:lnTo>
                    <a:lnTo>
                      <a:pt x="22" y="382"/>
                    </a:lnTo>
                    <a:lnTo>
                      <a:pt x="22" y="383"/>
                    </a:lnTo>
                    <a:lnTo>
                      <a:pt x="22" y="384"/>
                    </a:lnTo>
                    <a:lnTo>
                      <a:pt x="20" y="385"/>
                    </a:lnTo>
                    <a:lnTo>
                      <a:pt x="20" y="386"/>
                    </a:lnTo>
                    <a:lnTo>
                      <a:pt x="19" y="385"/>
                    </a:lnTo>
                    <a:lnTo>
                      <a:pt x="19" y="386"/>
                    </a:lnTo>
                    <a:lnTo>
                      <a:pt x="18" y="384"/>
                    </a:lnTo>
                    <a:lnTo>
                      <a:pt x="17" y="384"/>
                    </a:lnTo>
                    <a:lnTo>
                      <a:pt x="17" y="385"/>
                    </a:lnTo>
                    <a:lnTo>
                      <a:pt x="16" y="386"/>
                    </a:lnTo>
                    <a:lnTo>
                      <a:pt x="16" y="387"/>
                    </a:lnTo>
                    <a:lnTo>
                      <a:pt x="15" y="389"/>
                    </a:lnTo>
                    <a:lnTo>
                      <a:pt x="14" y="389"/>
                    </a:lnTo>
                    <a:lnTo>
                      <a:pt x="12" y="390"/>
                    </a:lnTo>
                    <a:lnTo>
                      <a:pt x="11" y="391"/>
                    </a:lnTo>
                    <a:lnTo>
                      <a:pt x="10" y="391"/>
                    </a:lnTo>
                    <a:lnTo>
                      <a:pt x="10" y="392"/>
                    </a:lnTo>
                    <a:lnTo>
                      <a:pt x="9" y="392"/>
                    </a:lnTo>
                    <a:lnTo>
                      <a:pt x="10" y="392"/>
                    </a:lnTo>
                    <a:lnTo>
                      <a:pt x="10" y="393"/>
                    </a:lnTo>
                    <a:lnTo>
                      <a:pt x="10" y="394"/>
                    </a:lnTo>
                    <a:lnTo>
                      <a:pt x="10" y="395"/>
                    </a:lnTo>
                    <a:lnTo>
                      <a:pt x="10" y="396"/>
                    </a:lnTo>
                    <a:lnTo>
                      <a:pt x="8" y="396"/>
                    </a:lnTo>
                    <a:lnTo>
                      <a:pt x="8" y="397"/>
                    </a:lnTo>
                    <a:lnTo>
                      <a:pt x="7" y="396"/>
                    </a:lnTo>
                    <a:lnTo>
                      <a:pt x="7" y="397"/>
                    </a:lnTo>
                    <a:lnTo>
                      <a:pt x="7" y="398"/>
                    </a:lnTo>
                    <a:lnTo>
                      <a:pt x="8" y="399"/>
                    </a:lnTo>
                    <a:lnTo>
                      <a:pt x="7" y="400"/>
                    </a:lnTo>
                    <a:lnTo>
                      <a:pt x="6" y="403"/>
                    </a:lnTo>
                    <a:lnTo>
                      <a:pt x="6" y="408"/>
                    </a:lnTo>
                    <a:lnTo>
                      <a:pt x="7" y="412"/>
                    </a:lnTo>
                    <a:lnTo>
                      <a:pt x="9" y="413"/>
                    </a:lnTo>
                    <a:lnTo>
                      <a:pt x="11" y="418"/>
                    </a:lnTo>
                    <a:lnTo>
                      <a:pt x="13" y="422"/>
                    </a:lnTo>
                    <a:lnTo>
                      <a:pt x="15" y="425"/>
                    </a:lnTo>
                    <a:lnTo>
                      <a:pt x="17" y="424"/>
                    </a:lnTo>
                    <a:lnTo>
                      <a:pt x="19" y="428"/>
                    </a:lnTo>
                    <a:lnTo>
                      <a:pt x="20" y="428"/>
                    </a:lnTo>
                    <a:lnTo>
                      <a:pt x="23" y="428"/>
                    </a:lnTo>
                    <a:lnTo>
                      <a:pt x="25" y="429"/>
                    </a:lnTo>
                    <a:lnTo>
                      <a:pt x="23" y="434"/>
                    </a:lnTo>
                    <a:lnTo>
                      <a:pt x="19" y="440"/>
                    </a:lnTo>
                    <a:lnTo>
                      <a:pt x="18" y="445"/>
                    </a:lnTo>
                    <a:lnTo>
                      <a:pt x="16" y="446"/>
                    </a:lnTo>
                    <a:lnTo>
                      <a:pt x="15" y="450"/>
                    </a:lnTo>
                    <a:lnTo>
                      <a:pt x="13" y="451"/>
                    </a:lnTo>
                    <a:lnTo>
                      <a:pt x="14" y="457"/>
                    </a:lnTo>
                    <a:lnTo>
                      <a:pt x="17" y="457"/>
                    </a:lnTo>
                    <a:lnTo>
                      <a:pt x="20" y="458"/>
                    </a:lnTo>
                    <a:lnTo>
                      <a:pt x="23" y="462"/>
                    </a:lnTo>
                    <a:lnTo>
                      <a:pt x="25" y="469"/>
                    </a:lnTo>
                    <a:lnTo>
                      <a:pt x="26" y="470"/>
                    </a:lnTo>
                    <a:lnTo>
                      <a:pt x="27" y="473"/>
                    </a:lnTo>
                    <a:lnTo>
                      <a:pt x="29" y="474"/>
                    </a:lnTo>
                    <a:lnTo>
                      <a:pt x="29" y="475"/>
                    </a:lnTo>
                    <a:lnTo>
                      <a:pt x="30" y="476"/>
                    </a:lnTo>
                    <a:lnTo>
                      <a:pt x="31" y="478"/>
                    </a:lnTo>
                    <a:lnTo>
                      <a:pt x="32" y="480"/>
                    </a:lnTo>
                    <a:lnTo>
                      <a:pt x="31" y="482"/>
                    </a:lnTo>
                    <a:lnTo>
                      <a:pt x="33" y="484"/>
                    </a:lnTo>
                    <a:lnTo>
                      <a:pt x="34" y="484"/>
                    </a:lnTo>
                    <a:lnTo>
                      <a:pt x="37" y="485"/>
                    </a:lnTo>
                    <a:lnTo>
                      <a:pt x="37" y="482"/>
                    </a:lnTo>
                    <a:lnTo>
                      <a:pt x="39" y="484"/>
                    </a:lnTo>
                    <a:lnTo>
                      <a:pt x="41" y="483"/>
                    </a:lnTo>
                    <a:lnTo>
                      <a:pt x="43" y="484"/>
                    </a:lnTo>
                    <a:lnTo>
                      <a:pt x="46" y="487"/>
                    </a:lnTo>
                    <a:lnTo>
                      <a:pt x="48" y="489"/>
                    </a:lnTo>
                    <a:lnTo>
                      <a:pt x="49" y="489"/>
                    </a:lnTo>
                    <a:lnTo>
                      <a:pt x="50" y="487"/>
                    </a:lnTo>
                    <a:lnTo>
                      <a:pt x="51" y="488"/>
                    </a:lnTo>
                    <a:lnTo>
                      <a:pt x="54" y="488"/>
                    </a:lnTo>
                    <a:lnTo>
                      <a:pt x="55" y="489"/>
                    </a:lnTo>
                    <a:lnTo>
                      <a:pt x="58" y="489"/>
                    </a:lnTo>
                    <a:lnTo>
                      <a:pt x="61" y="490"/>
                    </a:lnTo>
                    <a:lnTo>
                      <a:pt x="63" y="488"/>
                    </a:lnTo>
                    <a:lnTo>
                      <a:pt x="65" y="487"/>
                    </a:lnTo>
                    <a:lnTo>
                      <a:pt x="69" y="487"/>
                    </a:lnTo>
                    <a:lnTo>
                      <a:pt x="70" y="488"/>
                    </a:lnTo>
                    <a:lnTo>
                      <a:pt x="73" y="488"/>
                    </a:lnTo>
                    <a:lnTo>
                      <a:pt x="72" y="490"/>
                    </a:lnTo>
                    <a:lnTo>
                      <a:pt x="73" y="491"/>
                    </a:lnTo>
                    <a:lnTo>
                      <a:pt x="73" y="493"/>
                    </a:lnTo>
                    <a:lnTo>
                      <a:pt x="74" y="494"/>
                    </a:lnTo>
                    <a:lnTo>
                      <a:pt x="80" y="496"/>
                    </a:lnTo>
                    <a:lnTo>
                      <a:pt x="82" y="497"/>
                    </a:lnTo>
                    <a:lnTo>
                      <a:pt x="84" y="497"/>
                    </a:lnTo>
                    <a:lnTo>
                      <a:pt x="85" y="498"/>
                    </a:lnTo>
                    <a:lnTo>
                      <a:pt x="89" y="495"/>
                    </a:lnTo>
                    <a:lnTo>
                      <a:pt x="91" y="497"/>
                    </a:lnTo>
                    <a:lnTo>
                      <a:pt x="92" y="497"/>
                    </a:lnTo>
                    <a:lnTo>
                      <a:pt x="95" y="498"/>
                    </a:lnTo>
                    <a:lnTo>
                      <a:pt x="96" y="498"/>
                    </a:lnTo>
                    <a:lnTo>
                      <a:pt x="97" y="499"/>
                    </a:lnTo>
                    <a:lnTo>
                      <a:pt x="105" y="503"/>
                    </a:lnTo>
                    <a:lnTo>
                      <a:pt x="109" y="504"/>
                    </a:lnTo>
                    <a:lnTo>
                      <a:pt x="110" y="505"/>
                    </a:lnTo>
                    <a:lnTo>
                      <a:pt x="108" y="505"/>
                    </a:lnTo>
                    <a:lnTo>
                      <a:pt x="108" y="506"/>
                    </a:lnTo>
                    <a:lnTo>
                      <a:pt x="109" y="507"/>
                    </a:lnTo>
                    <a:lnTo>
                      <a:pt x="106" y="510"/>
                    </a:lnTo>
                    <a:lnTo>
                      <a:pt x="102" y="521"/>
                    </a:lnTo>
                    <a:lnTo>
                      <a:pt x="96" y="523"/>
                    </a:lnTo>
                    <a:lnTo>
                      <a:pt x="95" y="524"/>
                    </a:lnTo>
                    <a:lnTo>
                      <a:pt x="94" y="528"/>
                    </a:lnTo>
                    <a:lnTo>
                      <a:pt x="91" y="531"/>
                    </a:lnTo>
                    <a:lnTo>
                      <a:pt x="87" y="533"/>
                    </a:lnTo>
                    <a:lnTo>
                      <a:pt x="85" y="541"/>
                    </a:lnTo>
                    <a:lnTo>
                      <a:pt x="82" y="550"/>
                    </a:lnTo>
                    <a:lnTo>
                      <a:pt x="81" y="559"/>
                    </a:lnTo>
                    <a:lnTo>
                      <a:pt x="79" y="561"/>
                    </a:lnTo>
                    <a:lnTo>
                      <a:pt x="78" y="563"/>
                    </a:lnTo>
                    <a:lnTo>
                      <a:pt x="77" y="566"/>
                    </a:lnTo>
                    <a:lnTo>
                      <a:pt x="71" y="576"/>
                    </a:lnTo>
                    <a:lnTo>
                      <a:pt x="70" y="580"/>
                    </a:lnTo>
                    <a:lnTo>
                      <a:pt x="71" y="583"/>
                    </a:lnTo>
                    <a:lnTo>
                      <a:pt x="73" y="587"/>
                    </a:lnTo>
                    <a:lnTo>
                      <a:pt x="73" y="589"/>
                    </a:lnTo>
                    <a:lnTo>
                      <a:pt x="72" y="592"/>
                    </a:lnTo>
                    <a:lnTo>
                      <a:pt x="72" y="594"/>
                    </a:lnTo>
                    <a:lnTo>
                      <a:pt x="71" y="596"/>
                    </a:lnTo>
                    <a:lnTo>
                      <a:pt x="71" y="599"/>
                    </a:lnTo>
                    <a:lnTo>
                      <a:pt x="69" y="602"/>
                    </a:lnTo>
                    <a:lnTo>
                      <a:pt x="69" y="606"/>
                    </a:lnTo>
                    <a:lnTo>
                      <a:pt x="68" y="607"/>
                    </a:lnTo>
                    <a:lnTo>
                      <a:pt x="67" y="612"/>
                    </a:lnTo>
                    <a:lnTo>
                      <a:pt x="67" y="614"/>
                    </a:lnTo>
                    <a:lnTo>
                      <a:pt x="70" y="621"/>
                    </a:lnTo>
                    <a:lnTo>
                      <a:pt x="73" y="624"/>
                    </a:lnTo>
                    <a:lnTo>
                      <a:pt x="75" y="624"/>
                    </a:lnTo>
                    <a:lnTo>
                      <a:pt x="79" y="624"/>
                    </a:lnTo>
                    <a:lnTo>
                      <a:pt x="81" y="624"/>
                    </a:lnTo>
                    <a:lnTo>
                      <a:pt x="82" y="622"/>
                    </a:lnTo>
                    <a:lnTo>
                      <a:pt x="86" y="623"/>
                    </a:lnTo>
                    <a:lnTo>
                      <a:pt x="86" y="625"/>
                    </a:lnTo>
                    <a:lnTo>
                      <a:pt x="87" y="627"/>
                    </a:lnTo>
                    <a:lnTo>
                      <a:pt x="93" y="626"/>
                    </a:lnTo>
                    <a:lnTo>
                      <a:pt x="97" y="625"/>
                    </a:lnTo>
                    <a:lnTo>
                      <a:pt x="102" y="622"/>
                    </a:lnTo>
                    <a:lnTo>
                      <a:pt x="108" y="623"/>
                    </a:lnTo>
                    <a:lnTo>
                      <a:pt x="109" y="625"/>
                    </a:lnTo>
                    <a:lnTo>
                      <a:pt x="112" y="626"/>
                    </a:lnTo>
                    <a:lnTo>
                      <a:pt x="118" y="625"/>
                    </a:lnTo>
                    <a:lnTo>
                      <a:pt x="119" y="624"/>
                    </a:lnTo>
                    <a:lnTo>
                      <a:pt x="118" y="623"/>
                    </a:lnTo>
                    <a:lnTo>
                      <a:pt x="122" y="621"/>
                    </a:lnTo>
                    <a:lnTo>
                      <a:pt x="123" y="624"/>
                    </a:lnTo>
                    <a:lnTo>
                      <a:pt x="124" y="624"/>
                    </a:lnTo>
                    <a:lnTo>
                      <a:pt x="125" y="623"/>
                    </a:lnTo>
                    <a:lnTo>
                      <a:pt x="126" y="619"/>
                    </a:lnTo>
                    <a:lnTo>
                      <a:pt x="126" y="618"/>
                    </a:lnTo>
                    <a:lnTo>
                      <a:pt x="122" y="618"/>
                    </a:lnTo>
                    <a:lnTo>
                      <a:pt x="121" y="618"/>
                    </a:lnTo>
                    <a:lnTo>
                      <a:pt x="119" y="619"/>
                    </a:lnTo>
                    <a:lnTo>
                      <a:pt x="116" y="617"/>
                    </a:lnTo>
                    <a:lnTo>
                      <a:pt x="115" y="615"/>
                    </a:lnTo>
                    <a:lnTo>
                      <a:pt x="119" y="612"/>
                    </a:lnTo>
                    <a:lnTo>
                      <a:pt x="118" y="612"/>
                    </a:lnTo>
                    <a:lnTo>
                      <a:pt x="120" y="609"/>
                    </a:lnTo>
                    <a:lnTo>
                      <a:pt x="122" y="608"/>
                    </a:lnTo>
                    <a:lnTo>
                      <a:pt x="125" y="608"/>
                    </a:lnTo>
                    <a:lnTo>
                      <a:pt x="124" y="606"/>
                    </a:lnTo>
                    <a:lnTo>
                      <a:pt x="126" y="606"/>
                    </a:lnTo>
                    <a:lnTo>
                      <a:pt x="127" y="607"/>
                    </a:lnTo>
                    <a:lnTo>
                      <a:pt x="128" y="609"/>
                    </a:lnTo>
                    <a:lnTo>
                      <a:pt x="129" y="607"/>
                    </a:lnTo>
                    <a:lnTo>
                      <a:pt x="133" y="612"/>
                    </a:lnTo>
                    <a:lnTo>
                      <a:pt x="132" y="612"/>
                    </a:lnTo>
                    <a:lnTo>
                      <a:pt x="132" y="616"/>
                    </a:lnTo>
                    <a:lnTo>
                      <a:pt x="135" y="618"/>
                    </a:lnTo>
                    <a:lnTo>
                      <a:pt x="135" y="616"/>
                    </a:lnTo>
                    <a:lnTo>
                      <a:pt x="138" y="615"/>
                    </a:lnTo>
                    <a:lnTo>
                      <a:pt x="139" y="618"/>
                    </a:lnTo>
                    <a:lnTo>
                      <a:pt x="140" y="619"/>
                    </a:lnTo>
                    <a:lnTo>
                      <a:pt x="142" y="619"/>
                    </a:lnTo>
                    <a:lnTo>
                      <a:pt x="143" y="617"/>
                    </a:lnTo>
                    <a:lnTo>
                      <a:pt x="145" y="614"/>
                    </a:lnTo>
                    <a:lnTo>
                      <a:pt x="147" y="614"/>
                    </a:lnTo>
                    <a:lnTo>
                      <a:pt x="153" y="617"/>
                    </a:lnTo>
                    <a:lnTo>
                      <a:pt x="156" y="618"/>
                    </a:lnTo>
                    <a:lnTo>
                      <a:pt x="156" y="617"/>
                    </a:lnTo>
                    <a:lnTo>
                      <a:pt x="157" y="618"/>
                    </a:lnTo>
                    <a:lnTo>
                      <a:pt x="157" y="616"/>
                    </a:lnTo>
                    <a:lnTo>
                      <a:pt x="156" y="612"/>
                    </a:lnTo>
                    <a:lnTo>
                      <a:pt x="150" y="610"/>
                    </a:lnTo>
                    <a:lnTo>
                      <a:pt x="149" y="608"/>
                    </a:lnTo>
                    <a:lnTo>
                      <a:pt x="150" y="608"/>
                    </a:lnTo>
                    <a:lnTo>
                      <a:pt x="158" y="611"/>
                    </a:lnTo>
                    <a:lnTo>
                      <a:pt x="158" y="612"/>
                    </a:lnTo>
                    <a:lnTo>
                      <a:pt x="162" y="616"/>
                    </a:lnTo>
                    <a:lnTo>
                      <a:pt x="165" y="618"/>
                    </a:lnTo>
                    <a:lnTo>
                      <a:pt x="168" y="618"/>
                    </a:lnTo>
                    <a:lnTo>
                      <a:pt x="172" y="619"/>
                    </a:lnTo>
                    <a:lnTo>
                      <a:pt x="174" y="620"/>
                    </a:lnTo>
                    <a:lnTo>
                      <a:pt x="175" y="624"/>
                    </a:lnTo>
                    <a:lnTo>
                      <a:pt x="176" y="625"/>
                    </a:lnTo>
                    <a:lnTo>
                      <a:pt x="179" y="625"/>
                    </a:lnTo>
                    <a:lnTo>
                      <a:pt x="181" y="628"/>
                    </a:lnTo>
                    <a:lnTo>
                      <a:pt x="186" y="630"/>
                    </a:lnTo>
                    <a:lnTo>
                      <a:pt x="187" y="627"/>
                    </a:lnTo>
                    <a:lnTo>
                      <a:pt x="189" y="625"/>
                    </a:lnTo>
                    <a:lnTo>
                      <a:pt x="191" y="626"/>
                    </a:lnTo>
                    <a:lnTo>
                      <a:pt x="191" y="630"/>
                    </a:lnTo>
                    <a:lnTo>
                      <a:pt x="193" y="630"/>
                    </a:lnTo>
                    <a:lnTo>
                      <a:pt x="199" y="630"/>
                    </a:lnTo>
                    <a:lnTo>
                      <a:pt x="200" y="636"/>
                    </a:lnTo>
                    <a:lnTo>
                      <a:pt x="204" y="636"/>
                    </a:lnTo>
                    <a:lnTo>
                      <a:pt x="206" y="640"/>
                    </a:lnTo>
                    <a:lnTo>
                      <a:pt x="204" y="642"/>
                    </a:lnTo>
                    <a:lnTo>
                      <a:pt x="206" y="645"/>
                    </a:lnTo>
                    <a:lnTo>
                      <a:pt x="210" y="643"/>
                    </a:lnTo>
                    <a:lnTo>
                      <a:pt x="214" y="644"/>
                    </a:lnTo>
                    <a:lnTo>
                      <a:pt x="212" y="650"/>
                    </a:lnTo>
                    <a:lnTo>
                      <a:pt x="209" y="653"/>
                    </a:lnTo>
                    <a:lnTo>
                      <a:pt x="212" y="653"/>
                    </a:lnTo>
                    <a:lnTo>
                      <a:pt x="219" y="650"/>
                    </a:lnTo>
                    <a:lnTo>
                      <a:pt x="227" y="640"/>
                    </a:lnTo>
                    <a:lnTo>
                      <a:pt x="224" y="635"/>
                    </a:lnTo>
                    <a:lnTo>
                      <a:pt x="225" y="629"/>
                    </a:lnTo>
                    <a:lnTo>
                      <a:pt x="227" y="628"/>
                    </a:lnTo>
                    <a:lnTo>
                      <a:pt x="227" y="631"/>
                    </a:lnTo>
                    <a:lnTo>
                      <a:pt x="232" y="633"/>
                    </a:lnTo>
                    <a:lnTo>
                      <a:pt x="233" y="630"/>
                    </a:lnTo>
                    <a:lnTo>
                      <a:pt x="238" y="630"/>
                    </a:lnTo>
                    <a:lnTo>
                      <a:pt x="242" y="633"/>
                    </a:lnTo>
                    <a:lnTo>
                      <a:pt x="242" y="635"/>
                    </a:lnTo>
                    <a:lnTo>
                      <a:pt x="248" y="632"/>
                    </a:lnTo>
                    <a:lnTo>
                      <a:pt x="250" y="634"/>
                    </a:lnTo>
                    <a:lnTo>
                      <a:pt x="248" y="636"/>
                    </a:lnTo>
                    <a:lnTo>
                      <a:pt x="249" y="636"/>
                    </a:lnTo>
                    <a:lnTo>
                      <a:pt x="251" y="636"/>
                    </a:lnTo>
                    <a:lnTo>
                      <a:pt x="253" y="641"/>
                    </a:lnTo>
                    <a:lnTo>
                      <a:pt x="253" y="642"/>
                    </a:lnTo>
                    <a:lnTo>
                      <a:pt x="259" y="642"/>
                    </a:lnTo>
                    <a:lnTo>
                      <a:pt x="262" y="640"/>
                    </a:lnTo>
                    <a:lnTo>
                      <a:pt x="265" y="639"/>
                    </a:lnTo>
                    <a:lnTo>
                      <a:pt x="266" y="640"/>
                    </a:lnTo>
                    <a:lnTo>
                      <a:pt x="265" y="642"/>
                    </a:lnTo>
                    <a:lnTo>
                      <a:pt x="268" y="642"/>
                    </a:lnTo>
                    <a:lnTo>
                      <a:pt x="271" y="638"/>
                    </a:lnTo>
                    <a:lnTo>
                      <a:pt x="275" y="638"/>
                    </a:lnTo>
                    <a:lnTo>
                      <a:pt x="275" y="636"/>
                    </a:lnTo>
                    <a:lnTo>
                      <a:pt x="276" y="635"/>
                    </a:lnTo>
                    <a:lnTo>
                      <a:pt x="277" y="633"/>
                    </a:lnTo>
                    <a:lnTo>
                      <a:pt x="285" y="631"/>
                    </a:lnTo>
                    <a:lnTo>
                      <a:pt x="286" y="629"/>
                    </a:lnTo>
                    <a:lnTo>
                      <a:pt x="287" y="626"/>
                    </a:lnTo>
                    <a:lnTo>
                      <a:pt x="290" y="627"/>
                    </a:lnTo>
                    <a:lnTo>
                      <a:pt x="295" y="626"/>
                    </a:lnTo>
                    <a:lnTo>
                      <a:pt x="299" y="627"/>
                    </a:lnTo>
                    <a:lnTo>
                      <a:pt x="301" y="625"/>
                    </a:lnTo>
                    <a:lnTo>
                      <a:pt x="307" y="624"/>
                    </a:lnTo>
                    <a:lnTo>
                      <a:pt x="311" y="624"/>
                    </a:lnTo>
                    <a:lnTo>
                      <a:pt x="318" y="626"/>
                    </a:lnTo>
                    <a:lnTo>
                      <a:pt x="319" y="623"/>
                    </a:lnTo>
                    <a:lnTo>
                      <a:pt x="317" y="618"/>
                    </a:lnTo>
                    <a:lnTo>
                      <a:pt x="322" y="614"/>
                    </a:lnTo>
                    <a:lnTo>
                      <a:pt x="321" y="618"/>
                    </a:lnTo>
                    <a:lnTo>
                      <a:pt x="322" y="619"/>
                    </a:lnTo>
                    <a:lnTo>
                      <a:pt x="326" y="618"/>
                    </a:lnTo>
                    <a:lnTo>
                      <a:pt x="328" y="618"/>
                    </a:lnTo>
                    <a:lnTo>
                      <a:pt x="332" y="618"/>
                    </a:lnTo>
                    <a:lnTo>
                      <a:pt x="333" y="621"/>
                    </a:lnTo>
                    <a:lnTo>
                      <a:pt x="335" y="624"/>
                    </a:lnTo>
                    <a:lnTo>
                      <a:pt x="338" y="624"/>
                    </a:lnTo>
                    <a:lnTo>
                      <a:pt x="340" y="624"/>
                    </a:lnTo>
                    <a:lnTo>
                      <a:pt x="341" y="622"/>
                    </a:lnTo>
                    <a:lnTo>
                      <a:pt x="345" y="622"/>
                    </a:lnTo>
                    <a:lnTo>
                      <a:pt x="348" y="622"/>
                    </a:lnTo>
                    <a:lnTo>
                      <a:pt x="348" y="624"/>
                    </a:lnTo>
                    <a:lnTo>
                      <a:pt x="352" y="628"/>
                    </a:lnTo>
                    <a:lnTo>
                      <a:pt x="350" y="630"/>
                    </a:lnTo>
                    <a:lnTo>
                      <a:pt x="351" y="633"/>
                    </a:lnTo>
                    <a:lnTo>
                      <a:pt x="353" y="634"/>
                    </a:lnTo>
                    <a:lnTo>
                      <a:pt x="360" y="637"/>
                    </a:lnTo>
                    <a:lnTo>
                      <a:pt x="363" y="638"/>
                    </a:lnTo>
                    <a:lnTo>
                      <a:pt x="365" y="636"/>
                    </a:lnTo>
                    <a:lnTo>
                      <a:pt x="365" y="629"/>
                    </a:lnTo>
                    <a:lnTo>
                      <a:pt x="367" y="624"/>
                    </a:lnTo>
                    <a:lnTo>
                      <a:pt x="365" y="618"/>
                    </a:lnTo>
                    <a:lnTo>
                      <a:pt x="362" y="616"/>
                    </a:lnTo>
                    <a:lnTo>
                      <a:pt x="360" y="618"/>
                    </a:lnTo>
                    <a:lnTo>
                      <a:pt x="357" y="618"/>
                    </a:lnTo>
                    <a:lnTo>
                      <a:pt x="356" y="616"/>
                    </a:lnTo>
                    <a:lnTo>
                      <a:pt x="358" y="614"/>
                    </a:lnTo>
                    <a:lnTo>
                      <a:pt x="357" y="612"/>
                    </a:lnTo>
                    <a:lnTo>
                      <a:pt x="361" y="605"/>
                    </a:lnTo>
                    <a:lnTo>
                      <a:pt x="357" y="596"/>
                    </a:lnTo>
                    <a:lnTo>
                      <a:pt x="355" y="595"/>
                    </a:lnTo>
                    <a:lnTo>
                      <a:pt x="354" y="591"/>
                    </a:lnTo>
                    <a:lnTo>
                      <a:pt x="351" y="588"/>
                    </a:lnTo>
                    <a:lnTo>
                      <a:pt x="349" y="586"/>
                    </a:lnTo>
                    <a:lnTo>
                      <a:pt x="349" y="582"/>
                    </a:lnTo>
                    <a:lnTo>
                      <a:pt x="349" y="581"/>
                    </a:lnTo>
                    <a:lnTo>
                      <a:pt x="351" y="582"/>
                    </a:lnTo>
                    <a:lnTo>
                      <a:pt x="353" y="578"/>
                    </a:lnTo>
                    <a:lnTo>
                      <a:pt x="355" y="576"/>
                    </a:lnTo>
                    <a:lnTo>
                      <a:pt x="358" y="575"/>
                    </a:lnTo>
                    <a:lnTo>
                      <a:pt x="361" y="573"/>
                    </a:lnTo>
                    <a:lnTo>
                      <a:pt x="364" y="570"/>
                    </a:lnTo>
                    <a:lnTo>
                      <a:pt x="371" y="567"/>
                    </a:lnTo>
                    <a:lnTo>
                      <a:pt x="374" y="567"/>
                    </a:lnTo>
                    <a:lnTo>
                      <a:pt x="378" y="565"/>
                    </a:lnTo>
                    <a:lnTo>
                      <a:pt x="382" y="560"/>
                    </a:lnTo>
                    <a:lnTo>
                      <a:pt x="384" y="555"/>
                    </a:lnTo>
                    <a:lnTo>
                      <a:pt x="386" y="548"/>
                    </a:lnTo>
                    <a:lnTo>
                      <a:pt x="384" y="544"/>
                    </a:lnTo>
                    <a:lnTo>
                      <a:pt x="384" y="542"/>
                    </a:lnTo>
                    <a:lnTo>
                      <a:pt x="388" y="542"/>
                    </a:lnTo>
                    <a:lnTo>
                      <a:pt x="388" y="540"/>
                    </a:lnTo>
                    <a:lnTo>
                      <a:pt x="392" y="543"/>
                    </a:lnTo>
                    <a:lnTo>
                      <a:pt x="394" y="542"/>
                    </a:lnTo>
                    <a:lnTo>
                      <a:pt x="399" y="546"/>
                    </a:lnTo>
                    <a:lnTo>
                      <a:pt x="402" y="541"/>
                    </a:lnTo>
                    <a:lnTo>
                      <a:pt x="404" y="542"/>
                    </a:lnTo>
                    <a:lnTo>
                      <a:pt x="405" y="540"/>
                    </a:lnTo>
                    <a:lnTo>
                      <a:pt x="406" y="531"/>
                    </a:lnTo>
                    <a:lnTo>
                      <a:pt x="403" y="529"/>
                    </a:lnTo>
                    <a:lnTo>
                      <a:pt x="406" y="525"/>
                    </a:lnTo>
                    <a:lnTo>
                      <a:pt x="403" y="523"/>
                    </a:lnTo>
                    <a:lnTo>
                      <a:pt x="403" y="521"/>
                    </a:lnTo>
                    <a:lnTo>
                      <a:pt x="401" y="520"/>
                    </a:lnTo>
                    <a:lnTo>
                      <a:pt x="400" y="516"/>
                    </a:lnTo>
                    <a:lnTo>
                      <a:pt x="397" y="516"/>
                    </a:lnTo>
                    <a:lnTo>
                      <a:pt x="393" y="511"/>
                    </a:lnTo>
                    <a:lnTo>
                      <a:pt x="388" y="508"/>
                    </a:lnTo>
                    <a:lnTo>
                      <a:pt x="387" y="511"/>
                    </a:lnTo>
                    <a:lnTo>
                      <a:pt x="382" y="508"/>
                    </a:lnTo>
                    <a:lnTo>
                      <a:pt x="382" y="506"/>
                    </a:lnTo>
                    <a:lnTo>
                      <a:pt x="382" y="502"/>
                    </a:lnTo>
                    <a:lnTo>
                      <a:pt x="377" y="497"/>
                    </a:lnTo>
                    <a:lnTo>
                      <a:pt x="375" y="495"/>
                    </a:lnTo>
                    <a:lnTo>
                      <a:pt x="372" y="496"/>
                    </a:lnTo>
                    <a:lnTo>
                      <a:pt x="370" y="495"/>
                    </a:lnTo>
                    <a:lnTo>
                      <a:pt x="370" y="493"/>
                    </a:lnTo>
                    <a:lnTo>
                      <a:pt x="367" y="490"/>
                    </a:lnTo>
                    <a:lnTo>
                      <a:pt x="367" y="489"/>
                    </a:lnTo>
                    <a:lnTo>
                      <a:pt x="363" y="484"/>
                    </a:lnTo>
                    <a:lnTo>
                      <a:pt x="362" y="481"/>
                    </a:lnTo>
                    <a:lnTo>
                      <a:pt x="358" y="477"/>
                    </a:lnTo>
                    <a:lnTo>
                      <a:pt x="354" y="476"/>
                    </a:lnTo>
                    <a:lnTo>
                      <a:pt x="354" y="478"/>
                    </a:lnTo>
                    <a:lnTo>
                      <a:pt x="349" y="476"/>
                    </a:lnTo>
                    <a:lnTo>
                      <a:pt x="347" y="474"/>
                    </a:lnTo>
                    <a:lnTo>
                      <a:pt x="343" y="469"/>
                    </a:lnTo>
                    <a:lnTo>
                      <a:pt x="341" y="464"/>
                    </a:lnTo>
                    <a:lnTo>
                      <a:pt x="342" y="462"/>
                    </a:lnTo>
                    <a:lnTo>
                      <a:pt x="340" y="462"/>
                    </a:lnTo>
                    <a:lnTo>
                      <a:pt x="340" y="459"/>
                    </a:lnTo>
                    <a:lnTo>
                      <a:pt x="338" y="453"/>
                    </a:lnTo>
                    <a:lnTo>
                      <a:pt x="335" y="453"/>
                    </a:lnTo>
                    <a:lnTo>
                      <a:pt x="335" y="447"/>
                    </a:lnTo>
                    <a:lnTo>
                      <a:pt x="332" y="445"/>
                    </a:lnTo>
                    <a:lnTo>
                      <a:pt x="329" y="441"/>
                    </a:lnTo>
                    <a:lnTo>
                      <a:pt x="333" y="439"/>
                    </a:lnTo>
                    <a:lnTo>
                      <a:pt x="333" y="434"/>
                    </a:lnTo>
                    <a:lnTo>
                      <a:pt x="335" y="433"/>
                    </a:lnTo>
                    <a:lnTo>
                      <a:pt x="337" y="430"/>
                    </a:lnTo>
                    <a:lnTo>
                      <a:pt x="337" y="428"/>
                    </a:lnTo>
                    <a:lnTo>
                      <a:pt x="333" y="427"/>
                    </a:lnTo>
                    <a:lnTo>
                      <a:pt x="333" y="425"/>
                    </a:lnTo>
                    <a:lnTo>
                      <a:pt x="334" y="424"/>
                    </a:lnTo>
                    <a:lnTo>
                      <a:pt x="334" y="422"/>
                    </a:lnTo>
                    <a:lnTo>
                      <a:pt x="329" y="421"/>
                    </a:lnTo>
                    <a:lnTo>
                      <a:pt x="326" y="417"/>
                    </a:lnTo>
                    <a:lnTo>
                      <a:pt x="322" y="415"/>
                    </a:lnTo>
                    <a:lnTo>
                      <a:pt x="322" y="413"/>
                    </a:lnTo>
                    <a:lnTo>
                      <a:pt x="319" y="411"/>
                    </a:lnTo>
                    <a:lnTo>
                      <a:pt x="318" y="409"/>
                    </a:lnTo>
                    <a:lnTo>
                      <a:pt x="320" y="407"/>
                    </a:lnTo>
                    <a:lnTo>
                      <a:pt x="318" y="403"/>
                    </a:lnTo>
                    <a:lnTo>
                      <a:pt x="316" y="401"/>
                    </a:lnTo>
                    <a:lnTo>
                      <a:pt x="314" y="401"/>
                    </a:lnTo>
                    <a:lnTo>
                      <a:pt x="313" y="398"/>
                    </a:lnTo>
                    <a:lnTo>
                      <a:pt x="316" y="398"/>
                    </a:lnTo>
                    <a:lnTo>
                      <a:pt x="314" y="394"/>
                    </a:lnTo>
                    <a:lnTo>
                      <a:pt x="316" y="395"/>
                    </a:lnTo>
                    <a:lnTo>
                      <a:pt x="316" y="394"/>
                    </a:lnTo>
                    <a:lnTo>
                      <a:pt x="317" y="394"/>
                    </a:lnTo>
                    <a:lnTo>
                      <a:pt x="318" y="396"/>
                    </a:lnTo>
                    <a:lnTo>
                      <a:pt x="319" y="398"/>
                    </a:lnTo>
                    <a:lnTo>
                      <a:pt x="322" y="398"/>
                    </a:lnTo>
                    <a:lnTo>
                      <a:pt x="322" y="400"/>
                    </a:lnTo>
                    <a:lnTo>
                      <a:pt x="322" y="401"/>
                    </a:lnTo>
                    <a:lnTo>
                      <a:pt x="322" y="404"/>
                    </a:lnTo>
                    <a:lnTo>
                      <a:pt x="323" y="405"/>
                    </a:lnTo>
                    <a:lnTo>
                      <a:pt x="325" y="407"/>
                    </a:lnTo>
                    <a:lnTo>
                      <a:pt x="326" y="404"/>
                    </a:lnTo>
                    <a:lnTo>
                      <a:pt x="325" y="402"/>
                    </a:lnTo>
                    <a:lnTo>
                      <a:pt x="325" y="400"/>
                    </a:lnTo>
                    <a:lnTo>
                      <a:pt x="326" y="400"/>
                    </a:lnTo>
                    <a:lnTo>
                      <a:pt x="326" y="398"/>
                    </a:lnTo>
                    <a:lnTo>
                      <a:pt x="327" y="398"/>
                    </a:lnTo>
                    <a:lnTo>
                      <a:pt x="328" y="397"/>
                    </a:lnTo>
                    <a:lnTo>
                      <a:pt x="328" y="394"/>
                    </a:lnTo>
                    <a:lnTo>
                      <a:pt x="330" y="394"/>
                    </a:lnTo>
                    <a:lnTo>
                      <a:pt x="331" y="392"/>
                    </a:lnTo>
                    <a:lnTo>
                      <a:pt x="334" y="392"/>
                    </a:lnTo>
                    <a:lnTo>
                      <a:pt x="334" y="389"/>
                    </a:lnTo>
                    <a:lnTo>
                      <a:pt x="334" y="388"/>
                    </a:lnTo>
                    <a:lnTo>
                      <a:pt x="335" y="387"/>
                    </a:lnTo>
                    <a:lnTo>
                      <a:pt x="338" y="386"/>
                    </a:lnTo>
                    <a:lnTo>
                      <a:pt x="340" y="386"/>
                    </a:lnTo>
                    <a:lnTo>
                      <a:pt x="342" y="386"/>
                    </a:lnTo>
                    <a:lnTo>
                      <a:pt x="344" y="386"/>
                    </a:lnTo>
                    <a:lnTo>
                      <a:pt x="346" y="384"/>
                    </a:lnTo>
                    <a:lnTo>
                      <a:pt x="348" y="383"/>
                    </a:lnTo>
                    <a:lnTo>
                      <a:pt x="349" y="384"/>
                    </a:lnTo>
                    <a:lnTo>
                      <a:pt x="351" y="381"/>
                    </a:lnTo>
                    <a:lnTo>
                      <a:pt x="352" y="384"/>
                    </a:lnTo>
                    <a:lnTo>
                      <a:pt x="354" y="386"/>
                    </a:lnTo>
                    <a:lnTo>
                      <a:pt x="357" y="386"/>
                    </a:lnTo>
                    <a:lnTo>
                      <a:pt x="358" y="385"/>
                    </a:lnTo>
                    <a:lnTo>
                      <a:pt x="361" y="379"/>
                    </a:lnTo>
                    <a:lnTo>
                      <a:pt x="361" y="377"/>
                    </a:lnTo>
                    <a:lnTo>
                      <a:pt x="364" y="378"/>
                    </a:lnTo>
                    <a:lnTo>
                      <a:pt x="364" y="377"/>
                    </a:lnTo>
                    <a:lnTo>
                      <a:pt x="366" y="377"/>
                    </a:lnTo>
                    <a:lnTo>
                      <a:pt x="371" y="374"/>
                    </a:lnTo>
                    <a:lnTo>
                      <a:pt x="373" y="370"/>
                    </a:lnTo>
                    <a:lnTo>
                      <a:pt x="376" y="371"/>
                    </a:lnTo>
                    <a:lnTo>
                      <a:pt x="376" y="368"/>
                    </a:lnTo>
                    <a:lnTo>
                      <a:pt x="378" y="367"/>
                    </a:lnTo>
                    <a:lnTo>
                      <a:pt x="382" y="369"/>
                    </a:lnTo>
                    <a:lnTo>
                      <a:pt x="384" y="369"/>
                    </a:lnTo>
                    <a:lnTo>
                      <a:pt x="384" y="368"/>
                    </a:lnTo>
                    <a:lnTo>
                      <a:pt x="386" y="369"/>
                    </a:lnTo>
                    <a:lnTo>
                      <a:pt x="385" y="367"/>
                    </a:lnTo>
                    <a:lnTo>
                      <a:pt x="386" y="365"/>
                    </a:lnTo>
                    <a:lnTo>
                      <a:pt x="387" y="361"/>
                    </a:lnTo>
                    <a:lnTo>
                      <a:pt x="388" y="360"/>
                    </a:lnTo>
                    <a:lnTo>
                      <a:pt x="393" y="358"/>
                    </a:lnTo>
                    <a:lnTo>
                      <a:pt x="394" y="358"/>
                    </a:lnTo>
                    <a:lnTo>
                      <a:pt x="395" y="359"/>
                    </a:lnTo>
                    <a:lnTo>
                      <a:pt x="396" y="358"/>
                    </a:lnTo>
                    <a:lnTo>
                      <a:pt x="401" y="358"/>
                    </a:lnTo>
                    <a:lnTo>
                      <a:pt x="402" y="357"/>
                    </a:lnTo>
                    <a:lnTo>
                      <a:pt x="403" y="357"/>
                    </a:lnTo>
                    <a:lnTo>
                      <a:pt x="405" y="356"/>
                    </a:lnTo>
                    <a:lnTo>
                      <a:pt x="408" y="354"/>
                    </a:lnTo>
                    <a:lnTo>
                      <a:pt x="408" y="352"/>
                    </a:lnTo>
                    <a:lnTo>
                      <a:pt x="409" y="350"/>
                    </a:lnTo>
                    <a:lnTo>
                      <a:pt x="411" y="350"/>
                    </a:lnTo>
                    <a:lnTo>
                      <a:pt x="412" y="349"/>
                    </a:lnTo>
                    <a:lnTo>
                      <a:pt x="414" y="349"/>
                    </a:lnTo>
                    <a:lnTo>
                      <a:pt x="419" y="347"/>
                    </a:lnTo>
                    <a:lnTo>
                      <a:pt x="422" y="344"/>
                    </a:lnTo>
                    <a:lnTo>
                      <a:pt x="424" y="344"/>
                    </a:lnTo>
                    <a:lnTo>
                      <a:pt x="428" y="343"/>
                    </a:lnTo>
                    <a:lnTo>
                      <a:pt x="429" y="341"/>
                    </a:lnTo>
                    <a:lnTo>
                      <a:pt x="430" y="339"/>
                    </a:lnTo>
                    <a:lnTo>
                      <a:pt x="427" y="338"/>
                    </a:lnTo>
                    <a:lnTo>
                      <a:pt x="424" y="338"/>
                    </a:lnTo>
                    <a:lnTo>
                      <a:pt x="424" y="337"/>
                    </a:lnTo>
                    <a:lnTo>
                      <a:pt x="425" y="336"/>
                    </a:lnTo>
                    <a:lnTo>
                      <a:pt x="423" y="335"/>
                    </a:lnTo>
                    <a:lnTo>
                      <a:pt x="423" y="334"/>
                    </a:lnTo>
                    <a:lnTo>
                      <a:pt x="423" y="332"/>
                    </a:lnTo>
                    <a:lnTo>
                      <a:pt x="424" y="329"/>
                    </a:lnTo>
                    <a:lnTo>
                      <a:pt x="425" y="330"/>
                    </a:lnTo>
                    <a:lnTo>
                      <a:pt x="427" y="330"/>
                    </a:lnTo>
                    <a:lnTo>
                      <a:pt x="429" y="332"/>
                    </a:lnTo>
                    <a:lnTo>
                      <a:pt x="435" y="332"/>
                    </a:lnTo>
                    <a:lnTo>
                      <a:pt x="437" y="333"/>
                    </a:lnTo>
                    <a:lnTo>
                      <a:pt x="440" y="334"/>
                    </a:lnTo>
                    <a:lnTo>
                      <a:pt x="439" y="336"/>
                    </a:lnTo>
                    <a:lnTo>
                      <a:pt x="439" y="338"/>
                    </a:lnTo>
                    <a:lnTo>
                      <a:pt x="438" y="340"/>
                    </a:lnTo>
                    <a:lnTo>
                      <a:pt x="442" y="339"/>
                    </a:lnTo>
                    <a:lnTo>
                      <a:pt x="441" y="344"/>
                    </a:lnTo>
                    <a:lnTo>
                      <a:pt x="441" y="345"/>
                    </a:lnTo>
                    <a:lnTo>
                      <a:pt x="446" y="353"/>
                    </a:lnTo>
                    <a:lnTo>
                      <a:pt x="447" y="352"/>
                    </a:lnTo>
                    <a:lnTo>
                      <a:pt x="448" y="350"/>
                    </a:lnTo>
                    <a:lnTo>
                      <a:pt x="450" y="349"/>
                    </a:lnTo>
                    <a:lnTo>
                      <a:pt x="451" y="347"/>
                    </a:lnTo>
                    <a:lnTo>
                      <a:pt x="450" y="346"/>
                    </a:lnTo>
                    <a:lnTo>
                      <a:pt x="451" y="346"/>
                    </a:lnTo>
                    <a:lnTo>
                      <a:pt x="451" y="345"/>
                    </a:lnTo>
                    <a:lnTo>
                      <a:pt x="453" y="342"/>
                    </a:lnTo>
                    <a:lnTo>
                      <a:pt x="456" y="335"/>
                    </a:lnTo>
                    <a:lnTo>
                      <a:pt x="456" y="333"/>
                    </a:lnTo>
                    <a:lnTo>
                      <a:pt x="457" y="330"/>
                    </a:lnTo>
                    <a:lnTo>
                      <a:pt x="458" y="325"/>
                    </a:lnTo>
                    <a:lnTo>
                      <a:pt x="459" y="321"/>
                    </a:lnTo>
                    <a:lnTo>
                      <a:pt x="459" y="319"/>
                    </a:lnTo>
                    <a:lnTo>
                      <a:pt x="461" y="312"/>
                    </a:lnTo>
                    <a:lnTo>
                      <a:pt x="461" y="309"/>
                    </a:lnTo>
                    <a:lnTo>
                      <a:pt x="460" y="309"/>
                    </a:lnTo>
                    <a:lnTo>
                      <a:pt x="457" y="304"/>
                    </a:lnTo>
                    <a:lnTo>
                      <a:pt x="457" y="303"/>
                    </a:lnTo>
                    <a:lnTo>
                      <a:pt x="458" y="302"/>
                    </a:lnTo>
                    <a:lnTo>
                      <a:pt x="457" y="299"/>
                    </a:lnTo>
                    <a:lnTo>
                      <a:pt x="456" y="293"/>
                    </a:lnTo>
                    <a:lnTo>
                      <a:pt x="451" y="291"/>
                    </a:lnTo>
                    <a:lnTo>
                      <a:pt x="447" y="288"/>
                    </a:lnTo>
                    <a:lnTo>
                      <a:pt x="445" y="289"/>
                    </a:lnTo>
                    <a:lnTo>
                      <a:pt x="444" y="287"/>
                    </a:lnTo>
                    <a:lnTo>
                      <a:pt x="443" y="286"/>
                    </a:lnTo>
                    <a:lnTo>
                      <a:pt x="444" y="28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49" name="Freeform 233"/>
              <p:cNvSpPr>
                <a:spLocks/>
              </p:cNvSpPr>
              <p:nvPr/>
            </p:nvSpPr>
            <p:spPr bwMode="auto">
              <a:xfrm>
                <a:off x="7270750" y="3946525"/>
                <a:ext cx="733425" cy="587375"/>
              </a:xfrm>
              <a:custGeom>
                <a:avLst/>
                <a:gdLst>
                  <a:gd name="T0" fmla="*/ 2147483647 w 462"/>
                  <a:gd name="T1" fmla="*/ 2147483647 h 370"/>
                  <a:gd name="T2" fmla="*/ 2147483647 w 462"/>
                  <a:gd name="T3" fmla="*/ 2147483647 h 370"/>
                  <a:gd name="T4" fmla="*/ 0 w 462"/>
                  <a:gd name="T5" fmla="*/ 2147483647 h 370"/>
                  <a:gd name="T6" fmla="*/ 2147483647 w 462"/>
                  <a:gd name="T7" fmla="*/ 2147483647 h 370"/>
                  <a:gd name="T8" fmla="*/ 2147483647 w 462"/>
                  <a:gd name="T9" fmla="*/ 2147483647 h 370"/>
                  <a:gd name="T10" fmla="*/ 2147483647 w 462"/>
                  <a:gd name="T11" fmla="*/ 2147483647 h 370"/>
                  <a:gd name="T12" fmla="*/ 2147483647 w 462"/>
                  <a:gd name="T13" fmla="*/ 2147483647 h 370"/>
                  <a:gd name="T14" fmla="*/ 2147483647 w 462"/>
                  <a:gd name="T15" fmla="*/ 2147483647 h 370"/>
                  <a:gd name="T16" fmla="*/ 2147483647 w 462"/>
                  <a:gd name="T17" fmla="*/ 2147483647 h 370"/>
                  <a:gd name="T18" fmla="*/ 2147483647 w 462"/>
                  <a:gd name="T19" fmla="*/ 2147483647 h 370"/>
                  <a:gd name="T20" fmla="*/ 2147483647 w 462"/>
                  <a:gd name="T21" fmla="*/ 2147483647 h 370"/>
                  <a:gd name="T22" fmla="*/ 2147483647 w 462"/>
                  <a:gd name="T23" fmla="*/ 2147483647 h 370"/>
                  <a:gd name="T24" fmla="*/ 2147483647 w 462"/>
                  <a:gd name="T25" fmla="*/ 2147483647 h 370"/>
                  <a:gd name="T26" fmla="*/ 2147483647 w 462"/>
                  <a:gd name="T27" fmla="*/ 2147483647 h 370"/>
                  <a:gd name="T28" fmla="*/ 2147483647 w 462"/>
                  <a:gd name="T29" fmla="*/ 2147483647 h 370"/>
                  <a:gd name="T30" fmla="*/ 2147483647 w 462"/>
                  <a:gd name="T31" fmla="*/ 2147483647 h 370"/>
                  <a:gd name="T32" fmla="*/ 2147483647 w 462"/>
                  <a:gd name="T33" fmla="*/ 2147483647 h 370"/>
                  <a:gd name="T34" fmla="*/ 2147483647 w 462"/>
                  <a:gd name="T35" fmla="*/ 2147483647 h 370"/>
                  <a:gd name="T36" fmla="*/ 2147483647 w 462"/>
                  <a:gd name="T37" fmla="*/ 2147483647 h 370"/>
                  <a:gd name="T38" fmla="*/ 2147483647 w 462"/>
                  <a:gd name="T39" fmla="*/ 2147483647 h 370"/>
                  <a:gd name="T40" fmla="*/ 2147483647 w 462"/>
                  <a:gd name="T41" fmla="*/ 2147483647 h 370"/>
                  <a:gd name="T42" fmla="*/ 2147483647 w 462"/>
                  <a:gd name="T43" fmla="*/ 2147483647 h 370"/>
                  <a:gd name="T44" fmla="*/ 2147483647 w 462"/>
                  <a:gd name="T45" fmla="*/ 2147483647 h 370"/>
                  <a:gd name="T46" fmla="*/ 2147483647 w 462"/>
                  <a:gd name="T47" fmla="*/ 2147483647 h 370"/>
                  <a:gd name="T48" fmla="*/ 2147483647 w 462"/>
                  <a:gd name="T49" fmla="*/ 2147483647 h 370"/>
                  <a:gd name="T50" fmla="*/ 2147483647 w 462"/>
                  <a:gd name="T51" fmla="*/ 2147483647 h 370"/>
                  <a:gd name="T52" fmla="*/ 2147483647 w 462"/>
                  <a:gd name="T53" fmla="*/ 2147483647 h 370"/>
                  <a:gd name="T54" fmla="*/ 2147483647 w 462"/>
                  <a:gd name="T55" fmla="*/ 2147483647 h 370"/>
                  <a:gd name="T56" fmla="*/ 2147483647 w 462"/>
                  <a:gd name="T57" fmla="*/ 2147483647 h 370"/>
                  <a:gd name="T58" fmla="*/ 2147483647 w 462"/>
                  <a:gd name="T59" fmla="*/ 2147483647 h 370"/>
                  <a:gd name="T60" fmla="*/ 2147483647 w 462"/>
                  <a:gd name="T61" fmla="*/ 2147483647 h 370"/>
                  <a:gd name="T62" fmla="*/ 2147483647 w 462"/>
                  <a:gd name="T63" fmla="*/ 2147483647 h 370"/>
                  <a:gd name="T64" fmla="*/ 2147483647 w 462"/>
                  <a:gd name="T65" fmla="*/ 2147483647 h 370"/>
                  <a:gd name="T66" fmla="*/ 2147483647 w 462"/>
                  <a:gd name="T67" fmla="*/ 2147483647 h 370"/>
                  <a:gd name="T68" fmla="*/ 2147483647 w 462"/>
                  <a:gd name="T69" fmla="*/ 2147483647 h 370"/>
                  <a:gd name="T70" fmla="*/ 2147483647 w 462"/>
                  <a:gd name="T71" fmla="*/ 2147483647 h 370"/>
                  <a:gd name="T72" fmla="*/ 2147483647 w 462"/>
                  <a:gd name="T73" fmla="*/ 2147483647 h 370"/>
                  <a:gd name="T74" fmla="*/ 2147483647 w 462"/>
                  <a:gd name="T75" fmla="*/ 2147483647 h 370"/>
                  <a:gd name="T76" fmla="*/ 2147483647 w 462"/>
                  <a:gd name="T77" fmla="*/ 2147483647 h 370"/>
                  <a:gd name="T78" fmla="*/ 2147483647 w 462"/>
                  <a:gd name="T79" fmla="*/ 2147483647 h 370"/>
                  <a:gd name="T80" fmla="*/ 2147483647 w 462"/>
                  <a:gd name="T81" fmla="*/ 2147483647 h 370"/>
                  <a:gd name="T82" fmla="*/ 2147483647 w 462"/>
                  <a:gd name="T83" fmla="*/ 2147483647 h 370"/>
                  <a:gd name="T84" fmla="*/ 2147483647 w 462"/>
                  <a:gd name="T85" fmla="*/ 2147483647 h 370"/>
                  <a:gd name="T86" fmla="*/ 2147483647 w 462"/>
                  <a:gd name="T87" fmla="*/ 2147483647 h 370"/>
                  <a:gd name="T88" fmla="*/ 2147483647 w 462"/>
                  <a:gd name="T89" fmla="*/ 2147483647 h 370"/>
                  <a:gd name="T90" fmla="*/ 2147483647 w 462"/>
                  <a:gd name="T91" fmla="*/ 2147483647 h 370"/>
                  <a:gd name="T92" fmla="*/ 2147483647 w 462"/>
                  <a:gd name="T93" fmla="*/ 2147483647 h 370"/>
                  <a:gd name="T94" fmla="*/ 2147483647 w 462"/>
                  <a:gd name="T95" fmla="*/ 2147483647 h 370"/>
                  <a:gd name="T96" fmla="*/ 2147483647 w 462"/>
                  <a:gd name="T97" fmla="*/ 2147483647 h 370"/>
                  <a:gd name="T98" fmla="*/ 2147483647 w 462"/>
                  <a:gd name="T99" fmla="*/ 2147483647 h 370"/>
                  <a:gd name="T100" fmla="*/ 2147483647 w 462"/>
                  <a:gd name="T101" fmla="*/ 2147483647 h 370"/>
                  <a:gd name="T102" fmla="*/ 2147483647 w 462"/>
                  <a:gd name="T103" fmla="*/ 2147483647 h 370"/>
                  <a:gd name="T104" fmla="*/ 2147483647 w 462"/>
                  <a:gd name="T105" fmla="*/ 2147483647 h 370"/>
                  <a:gd name="T106" fmla="*/ 2147483647 w 462"/>
                  <a:gd name="T107" fmla="*/ 2147483647 h 370"/>
                  <a:gd name="T108" fmla="*/ 2147483647 w 462"/>
                  <a:gd name="T109" fmla="*/ 2147483647 h 370"/>
                  <a:gd name="T110" fmla="*/ 2147483647 w 462"/>
                  <a:gd name="T111" fmla="*/ 2147483647 h 370"/>
                  <a:gd name="T112" fmla="*/ 2147483647 w 462"/>
                  <a:gd name="T113" fmla="*/ 2147483647 h 370"/>
                  <a:gd name="T114" fmla="*/ 2147483647 w 462"/>
                  <a:gd name="T115" fmla="*/ 2147483647 h 370"/>
                  <a:gd name="T116" fmla="*/ 2147483647 w 462"/>
                  <a:gd name="T117" fmla="*/ 2147483647 h 37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2"/>
                  <a:gd name="T178" fmla="*/ 0 h 370"/>
                  <a:gd name="T179" fmla="*/ 462 w 462"/>
                  <a:gd name="T180" fmla="*/ 370 h 37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2" h="370">
                    <a:moveTo>
                      <a:pt x="19" y="8"/>
                    </a:moveTo>
                    <a:lnTo>
                      <a:pt x="19" y="10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11" y="27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4" y="26"/>
                    </a:lnTo>
                    <a:lnTo>
                      <a:pt x="14" y="27"/>
                    </a:lnTo>
                    <a:lnTo>
                      <a:pt x="15" y="28"/>
                    </a:lnTo>
                    <a:lnTo>
                      <a:pt x="15" y="29"/>
                    </a:lnTo>
                    <a:lnTo>
                      <a:pt x="12" y="30"/>
                    </a:lnTo>
                    <a:lnTo>
                      <a:pt x="11" y="31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" y="40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2"/>
                    </a:lnTo>
                    <a:lnTo>
                      <a:pt x="2" y="42"/>
                    </a:lnTo>
                    <a:lnTo>
                      <a:pt x="7" y="42"/>
                    </a:lnTo>
                    <a:lnTo>
                      <a:pt x="6" y="44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9" y="50"/>
                    </a:lnTo>
                    <a:lnTo>
                      <a:pt x="9" y="51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5"/>
                    </a:lnTo>
                    <a:lnTo>
                      <a:pt x="6" y="56"/>
                    </a:lnTo>
                    <a:lnTo>
                      <a:pt x="5" y="58"/>
                    </a:lnTo>
                    <a:lnTo>
                      <a:pt x="4" y="57"/>
                    </a:lnTo>
                    <a:lnTo>
                      <a:pt x="3" y="58"/>
                    </a:lnTo>
                    <a:lnTo>
                      <a:pt x="6" y="60"/>
                    </a:lnTo>
                    <a:lnTo>
                      <a:pt x="5" y="61"/>
                    </a:lnTo>
                    <a:lnTo>
                      <a:pt x="5" y="62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7" y="65"/>
                    </a:lnTo>
                    <a:lnTo>
                      <a:pt x="10" y="65"/>
                    </a:lnTo>
                    <a:lnTo>
                      <a:pt x="11" y="69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3" y="72"/>
                    </a:lnTo>
                    <a:lnTo>
                      <a:pt x="12" y="72"/>
                    </a:lnTo>
                    <a:lnTo>
                      <a:pt x="13" y="73"/>
                    </a:lnTo>
                    <a:lnTo>
                      <a:pt x="14" y="73"/>
                    </a:lnTo>
                    <a:lnTo>
                      <a:pt x="15" y="74"/>
                    </a:lnTo>
                    <a:lnTo>
                      <a:pt x="16" y="73"/>
                    </a:lnTo>
                    <a:lnTo>
                      <a:pt x="17" y="75"/>
                    </a:lnTo>
                    <a:lnTo>
                      <a:pt x="16" y="76"/>
                    </a:lnTo>
                    <a:lnTo>
                      <a:pt x="15" y="77"/>
                    </a:lnTo>
                    <a:lnTo>
                      <a:pt x="14" y="77"/>
                    </a:lnTo>
                    <a:lnTo>
                      <a:pt x="13" y="78"/>
                    </a:lnTo>
                    <a:lnTo>
                      <a:pt x="12" y="79"/>
                    </a:lnTo>
                    <a:lnTo>
                      <a:pt x="12" y="80"/>
                    </a:lnTo>
                    <a:lnTo>
                      <a:pt x="13" y="81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3" y="83"/>
                    </a:lnTo>
                    <a:lnTo>
                      <a:pt x="13" y="85"/>
                    </a:lnTo>
                    <a:lnTo>
                      <a:pt x="15" y="84"/>
                    </a:lnTo>
                    <a:lnTo>
                      <a:pt x="16" y="84"/>
                    </a:lnTo>
                    <a:lnTo>
                      <a:pt x="18" y="85"/>
                    </a:lnTo>
                    <a:lnTo>
                      <a:pt x="18" y="84"/>
                    </a:lnTo>
                    <a:lnTo>
                      <a:pt x="20" y="86"/>
                    </a:lnTo>
                    <a:lnTo>
                      <a:pt x="19" y="87"/>
                    </a:lnTo>
                    <a:lnTo>
                      <a:pt x="19" y="88"/>
                    </a:lnTo>
                    <a:lnTo>
                      <a:pt x="21" y="89"/>
                    </a:lnTo>
                    <a:lnTo>
                      <a:pt x="21" y="90"/>
                    </a:lnTo>
                    <a:lnTo>
                      <a:pt x="20" y="92"/>
                    </a:lnTo>
                    <a:lnTo>
                      <a:pt x="20" y="93"/>
                    </a:lnTo>
                    <a:lnTo>
                      <a:pt x="19" y="95"/>
                    </a:lnTo>
                    <a:lnTo>
                      <a:pt x="20" y="96"/>
                    </a:lnTo>
                    <a:lnTo>
                      <a:pt x="20" y="97"/>
                    </a:lnTo>
                    <a:lnTo>
                      <a:pt x="22" y="98"/>
                    </a:lnTo>
                    <a:lnTo>
                      <a:pt x="22" y="99"/>
                    </a:lnTo>
                    <a:lnTo>
                      <a:pt x="22" y="100"/>
                    </a:lnTo>
                    <a:lnTo>
                      <a:pt x="20" y="101"/>
                    </a:lnTo>
                    <a:lnTo>
                      <a:pt x="20" y="102"/>
                    </a:lnTo>
                    <a:lnTo>
                      <a:pt x="19" y="101"/>
                    </a:lnTo>
                    <a:lnTo>
                      <a:pt x="19" y="102"/>
                    </a:lnTo>
                    <a:lnTo>
                      <a:pt x="18" y="100"/>
                    </a:lnTo>
                    <a:lnTo>
                      <a:pt x="17" y="100"/>
                    </a:lnTo>
                    <a:lnTo>
                      <a:pt x="17" y="101"/>
                    </a:lnTo>
                    <a:lnTo>
                      <a:pt x="16" y="102"/>
                    </a:lnTo>
                    <a:lnTo>
                      <a:pt x="16" y="103"/>
                    </a:lnTo>
                    <a:lnTo>
                      <a:pt x="15" y="105"/>
                    </a:lnTo>
                    <a:lnTo>
                      <a:pt x="14" y="105"/>
                    </a:lnTo>
                    <a:lnTo>
                      <a:pt x="12" y="106"/>
                    </a:lnTo>
                    <a:lnTo>
                      <a:pt x="11" y="107"/>
                    </a:lnTo>
                    <a:lnTo>
                      <a:pt x="10" y="107"/>
                    </a:lnTo>
                    <a:lnTo>
                      <a:pt x="10" y="108"/>
                    </a:lnTo>
                    <a:lnTo>
                      <a:pt x="9" y="108"/>
                    </a:lnTo>
                    <a:lnTo>
                      <a:pt x="10" y="108"/>
                    </a:lnTo>
                    <a:lnTo>
                      <a:pt x="10" y="109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10" y="112"/>
                    </a:lnTo>
                    <a:lnTo>
                      <a:pt x="8" y="112"/>
                    </a:lnTo>
                    <a:lnTo>
                      <a:pt x="8" y="113"/>
                    </a:lnTo>
                    <a:lnTo>
                      <a:pt x="7" y="112"/>
                    </a:lnTo>
                    <a:lnTo>
                      <a:pt x="7" y="113"/>
                    </a:lnTo>
                    <a:lnTo>
                      <a:pt x="7" y="114"/>
                    </a:lnTo>
                    <a:lnTo>
                      <a:pt x="8" y="115"/>
                    </a:lnTo>
                    <a:lnTo>
                      <a:pt x="7" y="116"/>
                    </a:lnTo>
                    <a:lnTo>
                      <a:pt x="6" y="119"/>
                    </a:lnTo>
                    <a:lnTo>
                      <a:pt x="6" y="124"/>
                    </a:lnTo>
                    <a:lnTo>
                      <a:pt x="7" y="128"/>
                    </a:lnTo>
                    <a:lnTo>
                      <a:pt x="9" y="129"/>
                    </a:lnTo>
                    <a:lnTo>
                      <a:pt x="11" y="134"/>
                    </a:lnTo>
                    <a:lnTo>
                      <a:pt x="13" y="138"/>
                    </a:lnTo>
                    <a:lnTo>
                      <a:pt x="15" y="141"/>
                    </a:lnTo>
                    <a:lnTo>
                      <a:pt x="17" y="140"/>
                    </a:lnTo>
                    <a:lnTo>
                      <a:pt x="19" y="144"/>
                    </a:lnTo>
                    <a:lnTo>
                      <a:pt x="20" y="144"/>
                    </a:lnTo>
                    <a:lnTo>
                      <a:pt x="23" y="144"/>
                    </a:lnTo>
                    <a:lnTo>
                      <a:pt x="25" y="145"/>
                    </a:lnTo>
                    <a:lnTo>
                      <a:pt x="23" y="150"/>
                    </a:lnTo>
                    <a:lnTo>
                      <a:pt x="19" y="156"/>
                    </a:lnTo>
                    <a:lnTo>
                      <a:pt x="18" y="161"/>
                    </a:lnTo>
                    <a:lnTo>
                      <a:pt x="16" y="162"/>
                    </a:lnTo>
                    <a:lnTo>
                      <a:pt x="15" y="166"/>
                    </a:lnTo>
                    <a:lnTo>
                      <a:pt x="13" y="167"/>
                    </a:lnTo>
                    <a:lnTo>
                      <a:pt x="14" y="173"/>
                    </a:lnTo>
                    <a:lnTo>
                      <a:pt x="17" y="173"/>
                    </a:lnTo>
                    <a:lnTo>
                      <a:pt x="20" y="174"/>
                    </a:lnTo>
                    <a:lnTo>
                      <a:pt x="23" y="178"/>
                    </a:lnTo>
                    <a:lnTo>
                      <a:pt x="25" y="185"/>
                    </a:lnTo>
                    <a:lnTo>
                      <a:pt x="26" y="186"/>
                    </a:lnTo>
                    <a:lnTo>
                      <a:pt x="27" y="189"/>
                    </a:lnTo>
                    <a:lnTo>
                      <a:pt x="29" y="190"/>
                    </a:lnTo>
                    <a:lnTo>
                      <a:pt x="29" y="191"/>
                    </a:lnTo>
                    <a:lnTo>
                      <a:pt x="30" y="192"/>
                    </a:lnTo>
                    <a:lnTo>
                      <a:pt x="31" y="194"/>
                    </a:lnTo>
                    <a:lnTo>
                      <a:pt x="32" y="196"/>
                    </a:lnTo>
                    <a:lnTo>
                      <a:pt x="31" y="198"/>
                    </a:lnTo>
                    <a:lnTo>
                      <a:pt x="33" y="200"/>
                    </a:lnTo>
                    <a:lnTo>
                      <a:pt x="34" y="200"/>
                    </a:lnTo>
                    <a:lnTo>
                      <a:pt x="37" y="201"/>
                    </a:lnTo>
                    <a:lnTo>
                      <a:pt x="37" y="198"/>
                    </a:lnTo>
                    <a:lnTo>
                      <a:pt x="39" y="200"/>
                    </a:lnTo>
                    <a:lnTo>
                      <a:pt x="41" y="199"/>
                    </a:lnTo>
                    <a:lnTo>
                      <a:pt x="43" y="200"/>
                    </a:lnTo>
                    <a:lnTo>
                      <a:pt x="46" y="203"/>
                    </a:lnTo>
                    <a:lnTo>
                      <a:pt x="48" y="205"/>
                    </a:lnTo>
                    <a:lnTo>
                      <a:pt x="49" y="205"/>
                    </a:lnTo>
                    <a:lnTo>
                      <a:pt x="50" y="203"/>
                    </a:lnTo>
                    <a:lnTo>
                      <a:pt x="51" y="204"/>
                    </a:lnTo>
                    <a:lnTo>
                      <a:pt x="54" y="204"/>
                    </a:lnTo>
                    <a:lnTo>
                      <a:pt x="55" y="205"/>
                    </a:lnTo>
                    <a:lnTo>
                      <a:pt x="58" y="205"/>
                    </a:lnTo>
                    <a:lnTo>
                      <a:pt x="61" y="206"/>
                    </a:lnTo>
                    <a:lnTo>
                      <a:pt x="63" y="204"/>
                    </a:lnTo>
                    <a:lnTo>
                      <a:pt x="65" y="203"/>
                    </a:lnTo>
                    <a:lnTo>
                      <a:pt x="69" y="203"/>
                    </a:lnTo>
                    <a:lnTo>
                      <a:pt x="70" y="204"/>
                    </a:lnTo>
                    <a:lnTo>
                      <a:pt x="73" y="204"/>
                    </a:lnTo>
                    <a:lnTo>
                      <a:pt x="72" y="206"/>
                    </a:lnTo>
                    <a:lnTo>
                      <a:pt x="73" y="207"/>
                    </a:lnTo>
                    <a:lnTo>
                      <a:pt x="73" y="209"/>
                    </a:lnTo>
                    <a:lnTo>
                      <a:pt x="74" y="210"/>
                    </a:lnTo>
                    <a:lnTo>
                      <a:pt x="80" y="212"/>
                    </a:lnTo>
                    <a:lnTo>
                      <a:pt x="82" y="213"/>
                    </a:lnTo>
                    <a:lnTo>
                      <a:pt x="84" y="213"/>
                    </a:lnTo>
                    <a:lnTo>
                      <a:pt x="85" y="214"/>
                    </a:lnTo>
                    <a:lnTo>
                      <a:pt x="89" y="211"/>
                    </a:lnTo>
                    <a:lnTo>
                      <a:pt x="91" y="213"/>
                    </a:lnTo>
                    <a:lnTo>
                      <a:pt x="92" y="213"/>
                    </a:lnTo>
                    <a:lnTo>
                      <a:pt x="95" y="214"/>
                    </a:lnTo>
                    <a:lnTo>
                      <a:pt x="96" y="214"/>
                    </a:lnTo>
                    <a:lnTo>
                      <a:pt x="97" y="215"/>
                    </a:lnTo>
                    <a:lnTo>
                      <a:pt x="105" y="219"/>
                    </a:lnTo>
                    <a:lnTo>
                      <a:pt x="109" y="220"/>
                    </a:lnTo>
                    <a:lnTo>
                      <a:pt x="110" y="221"/>
                    </a:lnTo>
                    <a:lnTo>
                      <a:pt x="108" y="221"/>
                    </a:lnTo>
                    <a:lnTo>
                      <a:pt x="108" y="222"/>
                    </a:lnTo>
                    <a:lnTo>
                      <a:pt x="109" y="223"/>
                    </a:lnTo>
                    <a:lnTo>
                      <a:pt x="106" y="226"/>
                    </a:lnTo>
                    <a:lnTo>
                      <a:pt x="102" y="237"/>
                    </a:lnTo>
                    <a:lnTo>
                      <a:pt x="96" y="239"/>
                    </a:lnTo>
                    <a:lnTo>
                      <a:pt x="95" y="240"/>
                    </a:lnTo>
                    <a:lnTo>
                      <a:pt x="94" y="244"/>
                    </a:lnTo>
                    <a:lnTo>
                      <a:pt x="91" y="247"/>
                    </a:lnTo>
                    <a:lnTo>
                      <a:pt x="87" y="249"/>
                    </a:lnTo>
                    <a:lnTo>
                      <a:pt x="85" y="257"/>
                    </a:lnTo>
                    <a:lnTo>
                      <a:pt x="82" y="266"/>
                    </a:lnTo>
                    <a:lnTo>
                      <a:pt x="81" y="275"/>
                    </a:lnTo>
                    <a:lnTo>
                      <a:pt x="79" y="277"/>
                    </a:lnTo>
                    <a:lnTo>
                      <a:pt x="78" y="279"/>
                    </a:lnTo>
                    <a:lnTo>
                      <a:pt x="77" y="282"/>
                    </a:lnTo>
                    <a:lnTo>
                      <a:pt x="71" y="292"/>
                    </a:lnTo>
                    <a:lnTo>
                      <a:pt x="70" y="296"/>
                    </a:lnTo>
                    <a:lnTo>
                      <a:pt x="71" y="299"/>
                    </a:lnTo>
                    <a:lnTo>
                      <a:pt x="73" y="303"/>
                    </a:lnTo>
                    <a:lnTo>
                      <a:pt x="73" y="305"/>
                    </a:lnTo>
                    <a:lnTo>
                      <a:pt x="72" y="308"/>
                    </a:lnTo>
                    <a:lnTo>
                      <a:pt x="72" y="310"/>
                    </a:lnTo>
                    <a:lnTo>
                      <a:pt x="71" y="312"/>
                    </a:lnTo>
                    <a:lnTo>
                      <a:pt x="71" y="315"/>
                    </a:lnTo>
                    <a:lnTo>
                      <a:pt x="69" y="318"/>
                    </a:lnTo>
                    <a:lnTo>
                      <a:pt x="69" y="322"/>
                    </a:lnTo>
                    <a:lnTo>
                      <a:pt x="68" y="323"/>
                    </a:lnTo>
                    <a:lnTo>
                      <a:pt x="67" y="328"/>
                    </a:lnTo>
                    <a:lnTo>
                      <a:pt x="67" y="330"/>
                    </a:lnTo>
                    <a:lnTo>
                      <a:pt x="70" y="337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9" y="340"/>
                    </a:lnTo>
                    <a:lnTo>
                      <a:pt x="81" y="340"/>
                    </a:lnTo>
                    <a:lnTo>
                      <a:pt x="82" y="338"/>
                    </a:lnTo>
                    <a:lnTo>
                      <a:pt x="86" y="339"/>
                    </a:lnTo>
                    <a:lnTo>
                      <a:pt x="86" y="341"/>
                    </a:lnTo>
                    <a:lnTo>
                      <a:pt x="87" y="343"/>
                    </a:lnTo>
                    <a:lnTo>
                      <a:pt x="93" y="342"/>
                    </a:lnTo>
                    <a:lnTo>
                      <a:pt x="97" y="341"/>
                    </a:lnTo>
                    <a:lnTo>
                      <a:pt x="102" y="338"/>
                    </a:lnTo>
                    <a:lnTo>
                      <a:pt x="108" y="339"/>
                    </a:lnTo>
                    <a:lnTo>
                      <a:pt x="109" y="341"/>
                    </a:lnTo>
                    <a:lnTo>
                      <a:pt x="112" y="342"/>
                    </a:lnTo>
                    <a:lnTo>
                      <a:pt x="118" y="341"/>
                    </a:lnTo>
                    <a:lnTo>
                      <a:pt x="119" y="340"/>
                    </a:lnTo>
                    <a:lnTo>
                      <a:pt x="118" y="339"/>
                    </a:lnTo>
                    <a:lnTo>
                      <a:pt x="122" y="337"/>
                    </a:lnTo>
                    <a:lnTo>
                      <a:pt x="123" y="340"/>
                    </a:lnTo>
                    <a:lnTo>
                      <a:pt x="124" y="340"/>
                    </a:lnTo>
                    <a:lnTo>
                      <a:pt x="125" y="339"/>
                    </a:lnTo>
                    <a:lnTo>
                      <a:pt x="126" y="335"/>
                    </a:lnTo>
                    <a:lnTo>
                      <a:pt x="126" y="334"/>
                    </a:lnTo>
                    <a:lnTo>
                      <a:pt x="122" y="334"/>
                    </a:lnTo>
                    <a:lnTo>
                      <a:pt x="121" y="334"/>
                    </a:lnTo>
                    <a:lnTo>
                      <a:pt x="119" y="335"/>
                    </a:lnTo>
                    <a:lnTo>
                      <a:pt x="116" y="333"/>
                    </a:lnTo>
                    <a:lnTo>
                      <a:pt x="115" y="331"/>
                    </a:lnTo>
                    <a:lnTo>
                      <a:pt x="119" y="328"/>
                    </a:lnTo>
                    <a:lnTo>
                      <a:pt x="118" y="328"/>
                    </a:lnTo>
                    <a:lnTo>
                      <a:pt x="120" y="325"/>
                    </a:lnTo>
                    <a:lnTo>
                      <a:pt x="122" y="324"/>
                    </a:lnTo>
                    <a:lnTo>
                      <a:pt x="125" y="324"/>
                    </a:lnTo>
                    <a:lnTo>
                      <a:pt x="124" y="322"/>
                    </a:lnTo>
                    <a:lnTo>
                      <a:pt x="126" y="322"/>
                    </a:lnTo>
                    <a:lnTo>
                      <a:pt x="127" y="323"/>
                    </a:lnTo>
                    <a:lnTo>
                      <a:pt x="128" y="325"/>
                    </a:lnTo>
                    <a:lnTo>
                      <a:pt x="129" y="323"/>
                    </a:lnTo>
                    <a:lnTo>
                      <a:pt x="133" y="328"/>
                    </a:lnTo>
                    <a:lnTo>
                      <a:pt x="132" y="328"/>
                    </a:lnTo>
                    <a:lnTo>
                      <a:pt x="132" y="332"/>
                    </a:lnTo>
                    <a:lnTo>
                      <a:pt x="135" y="334"/>
                    </a:lnTo>
                    <a:lnTo>
                      <a:pt x="135" y="332"/>
                    </a:lnTo>
                    <a:lnTo>
                      <a:pt x="138" y="331"/>
                    </a:lnTo>
                    <a:lnTo>
                      <a:pt x="139" y="334"/>
                    </a:lnTo>
                    <a:lnTo>
                      <a:pt x="140" y="335"/>
                    </a:lnTo>
                    <a:lnTo>
                      <a:pt x="142" y="335"/>
                    </a:lnTo>
                    <a:lnTo>
                      <a:pt x="143" y="333"/>
                    </a:lnTo>
                    <a:lnTo>
                      <a:pt x="145" y="330"/>
                    </a:lnTo>
                    <a:lnTo>
                      <a:pt x="147" y="330"/>
                    </a:lnTo>
                    <a:lnTo>
                      <a:pt x="153" y="333"/>
                    </a:lnTo>
                    <a:lnTo>
                      <a:pt x="156" y="334"/>
                    </a:lnTo>
                    <a:lnTo>
                      <a:pt x="156" y="333"/>
                    </a:lnTo>
                    <a:lnTo>
                      <a:pt x="157" y="334"/>
                    </a:lnTo>
                    <a:lnTo>
                      <a:pt x="157" y="332"/>
                    </a:lnTo>
                    <a:lnTo>
                      <a:pt x="156" y="328"/>
                    </a:lnTo>
                    <a:lnTo>
                      <a:pt x="150" y="326"/>
                    </a:lnTo>
                    <a:lnTo>
                      <a:pt x="149" y="324"/>
                    </a:lnTo>
                    <a:lnTo>
                      <a:pt x="150" y="324"/>
                    </a:lnTo>
                    <a:lnTo>
                      <a:pt x="158" y="327"/>
                    </a:lnTo>
                    <a:lnTo>
                      <a:pt x="158" y="328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68" y="334"/>
                    </a:lnTo>
                    <a:lnTo>
                      <a:pt x="172" y="335"/>
                    </a:lnTo>
                    <a:lnTo>
                      <a:pt x="174" y="336"/>
                    </a:lnTo>
                    <a:lnTo>
                      <a:pt x="175" y="340"/>
                    </a:lnTo>
                    <a:lnTo>
                      <a:pt x="176" y="341"/>
                    </a:lnTo>
                    <a:lnTo>
                      <a:pt x="179" y="341"/>
                    </a:lnTo>
                    <a:lnTo>
                      <a:pt x="181" y="344"/>
                    </a:lnTo>
                    <a:lnTo>
                      <a:pt x="186" y="346"/>
                    </a:lnTo>
                    <a:lnTo>
                      <a:pt x="187" y="343"/>
                    </a:lnTo>
                    <a:lnTo>
                      <a:pt x="189" y="341"/>
                    </a:lnTo>
                    <a:lnTo>
                      <a:pt x="191" y="342"/>
                    </a:lnTo>
                    <a:lnTo>
                      <a:pt x="191" y="346"/>
                    </a:lnTo>
                    <a:lnTo>
                      <a:pt x="193" y="346"/>
                    </a:lnTo>
                    <a:lnTo>
                      <a:pt x="199" y="346"/>
                    </a:lnTo>
                    <a:lnTo>
                      <a:pt x="200" y="352"/>
                    </a:lnTo>
                    <a:lnTo>
                      <a:pt x="204" y="352"/>
                    </a:lnTo>
                    <a:lnTo>
                      <a:pt x="206" y="356"/>
                    </a:lnTo>
                    <a:lnTo>
                      <a:pt x="204" y="358"/>
                    </a:lnTo>
                    <a:lnTo>
                      <a:pt x="206" y="361"/>
                    </a:lnTo>
                    <a:lnTo>
                      <a:pt x="210" y="359"/>
                    </a:lnTo>
                    <a:lnTo>
                      <a:pt x="214" y="360"/>
                    </a:lnTo>
                    <a:lnTo>
                      <a:pt x="212" y="366"/>
                    </a:lnTo>
                    <a:lnTo>
                      <a:pt x="209" y="369"/>
                    </a:lnTo>
                    <a:lnTo>
                      <a:pt x="212" y="369"/>
                    </a:lnTo>
                    <a:lnTo>
                      <a:pt x="219" y="366"/>
                    </a:lnTo>
                    <a:lnTo>
                      <a:pt x="227" y="356"/>
                    </a:lnTo>
                    <a:lnTo>
                      <a:pt x="224" y="351"/>
                    </a:lnTo>
                    <a:lnTo>
                      <a:pt x="225" y="345"/>
                    </a:lnTo>
                    <a:lnTo>
                      <a:pt x="227" y="344"/>
                    </a:lnTo>
                    <a:lnTo>
                      <a:pt x="227" y="347"/>
                    </a:lnTo>
                    <a:lnTo>
                      <a:pt x="232" y="349"/>
                    </a:lnTo>
                    <a:lnTo>
                      <a:pt x="233" y="346"/>
                    </a:lnTo>
                    <a:lnTo>
                      <a:pt x="238" y="346"/>
                    </a:lnTo>
                    <a:lnTo>
                      <a:pt x="242" y="349"/>
                    </a:lnTo>
                    <a:lnTo>
                      <a:pt x="242" y="351"/>
                    </a:lnTo>
                    <a:lnTo>
                      <a:pt x="248" y="348"/>
                    </a:lnTo>
                    <a:lnTo>
                      <a:pt x="250" y="350"/>
                    </a:lnTo>
                    <a:lnTo>
                      <a:pt x="248" y="352"/>
                    </a:lnTo>
                    <a:lnTo>
                      <a:pt x="249" y="352"/>
                    </a:lnTo>
                    <a:lnTo>
                      <a:pt x="251" y="352"/>
                    </a:lnTo>
                    <a:lnTo>
                      <a:pt x="253" y="357"/>
                    </a:lnTo>
                    <a:lnTo>
                      <a:pt x="253" y="358"/>
                    </a:lnTo>
                    <a:lnTo>
                      <a:pt x="259" y="358"/>
                    </a:lnTo>
                    <a:lnTo>
                      <a:pt x="262" y="356"/>
                    </a:lnTo>
                    <a:lnTo>
                      <a:pt x="265" y="355"/>
                    </a:lnTo>
                    <a:lnTo>
                      <a:pt x="266" y="356"/>
                    </a:lnTo>
                    <a:lnTo>
                      <a:pt x="265" y="358"/>
                    </a:lnTo>
                    <a:lnTo>
                      <a:pt x="268" y="358"/>
                    </a:lnTo>
                    <a:lnTo>
                      <a:pt x="271" y="354"/>
                    </a:lnTo>
                    <a:lnTo>
                      <a:pt x="275" y="354"/>
                    </a:lnTo>
                    <a:lnTo>
                      <a:pt x="275" y="352"/>
                    </a:lnTo>
                    <a:lnTo>
                      <a:pt x="276" y="351"/>
                    </a:lnTo>
                    <a:lnTo>
                      <a:pt x="277" y="349"/>
                    </a:lnTo>
                    <a:lnTo>
                      <a:pt x="285" y="347"/>
                    </a:lnTo>
                    <a:lnTo>
                      <a:pt x="286" y="345"/>
                    </a:lnTo>
                    <a:lnTo>
                      <a:pt x="287" y="342"/>
                    </a:lnTo>
                    <a:lnTo>
                      <a:pt x="290" y="343"/>
                    </a:lnTo>
                    <a:lnTo>
                      <a:pt x="295" y="342"/>
                    </a:lnTo>
                    <a:lnTo>
                      <a:pt x="299" y="343"/>
                    </a:lnTo>
                    <a:lnTo>
                      <a:pt x="301" y="341"/>
                    </a:lnTo>
                    <a:lnTo>
                      <a:pt x="307" y="340"/>
                    </a:lnTo>
                    <a:lnTo>
                      <a:pt x="311" y="340"/>
                    </a:lnTo>
                    <a:lnTo>
                      <a:pt x="318" y="342"/>
                    </a:lnTo>
                    <a:lnTo>
                      <a:pt x="319" y="339"/>
                    </a:lnTo>
                    <a:lnTo>
                      <a:pt x="317" y="334"/>
                    </a:lnTo>
                    <a:lnTo>
                      <a:pt x="322" y="330"/>
                    </a:lnTo>
                    <a:lnTo>
                      <a:pt x="321" y="334"/>
                    </a:lnTo>
                    <a:lnTo>
                      <a:pt x="322" y="335"/>
                    </a:lnTo>
                    <a:lnTo>
                      <a:pt x="326" y="334"/>
                    </a:lnTo>
                    <a:lnTo>
                      <a:pt x="328" y="334"/>
                    </a:lnTo>
                    <a:lnTo>
                      <a:pt x="332" y="334"/>
                    </a:lnTo>
                    <a:lnTo>
                      <a:pt x="333" y="337"/>
                    </a:lnTo>
                    <a:lnTo>
                      <a:pt x="335" y="340"/>
                    </a:lnTo>
                    <a:lnTo>
                      <a:pt x="338" y="340"/>
                    </a:lnTo>
                    <a:lnTo>
                      <a:pt x="340" y="340"/>
                    </a:lnTo>
                    <a:lnTo>
                      <a:pt x="341" y="338"/>
                    </a:lnTo>
                    <a:lnTo>
                      <a:pt x="345" y="338"/>
                    </a:lnTo>
                    <a:lnTo>
                      <a:pt x="348" y="338"/>
                    </a:lnTo>
                    <a:lnTo>
                      <a:pt x="348" y="340"/>
                    </a:lnTo>
                    <a:lnTo>
                      <a:pt x="352" y="344"/>
                    </a:lnTo>
                    <a:lnTo>
                      <a:pt x="350" y="346"/>
                    </a:lnTo>
                    <a:lnTo>
                      <a:pt x="351" y="349"/>
                    </a:lnTo>
                    <a:lnTo>
                      <a:pt x="353" y="350"/>
                    </a:lnTo>
                    <a:lnTo>
                      <a:pt x="360" y="353"/>
                    </a:lnTo>
                    <a:lnTo>
                      <a:pt x="363" y="354"/>
                    </a:lnTo>
                    <a:lnTo>
                      <a:pt x="365" y="352"/>
                    </a:lnTo>
                    <a:lnTo>
                      <a:pt x="365" y="345"/>
                    </a:lnTo>
                    <a:lnTo>
                      <a:pt x="367" y="340"/>
                    </a:lnTo>
                    <a:lnTo>
                      <a:pt x="365" y="334"/>
                    </a:lnTo>
                    <a:lnTo>
                      <a:pt x="362" y="332"/>
                    </a:lnTo>
                    <a:lnTo>
                      <a:pt x="360" y="334"/>
                    </a:lnTo>
                    <a:lnTo>
                      <a:pt x="357" y="334"/>
                    </a:lnTo>
                    <a:lnTo>
                      <a:pt x="356" y="332"/>
                    </a:lnTo>
                    <a:lnTo>
                      <a:pt x="358" y="330"/>
                    </a:lnTo>
                    <a:lnTo>
                      <a:pt x="357" y="328"/>
                    </a:lnTo>
                    <a:lnTo>
                      <a:pt x="361" y="321"/>
                    </a:lnTo>
                    <a:lnTo>
                      <a:pt x="357" y="312"/>
                    </a:lnTo>
                    <a:lnTo>
                      <a:pt x="355" y="311"/>
                    </a:lnTo>
                    <a:lnTo>
                      <a:pt x="354" y="307"/>
                    </a:lnTo>
                    <a:lnTo>
                      <a:pt x="351" y="304"/>
                    </a:lnTo>
                    <a:lnTo>
                      <a:pt x="349" y="302"/>
                    </a:lnTo>
                    <a:lnTo>
                      <a:pt x="349" y="298"/>
                    </a:lnTo>
                    <a:lnTo>
                      <a:pt x="349" y="297"/>
                    </a:lnTo>
                    <a:lnTo>
                      <a:pt x="351" y="298"/>
                    </a:lnTo>
                    <a:lnTo>
                      <a:pt x="353" y="294"/>
                    </a:lnTo>
                    <a:lnTo>
                      <a:pt x="355" y="292"/>
                    </a:lnTo>
                    <a:lnTo>
                      <a:pt x="358" y="291"/>
                    </a:lnTo>
                    <a:lnTo>
                      <a:pt x="361" y="289"/>
                    </a:lnTo>
                    <a:lnTo>
                      <a:pt x="364" y="286"/>
                    </a:lnTo>
                    <a:lnTo>
                      <a:pt x="371" y="283"/>
                    </a:lnTo>
                    <a:lnTo>
                      <a:pt x="374" y="283"/>
                    </a:lnTo>
                    <a:lnTo>
                      <a:pt x="378" y="281"/>
                    </a:lnTo>
                    <a:lnTo>
                      <a:pt x="382" y="276"/>
                    </a:lnTo>
                    <a:lnTo>
                      <a:pt x="384" y="271"/>
                    </a:lnTo>
                    <a:lnTo>
                      <a:pt x="386" y="264"/>
                    </a:lnTo>
                    <a:lnTo>
                      <a:pt x="384" y="260"/>
                    </a:lnTo>
                    <a:lnTo>
                      <a:pt x="384" y="258"/>
                    </a:lnTo>
                    <a:lnTo>
                      <a:pt x="388" y="258"/>
                    </a:lnTo>
                    <a:lnTo>
                      <a:pt x="388" y="256"/>
                    </a:lnTo>
                    <a:lnTo>
                      <a:pt x="392" y="259"/>
                    </a:lnTo>
                    <a:lnTo>
                      <a:pt x="394" y="258"/>
                    </a:lnTo>
                    <a:lnTo>
                      <a:pt x="399" y="262"/>
                    </a:lnTo>
                    <a:lnTo>
                      <a:pt x="402" y="257"/>
                    </a:lnTo>
                    <a:lnTo>
                      <a:pt x="404" y="258"/>
                    </a:lnTo>
                    <a:lnTo>
                      <a:pt x="405" y="256"/>
                    </a:lnTo>
                    <a:lnTo>
                      <a:pt x="406" y="247"/>
                    </a:lnTo>
                    <a:lnTo>
                      <a:pt x="403" y="245"/>
                    </a:lnTo>
                    <a:lnTo>
                      <a:pt x="406" y="241"/>
                    </a:lnTo>
                    <a:lnTo>
                      <a:pt x="403" y="239"/>
                    </a:lnTo>
                    <a:lnTo>
                      <a:pt x="403" y="237"/>
                    </a:lnTo>
                    <a:lnTo>
                      <a:pt x="401" y="236"/>
                    </a:lnTo>
                    <a:lnTo>
                      <a:pt x="400" y="232"/>
                    </a:lnTo>
                    <a:lnTo>
                      <a:pt x="397" y="232"/>
                    </a:lnTo>
                    <a:lnTo>
                      <a:pt x="393" y="227"/>
                    </a:lnTo>
                    <a:lnTo>
                      <a:pt x="388" y="224"/>
                    </a:lnTo>
                    <a:lnTo>
                      <a:pt x="387" y="227"/>
                    </a:lnTo>
                    <a:lnTo>
                      <a:pt x="382" y="224"/>
                    </a:lnTo>
                    <a:lnTo>
                      <a:pt x="382" y="222"/>
                    </a:lnTo>
                    <a:lnTo>
                      <a:pt x="382" y="218"/>
                    </a:lnTo>
                    <a:lnTo>
                      <a:pt x="377" y="213"/>
                    </a:lnTo>
                    <a:lnTo>
                      <a:pt x="375" y="211"/>
                    </a:lnTo>
                    <a:lnTo>
                      <a:pt x="372" y="212"/>
                    </a:lnTo>
                    <a:lnTo>
                      <a:pt x="370" y="211"/>
                    </a:lnTo>
                    <a:lnTo>
                      <a:pt x="370" y="209"/>
                    </a:lnTo>
                    <a:lnTo>
                      <a:pt x="367" y="206"/>
                    </a:lnTo>
                    <a:lnTo>
                      <a:pt x="367" y="205"/>
                    </a:lnTo>
                    <a:lnTo>
                      <a:pt x="363" y="200"/>
                    </a:lnTo>
                    <a:lnTo>
                      <a:pt x="362" y="197"/>
                    </a:lnTo>
                    <a:lnTo>
                      <a:pt x="358" y="193"/>
                    </a:lnTo>
                    <a:lnTo>
                      <a:pt x="354" y="192"/>
                    </a:lnTo>
                    <a:lnTo>
                      <a:pt x="354" y="194"/>
                    </a:lnTo>
                    <a:lnTo>
                      <a:pt x="349" y="192"/>
                    </a:lnTo>
                    <a:lnTo>
                      <a:pt x="347" y="190"/>
                    </a:lnTo>
                    <a:lnTo>
                      <a:pt x="343" y="185"/>
                    </a:lnTo>
                    <a:lnTo>
                      <a:pt x="341" y="180"/>
                    </a:lnTo>
                    <a:lnTo>
                      <a:pt x="342" y="178"/>
                    </a:lnTo>
                    <a:lnTo>
                      <a:pt x="340" y="178"/>
                    </a:lnTo>
                    <a:lnTo>
                      <a:pt x="340" y="175"/>
                    </a:lnTo>
                    <a:lnTo>
                      <a:pt x="338" y="169"/>
                    </a:lnTo>
                    <a:lnTo>
                      <a:pt x="335" y="169"/>
                    </a:lnTo>
                    <a:lnTo>
                      <a:pt x="335" y="163"/>
                    </a:lnTo>
                    <a:lnTo>
                      <a:pt x="332" y="161"/>
                    </a:lnTo>
                    <a:lnTo>
                      <a:pt x="329" y="157"/>
                    </a:lnTo>
                    <a:lnTo>
                      <a:pt x="333" y="155"/>
                    </a:lnTo>
                    <a:lnTo>
                      <a:pt x="333" y="150"/>
                    </a:lnTo>
                    <a:lnTo>
                      <a:pt x="335" y="149"/>
                    </a:lnTo>
                    <a:lnTo>
                      <a:pt x="337" y="146"/>
                    </a:lnTo>
                    <a:lnTo>
                      <a:pt x="337" y="144"/>
                    </a:lnTo>
                    <a:lnTo>
                      <a:pt x="333" y="143"/>
                    </a:lnTo>
                    <a:lnTo>
                      <a:pt x="333" y="141"/>
                    </a:lnTo>
                    <a:lnTo>
                      <a:pt x="334" y="140"/>
                    </a:lnTo>
                    <a:lnTo>
                      <a:pt x="334" y="138"/>
                    </a:lnTo>
                    <a:lnTo>
                      <a:pt x="329" y="137"/>
                    </a:lnTo>
                    <a:lnTo>
                      <a:pt x="326" y="133"/>
                    </a:lnTo>
                    <a:lnTo>
                      <a:pt x="322" y="131"/>
                    </a:lnTo>
                    <a:lnTo>
                      <a:pt x="322" y="129"/>
                    </a:lnTo>
                    <a:lnTo>
                      <a:pt x="319" y="127"/>
                    </a:lnTo>
                    <a:lnTo>
                      <a:pt x="318" y="125"/>
                    </a:lnTo>
                    <a:lnTo>
                      <a:pt x="320" y="123"/>
                    </a:lnTo>
                    <a:lnTo>
                      <a:pt x="318" y="119"/>
                    </a:lnTo>
                    <a:lnTo>
                      <a:pt x="316" y="117"/>
                    </a:lnTo>
                    <a:lnTo>
                      <a:pt x="314" y="117"/>
                    </a:lnTo>
                    <a:lnTo>
                      <a:pt x="313" y="114"/>
                    </a:lnTo>
                    <a:lnTo>
                      <a:pt x="316" y="114"/>
                    </a:lnTo>
                    <a:lnTo>
                      <a:pt x="314" y="110"/>
                    </a:lnTo>
                    <a:lnTo>
                      <a:pt x="316" y="111"/>
                    </a:lnTo>
                    <a:lnTo>
                      <a:pt x="316" y="110"/>
                    </a:lnTo>
                    <a:lnTo>
                      <a:pt x="317" y="110"/>
                    </a:lnTo>
                    <a:lnTo>
                      <a:pt x="318" y="112"/>
                    </a:lnTo>
                    <a:lnTo>
                      <a:pt x="319" y="114"/>
                    </a:lnTo>
                    <a:lnTo>
                      <a:pt x="322" y="114"/>
                    </a:lnTo>
                    <a:lnTo>
                      <a:pt x="322" y="116"/>
                    </a:lnTo>
                    <a:lnTo>
                      <a:pt x="322" y="117"/>
                    </a:lnTo>
                    <a:lnTo>
                      <a:pt x="322" y="120"/>
                    </a:lnTo>
                    <a:lnTo>
                      <a:pt x="323" y="121"/>
                    </a:lnTo>
                    <a:lnTo>
                      <a:pt x="325" y="123"/>
                    </a:lnTo>
                    <a:lnTo>
                      <a:pt x="326" y="120"/>
                    </a:lnTo>
                    <a:lnTo>
                      <a:pt x="325" y="118"/>
                    </a:lnTo>
                    <a:lnTo>
                      <a:pt x="325" y="116"/>
                    </a:lnTo>
                    <a:lnTo>
                      <a:pt x="326" y="116"/>
                    </a:lnTo>
                    <a:lnTo>
                      <a:pt x="326" y="114"/>
                    </a:lnTo>
                    <a:lnTo>
                      <a:pt x="327" y="114"/>
                    </a:lnTo>
                    <a:lnTo>
                      <a:pt x="328" y="113"/>
                    </a:lnTo>
                    <a:lnTo>
                      <a:pt x="328" y="110"/>
                    </a:lnTo>
                    <a:lnTo>
                      <a:pt x="330" y="110"/>
                    </a:lnTo>
                    <a:lnTo>
                      <a:pt x="331" y="108"/>
                    </a:lnTo>
                    <a:lnTo>
                      <a:pt x="334" y="108"/>
                    </a:lnTo>
                    <a:lnTo>
                      <a:pt x="334" y="105"/>
                    </a:lnTo>
                    <a:lnTo>
                      <a:pt x="334" y="104"/>
                    </a:lnTo>
                    <a:lnTo>
                      <a:pt x="335" y="103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42" y="102"/>
                    </a:lnTo>
                    <a:lnTo>
                      <a:pt x="344" y="102"/>
                    </a:lnTo>
                    <a:lnTo>
                      <a:pt x="346" y="100"/>
                    </a:lnTo>
                    <a:lnTo>
                      <a:pt x="348" y="99"/>
                    </a:lnTo>
                    <a:lnTo>
                      <a:pt x="349" y="100"/>
                    </a:lnTo>
                    <a:lnTo>
                      <a:pt x="351" y="97"/>
                    </a:lnTo>
                    <a:lnTo>
                      <a:pt x="352" y="100"/>
                    </a:lnTo>
                    <a:lnTo>
                      <a:pt x="354" y="102"/>
                    </a:lnTo>
                    <a:lnTo>
                      <a:pt x="357" y="102"/>
                    </a:lnTo>
                    <a:lnTo>
                      <a:pt x="358" y="101"/>
                    </a:lnTo>
                    <a:lnTo>
                      <a:pt x="361" y="95"/>
                    </a:lnTo>
                    <a:lnTo>
                      <a:pt x="361" y="93"/>
                    </a:lnTo>
                    <a:lnTo>
                      <a:pt x="364" y="94"/>
                    </a:lnTo>
                    <a:lnTo>
                      <a:pt x="364" y="93"/>
                    </a:lnTo>
                    <a:lnTo>
                      <a:pt x="366" y="93"/>
                    </a:lnTo>
                    <a:lnTo>
                      <a:pt x="371" y="90"/>
                    </a:lnTo>
                    <a:lnTo>
                      <a:pt x="373" y="86"/>
                    </a:lnTo>
                    <a:lnTo>
                      <a:pt x="376" y="87"/>
                    </a:lnTo>
                    <a:lnTo>
                      <a:pt x="376" y="84"/>
                    </a:lnTo>
                    <a:lnTo>
                      <a:pt x="378" y="83"/>
                    </a:lnTo>
                    <a:lnTo>
                      <a:pt x="382" y="85"/>
                    </a:lnTo>
                    <a:lnTo>
                      <a:pt x="384" y="85"/>
                    </a:lnTo>
                    <a:lnTo>
                      <a:pt x="384" y="84"/>
                    </a:lnTo>
                    <a:lnTo>
                      <a:pt x="386" y="85"/>
                    </a:lnTo>
                    <a:lnTo>
                      <a:pt x="385" y="83"/>
                    </a:lnTo>
                    <a:lnTo>
                      <a:pt x="386" y="81"/>
                    </a:lnTo>
                    <a:lnTo>
                      <a:pt x="387" y="77"/>
                    </a:lnTo>
                    <a:lnTo>
                      <a:pt x="388" y="76"/>
                    </a:lnTo>
                    <a:lnTo>
                      <a:pt x="393" y="74"/>
                    </a:lnTo>
                    <a:lnTo>
                      <a:pt x="394" y="74"/>
                    </a:lnTo>
                    <a:lnTo>
                      <a:pt x="395" y="75"/>
                    </a:lnTo>
                    <a:lnTo>
                      <a:pt x="396" y="74"/>
                    </a:lnTo>
                    <a:lnTo>
                      <a:pt x="401" y="74"/>
                    </a:lnTo>
                    <a:lnTo>
                      <a:pt x="402" y="73"/>
                    </a:lnTo>
                    <a:lnTo>
                      <a:pt x="403" y="73"/>
                    </a:lnTo>
                    <a:lnTo>
                      <a:pt x="405" y="72"/>
                    </a:lnTo>
                    <a:lnTo>
                      <a:pt x="408" y="70"/>
                    </a:lnTo>
                    <a:lnTo>
                      <a:pt x="408" y="68"/>
                    </a:lnTo>
                    <a:lnTo>
                      <a:pt x="409" y="66"/>
                    </a:lnTo>
                    <a:lnTo>
                      <a:pt x="411" y="66"/>
                    </a:lnTo>
                    <a:lnTo>
                      <a:pt x="412" y="65"/>
                    </a:lnTo>
                    <a:lnTo>
                      <a:pt x="414" y="65"/>
                    </a:lnTo>
                    <a:lnTo>
                      <a:pt x="419" y="63"/>
                    </a:lnTo>
                    <a:lnTo>
                      <a:pt x="422" y="60"/>
                    </a:lnTo>
                    <a:lnTo>
                      <a:pt x="424" y="60"/>
                    </a:lnTo>
                    <a:lnTo>
                      <a:pt x="428" y="59"/>
                    </a:lnTo>
                    <a:lnTo>
                      <a:pt x="429" y="57"/>
                    </a:lnTo>
                    <a:lnTo>
                      <a:pt x="430" y="55"/>
                    </a:lnTo>
                    <a:lnTo>
                      <a:pt x="427" y="54"/>
                    </a:lnTo>
                    <a:lnTo>
                      <a:pt x="424" y="54"/>
                    </a:lnTo>
                    <a:lnTo>
                      <a:pt x="424" y="53"/>
                    </a:lnTo>
                    <a:lnTo>
                      <a:pt x="425" y="52"/>
                    </a:lnTo>
                    <a:lnTo>
                      <a:pt x="423" y="51"/>
                    </a:lnTo>
                    <a:lnTo>
                      <a:pt x="423" y="50"/>
                    </a:lnTo>
                    <a:lnTo>
                      <a:pt x="423" y="48"/>
                    </a:lnTo>
                    <a:lnTo>
                      <a:pt x="424" y="45"/>
                    </a:lnTo>
                    <a:lnTo>
                      <a:pt x="425" y="46"/>
                    </a:lnTo>
                    <a:lnTo>
                      <a:pt x="427" y="46"/>
                    </a:lnTo>
                    <a:lnTo>
                      <a:pt x="429" y="48"/>
                    </a:lnTo>
                    <a:lnTo>
                      <a:pt x="435" y="48"/>
                    </a:lnTo>
                    <a:lnTo>
                      <a:pt x="437" y="49"/>
                    </a:lnTo>
                    <a:lnTo>
                      <a:pt x="440" y="50"/>
                    </a:lnTo>
                    <a:lnTo>
                      <a:pt x="439" y="52"/>
                    </a:lnTo>
                    <a:lnTo>
                      <a:pt x="439" y="54"/>
                    </a:lnTo>
                    <a:lnTo>
                      <a:pt x="438" y="56"/>
                    </a:lnTo>
                    <a:lnTo>
                      <a:pt x="442" y="55"/>
                    </a:lnTo>
                    <a:lnTo>
                      <a:pt x="441" y="60"/>
                    </a:lnTo>
                    <a:lnTo>
                      <a:pt x="441" y="61"/>
                    </a:lnTo>
                    <a:lnTo>
                      <a:pt x="446" y="69"/>
                    </a:lnTo>
                    <a:lnTo>
                      <a:pt x="447" y="68"/>
                    </a:lnTo>
                    <a:lnTo>
                      <a:pt x="448" y="66"/>
                    </a:lnTo>
                    <a:lnTo>
                      <a:pt x="450" y="65"/>
                    </a:lnTo>
                    <a:lnTo>
                      <a:pt x="451" y="63"/>
                    </a:lnTo>
                    <a:lnTo>
                      <a:pt x="450" y="62"/>
                    </a:lnTo>
                    <a:lnTo>
                      <a:pt x="451" y="62"/>
                    </a:lnTo>
                    <a:lnTo>
                      <a:pt x="451" y="61"/>
                    </a:lnTo>
                    <a:lnTo>
                      <a:pt x="453" y="58"/>
                    </a:lnTo>
                    <a:lnTo>
                      <a:pt x="456" y="51"/>
                    </a:lnTo>
                    <a:lnTo>
                      <a:pt x="456" y="49"/>
                    </a:lnTo>
                    <a:lnTo>
                      <a:pt x="457" y="46"/>
                    </a:lnTo>
                    <a:lnTo>
                      <a:pt x="458" y="41"/>
                    </a:lnTo>
                    <a:lnTo>
                      <a:pt x="459" y="37"/>
                    </a:lnTo>
                    <a:lnTo>
                      <a:pt x="459" y="35"/>
                    </a:lnTo>
                    <a:lnTo>
                      <a:pt x="461" y="28"/>
                    </a:lnTo>
                    <a:lnTo>
                      <a:pt x="461" y="25"/>
                    </a:lnTo>
                    <a:lnTo>
                      <a:pt x="460" y="25"/>
                    </a:lnTo>
                    <a:lnTo>
                      <a:pt x="457" y="20"/>
                    </a:lnTo>
                    <a:lnTo>
                      <a:pt x="457" y="19"/>
                    </a:lnTo>
                    <a:lnTo>
                      <a:pt x="458" y="18"/>
                    </a:lnTo>
                    <a:lnTo>
                      <a:pt x="457" y="15"/>
                    </a:lnTo>
                    <a:lnTo>
                      <a:pt x="456" y="9"/>
                    </a:lnTo>
                    <a:lnTo>
                      <a:pt x="451" y="7"/>
                    </a:lnTo>
                    <a:lnTo>
                      <a:pt x="447" y="4"/>
                    </a:lnTo>
                    <a:lnTo>
                      <a:pt x="445" y="5"/>
                    </a:lnTo>
                    <a:lnTo>
                      <a:pt x="444" y="3"/>
                    </a:lnTo>
                    <a:lnTo>
                      <a:pt x="443" y="2"/>
                    </a:lnTo>
                    <a:lnTo>
                      <a:pt x="444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0" name="Freeform 234"/>
              <p:cNvSpPr>
                <a:spLocks/>
              </p:cNvSpPr>
              <p:nvPr/>
            </p:nvSpPr>
            <p:spPr bwMode="auto">
              <a:xfrm>
                <a:off x="7281863" y="3495675"/>
                <a:ext cx="636587" cy="465138"/>
              </a:xfrm>
              <a:custGeom>
                <a:avLst/>
                <a:gdLst>
                  <a:gd name="T0" fmla="*/ 2147483647 w 401"/>
                  <a:gd name="T1" fmla="*/ 2147483647 h 293"/>
                  <a:gd name="T2" fmla="*/ 2147483647 w 401"/>
                  <a:gd name="T3" fmla="*/ 2147483647 h 293"/>
                  <a:gd name="T4" fmla="*/ 2147483647 w 401"/>
                  <a:gd name="T5" fmla="*/ 2147483647 h 293"/>
                  <a:gd name="T6" fmla="*/ 2147483647 w 401"/>
                  <a:gd name="T7" fmla="*/ 2147483647 h 293"/>
                  <a:gd name="T8" fmla="*/ 2147483647 w 401"/>
                  <a:gd name="T9" fmla="*/ 2147483647 h 293"/>
                  <a:gd name="T10" fmla="*/ 2147483647 w 401"/>
                  <a:gd name="T11" fmla="*/ 2147483647 h 293"/>
                  <a:gd name="T12" fmla="*/ 2147483647 w 401"/>
                  <a:gd name="T13" fmla="*/ 2147483647 h 293"/>
                  <a:gd name="T14" fmla="*/ 2147483647 w 401"/>
                  <a:gd name="T15" fmla="*/ 2147483647 h 293"/>
                  <a:gd name="T16" fmla="*/ 2147483647 w 401"/>
                  <a:gd name="T17" fmla="*/ 2147483647 h 293"/>
                  <a:gd name="T18" fmla="*/ 2147483647 w 401"/>
                  <a:gd name="T19" fmla="*/ 2147483647 h 293"/>
                  <a:gd name="T20" fmla="*/ 2147483647 w 401"/>
                  <a:gd name="T21" fmla="*/ 2147483647 h 293"/>
                  <a:gd name="T22" fmla="*/ 2147483647 w 401"/>
                  <a:gd name="T23" fmla="*/ 2147483647 h 293"/>
                  <a:gd name="T24" fmla="*/ 2147483647 w 401"/>
                  <a:gd name="T25" fmla="*/ 2147483647 h 293"/>
                  <a:gd name="T26" fmla="*/ 2147483647 w 401"/>
                  <a:gd name="T27" fmla="*/ 2147483647 h 293"/>
                  <a:gd name="T28" fmla="*/ 2147483647 w 401"/>
                  <a:gd name="T29" fmla="*/ 2147483647 h 293"/>
                  <a:gd name="T30" fmla="*/ 2147483647 w 401"/>
                  <a:gd name="T31" fmla="*/ 2147483647 h 293"/>
                  <a:gd name="T32" fmla="*/ 2147483647 w 401"/>
                  <a:gd name="T33" fmla="*/ 2147483647 h 293"/>
                  <a:gd name="T34" fmla="*/ 2147483647 w 401"/>
                  <a:gd name="T35" fmla="*/ 2147483647 h 293"/>
                  <a:gd name="T36" fmla="*/ 2147483647 w 401"/>
                  <a:gd name="T37" fmla="*/ 2147483647 h 293"/>
                  <a:gd name="T38" fmla="*/ 2147483647 w 401"/>
                  <a:gd name="T39" fmla="*/ 2147483647 h 293"/>
                  <a:gd name="T40" fmla="*/ 2147483647 w 401"/>
                  <a:gd name="T41" fmla="*/ 2147483647 h 293"/>
                  <a:gd name="T42" fmla="*/ 2147483647 w 401"/>
                  <a:gd name="T43" fmla="*/ 2147483647 h 293"/>
                  <a:gd name="T44" fmla="*/ 2147483647 w 401"/>
                  <a:gd name="T45" fmla="*/ 2147483647 h 293"/>
                  <a:gd name="T46" fmla="*/ 2147483647 w 401"/>
                  <a:gd name="T47" fmla="*/ 2147483647 h 293"/>
                  <a:gd name="T48" fmla="*/ 2147483647 w 401"/>
                  <a:gd name="T49" fmla="*/ 2147483647 h 293"/>
                  <a:gd name="T50" fmla="*/ 2147483647 w 401"/>
                  <a:gd name="T51" fmla="*/ 2147483647 h 293"/>
                  <a:gd name="T52" fmla="*/ 2147483647 w 401"/>
                  <a:gd name="T53" fmla="*/ 2147483647 h 293"/>
                  <a:gd name="T54" fmla="*/ 2147483647 w 401"/>
                  <a:gd name="T55" fmla="*/ 2147483647 h 293"/>
                  <a:gd name="T56" fmla="*/ 2147483647 w 401"/>
                  <a:gd name="T57" fmla="*/ 2147483647 h 293"/>
                  <a:gd name="T58" fmla="*/ 2147483647 w 401"/>
                  <a:gd name="T59" fmla="*/ 2147483647 h 293"/>
                  <a:gd name="T60" fmla="*/ 2147483647 w 401"/>
                  <a:gd name="T61" fmla="*/ 2147483647 h 293"/>
                  <a:gd name="T62" fmla="*/ 2147483647 w 401"/>
                  <a:gd name="T63" fmla="*/ 2147483647 h 293"/>
                  <a:gd name="T64" fmla="*/ 2147483647 w 401"/>
                  <a:gd name="T65" fmla="*/ 2147483647 h 293"/>
                  <a:gd name="T66" fmla="*/ 2147483647 w 401"/>
                  <a:gd name="T67" fmla="*/ 2147483647 h 293"/>
                  <a:gd name="T68" fmla="*/ 2147483647 w 401"/>
                  <a:gd name="T69" fmla="*/ 2147483647 h 293"/>
                  <a:gd name="T70" fmla="*/ 2147483647 w 401"/>
                  <a:gd name="T71" fmla="*/ 2147483647 h 293"/>
                  <a:gd name="T72" fmla="*/ 2147483647 w 401"/>
                  <a:gd name="T73" fmla="*/ 2147483647 h 293"/>
                  <a:gd name="T74" fmla="*/ 2147483647 w 401"/>
                  <a:gd name="T75" fmla="*/ 2147483647 h 293"/>
                  <a:gd name="T76" fmla="*/ 2147483647 w 401"/>
                  <a:gd name="T77" fmla="*/ 2147483647 h 293"/>
                  <a:gd name="T78" fmla="*/ 2147483647 w 401"/>
                  <a:gd name="T79" fmla="*/ 2147483647 h 293"/>
                  <a:gd name="T80" fmla="*/ 2147483647 w 401"/>
                  <a:gd name="T81" fmla="*/ 2147483647 h 293"/>
                  <a:gd name="T82" fmla="*/ 2147483647 w 401"/>
                  <a:gd name="T83" fmla="*/ 2147483647 h 293"/>
                  <a:gd name="T84" fmla="*/ 2147483647 w 401"/>
                  <a:gd name="T85" fmla="*/ 2147483647 h 293"/>
                  <a:gd name="T86" fmla="*/ 2147483647 w 401"/>
                  <a:gd name="T87" fmla="*/ 2147483647 h 293"/>
                  <a:gd name="T88" fmla="*/ 2147483647 w 401"/>
                  <a:gd name="T89" fmla="*/ 2147483647 h 293"/>
                  <a:gd name="T90" fmla="*/ 2147483647 w 401"/>
                  <a:gd name="T91" fmla="*/ 2147483647 h 293"/>
                  <a:gd name="T92" fmla="*/ 2147483647 w 401"/>
                  <a:gd name="T93" fmla="*/ 2147483647 h 293"/>
                  <a:gd name="T94" fmla="*/ 2147483647 w 401"/>
                  <a:gd name="T95" fmla="*/ 2147483647 h 293"/>
                  <a:gd name="T96" fmla="*/ 2147483647 w 401"/>
                  <a:gd name="T97" fmla="*/ 2147483647 h 293"/>
                  <a:gd name="T98" fmla="*/ 2147483647 w 401"/>
                  <a:gd name="T99" fmla="*/ 2147483647 h 293"/>
                  <a:gd name="T100" fmla="*/ 2147483647 w 401"/>
                  <a:gd name="T101" fmla="*/ 2147483647 h 293"/>
                  <a:gd name="T102" fmla="*/ 2147483647 w 401"/>
                  <a:gd name="T103" fmla="*/ 2147483647 h 293"/>
                  <a:gd name="T104" fmla="*/ 2147483647 w 401"/>
                  <a:gd name="T105" fmla="*/ 2147483647 h 293"/>
                  <a:gd name="T106" fmla="*/ 2147483647 w 401"/>
                  <a:gd name="T107" fmla="*/ 2147483647 h 293"/>
                  <a:gd name="T108" fmla="*/ 2147483647 w 401"/>
                  <a:gd name="T109" fmla="*/ 2147483647 h 293"/>
                  <a:gd name="T110" fmla="*/ 2147483647 w 401"/>
                  <a:gd name="T111" fmla="*/ 2147483647 h 293"/>
                  <a:gd name="T112" fmla="*/ 2147483647 w 401"/>
                  <a:gd name="T113" fmla="*/ 2147483647 h 293"/>
                  <a:gd name="T114" fmla="*/ 2147483647 w 401"/>
                  <a:gd name="T115" fmla="*/ 2147483647 h 293"/>
                  <a:gd name="T116" fmla="*/ 2147483647 w 401"/>
                  <a:gd name="T117" fmla="*/ 2147483647 h 29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01"/>
                  <a:gd name="T178" fmla="*/ 0 h 293"/>
                  <a:gd name="T179" fmla="*/ 401 w 401"/>
                  <a:gd name="T180" fmla="*/ 293 h 29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01" h="293">
                    <a:moveTo>
                      <a:pt x="399" y="100"/>
                    </a:moveTo>
                    <a:lnTo>
                      <a:pt x="400" y="103"/>
                    </a:lnTo>
                    <a:lnTo>
                      <a:pt x="399" y="101"/>
                    </a:lnTo>
                    <a:lnTo>
                      <a:pt x="395" y="98"/>
                    </a:lnTo>
                    <a:lnTo>
                      <a:pt x="393" y="95"/>
                    </a:lnTo>
                    <a:lnTo>
                      <a:pt x="392" y="96"/>
                    </a:lnTo>
                    <a:lnTo>
                      <a:pt x="391" y="95"/>
                    </a:lnTo>
                    <a:lnTo>
                      <a:pt x="390" y="94"/>
                    </a:lnTo>
                    <a:lnTo>
                      <a:pt x="387" y="92"/>
                    </a:lnTo>
                    <a:lnTo>
                      <a:pt x="387" y="91"/>
                    </a:lnTo>
                    <a:lnTo>
                      <a:pt x="388" y="90"/>
                    </a:lnTo>
                    <a:lnTo>
                      <a:pt x="388" y="89"/>
                    </a:lnTo>
                    <a:lnTo>
                      <a:pt x="391" y="87"/>
                    </a:lnTo>
                    <a:lnTo>
                      <a:pt x="392" y="86"/>
                    </a:lnTo>
                    <a:lnTo>
                      <a:pt x="391" y="84"/>
                    </a:lnTo>
                    <a:lnTo>
                      <a:pt x="390" y="83"/>
                    </a:lnTo>
                    <a:lnTo>
                      <a:pt x="388" y="81"/>
                    </a:lnTo>
                    <a:lnTo>
                      <a:pt x="385" y="78"/>
                    </a:lnTo>
                    <a:lnTo>
                      <a:pt x="385" y="77"/>
                    </a:lnTo>
                    <a:lnTo>
                      <a:pt x="387" y="73"/>
                    </a:lnTo>
                    <a:lnTo>
                      <a:pt x="387" y="71"/>
                    </a:lnTo>
                    <a:lnTo>
                      <a:pt x="384" y="68"/>
                    </a:lnTo>
                    <a:lnTo>
                      <a:pt x="382" y="67"/>
                    </a:lnTo>
                    <a:lnTo>
                      <a:pt x="382" y="66"/>
                    </a:lnTo>
                    <a:lnTo>
                      <a:pt x="383" y="65"/>
                    </a:lnTo>
                    <a:lnTo>
                      <a:pt x="382" y="65"/>
                    </a:lnTo>
                    <a:lnTo>
                      <a:pt x="379" y="67"/>
                    </a:lnTo>
                    <a:lnTo>
                      <a:pt x="377" y="68"/>
                    </a:lnTo>
                    <a:lnTo>
                      <a:pt x="373" y="68"/>
                    </a:lnTo>
                    <a:lnTo>
                      <a:pt x="371" y="70"/>
                    </a:lnTo>
                    <a:lnTo>
                      <a:pt x="371" y="71"/>
                    </a:lnTo>
                    <a:lnTo>
                      <a:pt x="372" y="71"/>
                    </a:lnTo>
                    <a:lnTo>
                      <a:pt x="371" y="72"/>
                    </a:lnTo>
                    <a:lnTo>
                      <a:pt x="371" y="74"/>
                    </a:lnTo>
                    <a:lnTo>
                      <a:pt x="370" y="72"/>
                    </a:lnTo>
                    <a:lnTo>
                      <a:pt x="369" y="71"/>
                    </a:lnTo>
                    <a:lnTo>
                      <a:pt x="369" y="67"/>
                    </a:lnTo>
                    <a:lnTo>
                      <a:pt x="369" y="68"/>
                    </a:lnTo>
                    <a:lnTo>
                      <a:pt x="369" y="65"/>
                    </a:lnTo>
                    <a:lnTo>
                      <a:pt x="368" y="65"/>
                    </a:lnTo>
                    <a:lnTo>
                      <a:pt x="366" y="65"/>
                    </a:lnTo>
                    <a:lnTo>
                      <a:pt x="366" y="64"/>
                    </a:lnTo>
                    <a:lnTo>
                      <a:pt x="365" y="64"/>
                    </a:lnTo>
                    <a:lnTo>
                      <a:pt x="365" y="63"/>
                    </a:lnTo>
                    <a:lnTo>
                      <a:pt x="364" y="62"/>
                    </a:lnTo>
                    <a:lnTo>
                      <a:pt x="362" y="59"/>
                    </a:lnTo>
                    <a:lnTo>
                      <a:pt x="361" y="58"/>
                    </a:lnTo>
                    <a:lnTo>
                      <a:pt x="360" y="59"/>
                    </a:lnTo>
                    <a:lnTo>
                      <a:pt x="358" y="59"/>
                    </a:lnTo>
                    <a:lnTo>
                      <a:pt x="358" y="58"/>
                    </a:lnTo>
                    <a:lnTo>
                      <a:pt x="357" y="58"/>
                    </a:lnTo>
                    <a:lnTo>
                      <a:pt x="357" y="57"/>
                    </a:lnTo>
                    <a:lnTo>
                      <a:pt x="355" y="59"/>
                    </a:lnTo>
                    <a:lnTo>
                      <a:pt x="352" y="59"/>
                    </a:lnTo>
                    <a:lnTo>
                      <a:pt x="352" y="58"/>
                    </a:lnTo>
                    <a:lnTo>
                      <a:pt x="351" y="59"/>
                    </a:lnTo>
                    <a:lnTo>
                      <a:pt x="351" y="58"/>
                    </a:lnTo>
                    <a:lnTo>
                      <a:pt x="350" y="58"/>
                    </a:lnTo>
                    <a:lnTo>
                      <a:pt x="350" y="56"/>
                    </a:lnTo>
                    <a:lnTo>
                      <a:pt x="349" y="56"/>
                    </a:lnTo>
                    <a:lnTo>
                      <a:pt x="350" y="54"/>
                    </a:lnTo>
                    <a:lnTo>
                      <a:pt x="351" y="54"/>
                    </a:lnTo>
                    <a:lnTo>
                      <a:pt x="351" y="52"/>
                    </a:lnTo>
                    <a:lnTo>
                      <a:pt x="351" y="51"/>
                    </a:lnTo>
                    <a:lnTo>
                      <a:pt x="353" y="49"/>
                    </a:lnTo>
                    <a:lnTo>
                      <a:pt x="351" y="47"/>
                    </a:lnTo>
                    <a:lnTo>
                      <a:pt x="351" y="48"/>
                    </a:lnTo>
                    <a:lnTo>
                      <a:pt x="350" y="46"/>
                    </a:lnTo>
                    <a:lnTo>
                      <a:pt x="350" y="43"/>
                    </a:lnTo>
                    <a:lnTo>
                      <a:pt x="349" y="42"/>
                    </a:lnTo>
                    <a:lnTo>
                      <a:pt x="348" y="43"/>
                    </a:lnTo>
                    <a:lnTo>
                      <a:pt x="345" y="43"/>
                    </a:lnTo>
                    <a:lnTo>
                      <a:pt x="345" y="44"/>
                    </a:lnTo>
                    <a:lnTo>
                      <a:pt x="344" y="44"/>
                    </a:lnTo>
                    <a:lnTo>
                      <a:pt x="343" y="47"/>
                    </a:lnTo>
                    <a:lnTo>
                      <a:pt x="343" y="49"/>
                    </a:lnTo>
                    <a:lnTo>
                      <a:pt x="340" y="52"/>
                    </a:lnTo>
                    <a:lnTo>
                      <a:pt x="339" y="52"/>
                    </a:lnTo>
                    <a:lnTo>
                      <a:pt x="339" y="48"/>
                    </a:lnTo>
                    <a:lnTo>
                      <a:pt x="339" y="47"/>
                    </a:lnTo>
                    <a:lnTo>
                      <a:pt x="338" y="49"/>
                    </a:lnTo>
                    <a:lnTo>
                      <a:pt x="337" y="48"/>
                    </a:lnTo>
                    <a:lnTo>
                      <a:pt x="336" y="49"/>
                    </a:lnTo>
                    <a:lnTo>
                      <a:pt x="335" y="47"/>
                    </a:lnTo>
                    <a:lnTo>
                      <a:pt x="334" y="47"/>
                    </a:lnTo>
                    <a:lnTo>
                      <a:pt x="334" y="50"/>
                    </a:lnTo>
                    <a:lnTo>
                      <a:pt x="334" y="47"/>
                    </a:lnTo>
                    <a:lnTo>
                      <a:pt x="333" y="47"/>
                    </a:lnTo>
                    <a:lnTo>
                      <a:pt x="331" y="49"/>
                    </a:lnTo>
                    <a:lnTo>
                      <a:pt x="329" y="49"/>
                    </a:lnTo>
                    <a:lnTo>
                      <a:pt x="328" y="47"/>
                    </a:lnTo>
                    <a:lnTo>
                      <a:pt x="327" y="48"/>
                    </a:lnTo>
                    <a:lnTo>
                      <a:pt x="328" y="49"/>
                    </a:lnTo>
                    <a:lnTo>
                      <a:pt x="327" y="51"/>
                    </a:lnTo>
                    <a:lnTo>
                      <a:pt x="325" y="51"/>
                    </a:lnTo>
                    <a:lnTo>
                      <a:pt x="325" y="52"/>
                    </a:lnTo>
                    <a:lnTo>
                      <a:pt x="325" y="53"/>
                    </a:lnTo>
                    <a:lnTo>
                      <a:pt x="323" y="54"/>
                    </a:lnTo>
                    <a:lnTo>
                      <a:pt x="321" y="56"/>
                    </a:lnTo>
                    <a:lnTo>
                      <a:pt x="323" y="57"/>
                    </a:lnTo>
                    <a:lnTo>
                      <a:pt x="323" y="58"/>
                    </a:lnTo>
                    <a:lnTo>
                      <a:pt x="321" y="58"/>
                    </a:lnTo>
                    <a:lnTo>
                      <a:pt x="321" y="57"/>
                    </a:lnTo>
                    <a:lnTo>
                      <a:pt x="320" y="57"/>
                    </a:lnTo>
                    <a:lnTo>
                      <a:pt x="319" y="54"/>
                    </a:lnTo>
                    <a:lnTo>
                      <a:pt x="320" y="53"/>
                    </a:lnTo>
                    <a:lnTo>
                      <a:pt x="320" y="51"/>
                    </a:lnTo>
                    <a:lnTo>
                      <a:pt x="321" y="51"/>
                    </a:lnTo>
                    <a:lnTo>
                      <a:pt x="321" y="47"/>
                    </a:lnTo>
                    <a:lnTo>
                      <a:pt x="323" y="47"/>
                    </a:lnTo>
                    <a:lnTo>
                      <a:pt x="323" y="45"/>
                    </a:lnTo>
                    <a:lnTo>
                      <a:pt x="327" y="48"/>
                    </a:lnTo>
                    <a:lnTo>
                      <a:pt x="327" y="47"/>
                    </a:lnTo>
                    <a:lnTo>
                      <a:pt x="330" y="47"/>
                    </a:lnTo>
                    <a:lnTo>
                      <a:pt x="329" y="45"/>
                    </a:lnTo>
                    <a:lnTo>
                      <a:pt x="331" y="44"/>
                    </a:lnTo>
                    <a:lnTo>
                      <a:pt x="331" y="42"/>
                    </a:lnTo>
                    <a:lnTo>
                      <a:pt x="330" y="41"/>
                    </a:lnTo>
                    <a:lnTo>
                      <a:pt x="332" y="42"/>
                    </a:lnTo>
                    <a:lnTo>
                      <a:pt x="333" y="44"/>
                    </a:lnTo>
                    <a:lnTo>
                      <a:pt x="333" y="43"/>
                    </a:lnTo>
                    <a:lnTo>
                      <a:pt x="334" y="43"/>
                    </a:lnTo>
                    <a:lnTo>
                      <a:pt x="334" y="42"/>
                    </a:lnTo>
                    <a:lnTo>
                      <a:pt x="336" y="45"/>
                    </a:lnTo>
                    <a:lnTo>
                      <a:pt x="338" y="44"/>
                    </a:lnTo>
                    <a:lnTo>
                      <a:pt x="339" y="45"/>
                    </a:lnTo>
                    <a:lnTo>
                      <a:pt x="339" y="44"/>
                    </a:lnTo>
                    <a:lnTo>
                      <a:pt x="341" y="43"/>
                    </a:lnTo>
                    <a:lnTo>
                      <a:pt x="342" y="44"/>
                    </a:lnTo>
                    <a:lnTo>
                      <a:pt x="344" y="43"/>
                    </a:lnTo>
                    <a:lnTo>
                      <a:pt x="345" y="41"/>
                    </a:lnTo>
                    <a:lnTo>
                      <a:pt x="344" y="42"/>
                    </a:lnTo>
                    <a:lnTo>
                      <a:pt x="343" y="41"/>
                    </a:lnTo>
                    <a:lnTo>
                      <a:pt x="337" y="42"/>
                    </a:lnTo>
                    <a:lnTo>
                      <a:pt x="331" y="41"/>
                    </a:lnTo>
                    <a:lnTo>
                      <a:pt x="327" y="41"/>
                    </a:lnTo>
                    <a:lnTo>
                      <a:pt x="327" y="39"/>
                    </a:lnTo>
                    <a:lnTo>
                      <a:pt x="326" y="39"/>
                    </a:lnTo>
                    <a:lnTo>
                      <a:pt x="322" y="45"/>
                    </a:lnTo>
                    <a:lnTo>
                      <a:pt x="321" y="47"/>
                    </a:lnTo>
                    <a:lnTo>
                      <a:pt x="318" y="53"/>
                    </a:lnTo>
                    <a:lnTo>
                      <a:pt x="316" y="56"/>
                    </a:lnTo>
                    <a:lnTo>
                      <a:pt x="315" y="57"/>
                    </a:lnTo>
                    <a:lnTo>
                      <a:pt x="311" y="59"/>
                    </a:lnTo>
                    <a:lnTo>
                      <a:pt x="310" y="59"/>
                    </a:lnTo>
                    <a:lnTo>
                      <a:pt x="309" y="61"/>
                    </a:lnTo>
                    <a:lnTo>
                      <a:pt x="309" y="63"/>
                    </a:lnTo>
                    <a:lnTo>
                      <a:pt x="307" y="65"/>
                    </a:lnTo>
                    <a:lnTo>
                      <a:pt x="306" y="65"/>
                    </a:lnTo>
                    <a:lnTo>
                      <a:pt x="307" y="65"/>
                    </a:lnTo>
                    <a:lnTo>
                      <a:pt x="308" y="65"/>
                    </a:lnTo>
                    <a:lnTo>
                      <a:pt x="308" y="66"/>
                    </a:lnTo>
                    <a:lnTo>
                      <a:pt x="305" y="67"/>
                    </a:lnTo>
                    <a:lnTo>
                      <a:pt x="306" y="71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07" y="72"/>
                    </a:lnTo>
                    <a:lnTo>
                      <a:pt x="305" y="71"/>
                    </a:lnTo>
                    <a:lnTo>
                      <a:pt x="305" y="70"/>
                    </a:lnTo>
                    <a:lnTo>
                      <a:pt x="305" y="68"/>
                    </a:lnTo>
                    <a:lnTo>
                      <a:pt x="305" y="67"/>
                    </a:lnTo>
                    <a:lnTo>
                      <a:pt x="305" y="65"/>
                    </a:lnTo>
                    <a:lnTo>
                      <a:pt x="303" y="65"/>
                    </a:lnTo>
                    <a:lnTo>
                      <a:pt x="302" y="65"/>
                    </a:lnTo>
                    <a:lnTo>
                      <a:pt x="296" y="67"/>
                    </a:lnTo>
                    <a:lnTo>
                      <a:pt x="292" y="68"/>
                    </a:lnTo>
                    <a:lnTo>
                      <a:pt x="290" y="67"/>
                    </a:lnTo>
                    <a:lnTo>
                      <a:pt x="286" y="67"/>
                    </a:lnTo>
                    <a:lnTo>
                      <a:pt x="283" y="71"/>
                    </a:lnTo>
                    <a:lnTo>
                      <a:pt x="280" y="72"/>
                    </a:lnTo>
                    <a:lnTo>
                      <a:pt x="279" y="73"/>
                    </a:lnTo>
                    <a:lnTo>
                      <a:pt x="280" y="76"/>
                    </a:lnTo>
                    <a:lnTo>
                      <a:pt x="283" y="71"/>
                    </a:lnTo>
                    <a:lnTo>
                      <a:pt x="284" y="72"/>
                    </a:lnTo>
                    <a:lnTo>
                      <a:pt x="284" y="74"/>
                    </a:lnTo>
                    <a:lnTo>
                      <a:pt x="282" y="75"/>
                    </a:lnTo>
                    <a:lnTo>
                      <a:pt x="282" y="76"/>
                    </a:lnTo>
                    <a:lnTo>
                      <a:pt x="280" y="78"/>
                    </a:lnTo>
                    <a:lnTo>
                      <a:pt x="279" y="77"/>
                    </a:lnTo>
                    <a:lnTo>
                      <a:pt x="279" y="78"/>
                    </a:lnTo>
                    <a:lnTo>
                      <a:pt x="280" y="78"/>
                    </a:lnTo>
                    <a:lnTo>
                      <a:pt x="279" y="81"/>
                    </a:lnTo>
                    <a:lnTo>
                      <a:pt x="279" y="82"/>
                    </a:lnTo>
                    <a:lnTo>
                      <a:pt x="278" y="83"/>
                    </a:lnTo>
                    <a:lnTo>
                      <a:pt x="279" y="83"/>
                    </a:lnTo>
                    <a:lnTo>
                      <a:pt x="278" y="83"/>
                    </a:lnTo>
                    <a:lnTo>
                      <a:pt x="278" y="87"/>
                    </a:lnTo>
                    <a:lnTo>
                      <a:pt x="278" y="88"/>
                    </a:lnTo>
                    <a:lnTo>
                      <a:pt x="276" y="89"/>
                    </a:lnTo>
                    <a:lnTo>
                      <a:pt x="275" y="89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4" y="86"/>
                    </a:lnTo>
                    <a:lnTo>
                      <a:pt x="271" y="86"/>
                    </a:lnTo>
                    <a:lnTo>
                      <a:pt x="270" y="83"/>
                    </a:lnTo>
                    <a:lnTo>
                      <a:pt x="268" y="85"/>
                    </a:lnTo>
                    <a:lnTo>
                      <a:pt x="266" y="84"/>
                    </a:lnTo>
                    <a:lnTo>
                      <a:pt x="266" y="82"/>
                    </a:lnTo>
                    <a:lnTo>
                      <a:pt x="263" y="81"/>
                    </a:lnTo>
                    <a:lnTo>
                      <a:pt x="262" y="78"/>
                    </a:lnTo>
                    <a:lnTo>
                      <a:pt x="261" y="79"/>
                    </a:lnTo>
                    <a:lnTo>
                      <a:pt x="257" y="79"/>
                    </a:lnTo>
                    <a:lnTo>
                      <a:pt x="254" y="81"/>
                    </a:lnTo>
                    <a:lnTo>
                      <a:pt x="252" y="82"/>
                    </a:lnTo>
                    <a:lnTo>
                      <a:pt x="251" y="82"/>
                    </a:lnTo>
                    <a:lnTo>
                      <a:pt x="250" y="83"/>
                    </a:lnTo>
                    <a:lnTo>
                      <a:pt x="249" y="85"/>
                    </a:lnTo>
                    <a:lnTo>
                      <a:pt x="253" y="87"/>
                    </a:lnTo>
                    <a:lnTo>
                      <a:pt x="252" y="88"/>
                    </a:lnTo>
                    <a:lnTo>
                      <a:pt x="250" y="89"/>
                    </a:lnTo>
                    <a:lnTo>
                      <a:pt x="249" y="87"/>
                    </a:lnTo>
                    <a:lnTo>
                      <a:pt x="248" y="89"/>
                    </a:lnTo>
                    <a:lnTo>
                      <a:pt x="246" y="90"/>
                    </a:lnTo>
                    <a:lnTo>
                      <a:pt x="244" y="94"/>
                    </a:lnTo>
                    <a:lnTo>
                      <a:pt x="244" y="93"/>
                    </a:lnTo>
                    <a:lnTo>
                      <a:pt x="246" y="89"/>
                    </a:lnTo>
                    <a:lnTo>
                      <a:pt x="244" y="89"/>
                    </a:lnTo>
                    <a:lnTo>
                      <a:pt x="244" y="88"/>
                    </a:lnTo>
                    <a:lnTo>
                      <a:pt x="245" y="88"/>
                    </a:lnTo>
                    <a:lnTo>
                      <a:pt x="246" y="87"/>
                    </a:lnTo>
                    <a:lnTo>
                      <a:pt x="249" y="82"/>
                    </a:lnTo>
                    <a:lnTo>
                      <a:pt x="249" y="80"/>
                    </a:lnTo>
                    <a:lnTo>
                      <a:pt x="249" y="79"/>
                    </a:lnTo>
                    <a:lnTo>
                      <a:pt x="247" y="80"/>
                    </a:lnTo>
                    <a:lnTo>
                      <a:pt x="245" y="80"/>
                    </a:lnTo>
                    <a:lnTo>
                      <a:pt x="244" y="80"/>
                    </a:lnTo>
                    <a:lnTo>
                      <a:pt x="243" y="77"/>
                    </a:lnTo>
                    <a:lnTo>
                      <a:pt x="243" y="75"/>
                    </a:lnTo>
                    <a:lnTo>
                      <a:pt x="244" y="73"/>
                    </a:lnTo>
                    <a:lnTo>
                      <a:pt x="245" y="71"/>
                    </a:lnTo>
                    <a:lnTo>
                      <a:pt x="245" y="72"/>
                    </a:lnTo>
                    <a:lnTo>
                      <a:pt x="248" y="73"/>
                    </a:lnTo>
                    <a:lnTo>
                      <a:pt x="252" y="68"/>
                    </a:lnTo>
                    <a:lnTo>
                      <a:pt x="257" y="65"/>
                    </a:lnTo>
                    <a:lnTo>
                      <a:pt x="257" y="63"/>
                    </a:lnTo>
                    <a:lnTo>
                      <a:pt x="259" y="63"/>
                    </a:lnTo>
                    <a:lnTo>
                      <a:pt x="258" y="54"/>
                    </a:lnTo>
                    <a:lnTo>
                      <a:pt x="257" y="50"/>
                    </a:lnTo>
                    <a:lnTo>
                      <a:pt x="261" y="47"/>
                    </a:lnTo>
                    <a:lnTo>
                      <a:pt x="260" y="45"/>
                    </a:lnTo>
                    <a:lnTo>
                      <a:pt x="263" y="45"/>
                    </a:lnTo>
                    <a:lnTo>
                      <a:pt x="262" y="44"/>
                    </a:lnTo>
                    <a:lnTo>
                      <a:pt x="264" y="44"/>
                    </a:lnTo>
                    <a:lnTo>
                      <a:pt x="269" y="46"/>
                    </a:lnTo>
                    <a:lnTo>
                      <a:pt x="265" y="37"/>
                    </a:lnTo>
                    <a:lnTo>
                      <a:pt x="261" y="35"/>
                    </a:lnTo>
                    <a:lnTo>
                      <a:pt x="257" y="35"/>
                    </a:lnTo>
                    <a:lnTo>
                      <a:pt x="256" y="36"/>
                    </a:lnTo>
                    <a:lnTo>
                      <a:pt x="255" y="39"/>
                    </a:lnTo>
                    <a:lnTo>
                      <a:pt x="255" y="41"/>
                    </a:lnTo>
                    <a:lnTo>
                      <a:pt x="256" y="41"/>
                    </a:lnTo>
                    <a:lnTo>
                      <a:pt x="257" y="41"/>
                    </a:lnTo>
                    <a:lnTo>
                      <a:pt x="258" y="42"/>
                    </a:lnTo>
                    <a:lnTo>
                      <a:pt x="259" y="45"/>
                    </a:lnTo>
                    <a:lnTo>
                      <a:pt x="259" y="46"/>
                    </a:lnTo>
                    <a:lnTo>
                      <a:pt x="259" y="47"/>
                    </a:lnTo>
                    <a:lnTo>
                      <a:pt x="257" y="47"/>
                    </a:lnTo>
                    <a:lnTo>
                      <a:pt x="255" y="48"/>
                    </a:lnTo>
                    <a:lnTo>
                      <a:pt x="252" y="47"/>
                    </a:lnTo>
                    <a:lnTo>
                      <a:pt x="244" y="52"/>
                    </a:lnTo>
                    <a:lnTo>
                      <a:pt x="240" y="53"/>
                    </a:lnTo>
                    <a:lnTo>
                      <a:pt x="239" y="53"/>
                    </a:lnTo>
                    <a:lnTo>
                      <a:pt x="236" y="48"/>
                    </a:lnTo>
                    <a:lnTo>
                      <a:pt x="226" y="44"/>
                    </a:lnTo>
                    <a:lnTo>
                      <a:pt x="225" y="42"/>
                    </a:lnTo>
                    <a:lnTo>
                      <a:pt x="221" y="41"/>
                    </a:lnTo>
                    <a:lnTo>
                      <a:pt x="220" y="41"/>
                    </a:lnTo>
                    <a:lnTo>
                      <a:pt x="220" y="43"/>
                    </a:lnTo>
                    <a:lnTo>
                      <a:pt x="218" y="44"/>
                    </a:lnTo>
                    <a:lnTo>
                      <a:pt x="214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3" y="49"/>
                    </a:lnTo>
                    <a:lnTo>
                      <a:pt x="214" y="47"/>
                    </a:lnTo>
                    <a:lnTo>
                      <a:pt x="215" y="47"/>
                    </a:lnTo>
                    <a:lnTo>
                      <a:pt x="215" y="45"/>
                    </a:lnTo>
                    <a:lnTo>
                      <a:pt x="214" y="43"/>
                    </a:lnTo>
                    <a:lnTo>
                      <a:pt x="214" y="42"/>
                    </a:lnTo>
                    <a:lnTo>
                      <a:pt x="216" y="41"/>
                    </a:lnTo>
                    <a:lnTo>
                      <a:pt x="215" y="41"/>
                    </a:lnTo>
                    <a:lnTo>
                      <a:pt x="214" y="39"/>
                    </a:lnTo>
                    <a:lnTo>
                      <a:pt x="212" y="38"/>
                    </a:lnTo>
                    <a:lnTo>
                      <a:pt x="204" y="39"/>
                    </a:lnTo>
                    <a:lnTo>
                      <a:pt x="203" y="40"/>
                    </a:lnTo>
                    <a:lnTo>
                      <a:pt x="201" y="41"/>
                    </a:lnTo>
                    <a:lnTo>
                      <a:pt x="200" y="40"/>
                    </a:lnTo>
                    <a:lnTo>
                      <a:pt x="200" y="38"/>
                    </a:lnTo>
                    <a:lnTo>
                      <a:pt x="202" y="38"/>
                    </a:lnTo>
                    <a:lnTo>
                      <a:pt x="206" y="36"/>
                    </a:lnTo>
                    <a:lnTo>
                      <a:pt x="207" y="35"/>
                    </a:lnTo>
                    <a:lnTo>
                      <a:pt x="208" y="33"/>
                    </a:lnTo>
                    <a:lnTo>
                      <a:pt x="208" y="25"/>
                    </a:lnTo>
                    <a:lnTo>
                      <a:pt x="209" y="23"/>
                    </a:lnTo>
                    <a:lnTo>
                      <a:pt x="205" y="21"/>
                    </a:lnTo>
                    <a:lnTo>
                      <a:pt x="206" y="20"/>
                    </a:lnTo>
                    <a:lnTo>
                      <a:pt x="209" y="20"/>
                    </a:lnTo>
                    <a:lnTo>
                      <a:pt x="207" y="17"/>
                    </a:lnTo>
                    <a:lnTo>
                      <a:pt x="207" y="14"/>
                    </a:lnTo>
                    <a:lnTo>
                      <a:pt x="206" y="12"/>
                    </a:lnTo>
                    <a:lnTo>
                      <a:pt x="203" y="11"/>
                    </a:lnTo>
                    <a:lnTo>
                      <a:pt x="202" y="13"/>
                    </a:lnTo>
                    <a:lnTo>
                      <a:pt x="202" y="14"/>
                    </a:lnTo>
                    <a:lnTo>
                      <a:pt x="200" y="13"/>
                    </a:lnTo>
                    <a:lnTo>
                      <a:pt x="199" y="10"/>
                    </a:lnTo>
                    <a:lnTo>
                      <a:pt x="193" y="7"/>
                    </a:lnTo>
                    <a:lnTo>
                      <a:pt x="190" y="6"/>
                    </a:lnTo>
                    <a:lnTo>
                      <a:pt x="191" y="4"/>
                    </a:lnTo>
                    <a:lnTo>
                      <a:pt x="189" y="4"/>
                    </a:lnTo>
                    <a:lnTo>
                      <a:pt x="184" y="8"/>
                    </a:lnTo>
                    <a:lnTo>
                      <a:pt x="181" y="8"/>
                    </a:lnTo>
                    <a:lnTo>
                      <a:pt x="179" y="6"/>
                    </a:lnTo>
                    <a:lnTo>
                      <a:pt x="175" y="9"/>
                    </a:lnTo>
                    <a:lnTo>
                      <a:pt x="172" y="8"/>
                    </a:lnTo>
                    <a:lnTo>
                      <a:pt x="172" y="5"/>
                    </a:lnTo>
                    <a:lnTo>
                      <a:pt x="168" y="4"/>
                    </a:lnTo>
                    <a:lnTo>
                      <a:pt x="167" y="4"/>
                    </a:lnTo>
                    <a:lnTo>
                      <a:pt x="161" y="5"/>
                    </a:lnTo>
                    <a:lnTo>
                      <a:pt x="161" y="3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4" y="2"/>
                    </a:lnTo>
                    <a:lnTo>
                      <a:pt x="152" y="1"/>
                    </a:lnTo>
                    <a:lnTo>
                      <a:pt x="149" y="2"/>
                    </a:lnTo>
                    <a:lnTo>
                      <a:pt x="147" y="2"/>
                    </a:lnTo>
                    <a:lnTo>
                      <a:pt x="145" y="0"/>
                    </a:lnTo>
                    <a:lnTo>
                      <a:pt x="143" y="3"/>
                    </a:lnTo>
                    <a:lnTo>
                      <a:pt x="143" y="9"/>
                    </a:lnTo>
                    <a:lnTo>
                      <a:pt x="146" y="10"/>
                    </a:lnTo>
                    <a:lnTo>
                      <a:pt x="147" y="11"/>
                    </a:lnTo>
                    <a:lnTo>
                      <a:pt x="148" y="15"/>
                    </a:lnTo>
                    <a:lnTo>
                      <a:pt x="147" y="16"/>
                    </a:lnTo>
                    <a:lnTo>
                      <a:pt x="147" y="17"/>
                    </a:lnTo>
                    <a:lnTo>
                      <a:pt x="149" y="17"/>
                    </a:lnTo>
                    <a:lnTo>
                      <a:pt x="150" y="22"/>
                    </a:lnTo>
                    <a:lnTo>
                      <a:pt x="153" y="23"/>
                    </a:lnTo>
                    <a:lnTo>
                      <a:pt x="153" y="26"/>
                    </a:lnTo>
                    <a:lnTo>
                      <a:pt x="151" y="27"/>
                    </a:lnTo>
                    <a:lnTo>
                      <a:pt x="152" y="27"/>
                    </a:lnTo>
                    <a:lnTo>
                      <a:pt x="155" y="26"/>
                    </a:lnTo>
                    <a:lnTo>
                      <a:pt x="157" y="31"/>
                    </a:lnTo>
                    <a:lnTo>
                      <a:pt x="159" y="32"/>
                    </a:lnTo>
                    <a:lnTo>
                      <a:pt x="160" y="37"/>
                    </a:lnTo>
                    <a:lnTo>
                      <a:pt x="160" y="41"/>
                    </a:lnTo>
                    <a:lnTo>
                      <a:pt x="159" y="41"/>
                    </a:lnTo>
                    <a:lnTo>
                      <a:pt x="158" y="40"/>
                    </a:lnTo>
                    <a:lnTo>
                      <a:pt x="155" y="42"/>
                    </a:lnTo>
                    <a:lnTo>
                      <a:pt x="154" y="42"/>
                    </a:lnTo>
                    <a:lnTo>
                      <a:pt x="152" y="41"/>
                    </a:lnTo>
                    <a:lnTo>
                      <a:pt x="145" y="43"/>
                    </a:lnTo>
                    <a:lnTo>
                      <a:pt x="144" y="42"/>
                    </a:lnTo>
                    <a:lnTo>
                      <a:pt x="142" y="46"/>
                    </a:lnTo>
                    <a:lnTo>
                      <a:pt x="143" y="47"/>
                    </a:lnTo>
                    <a:lnTo>
                      <a:pt x="143" y="46"/>
                    </a:lnTo>
                    <a:lnTo>
                      <a:pt x="143" y="45"/>
                    </a:lnTo>
                    <a:lnTo>
                      <a:pt x="144" y="46"/>
                    </a:lnTo>
                    <a:lnTo>
                      <a:pt x="143" y="48"/>
                    </a:lnTo>
                    <a:lnTo>
                      <a:pt x="141" y="48"/>
                    </a:lnTo>
                    <a:lnTo>
                      <a:pt x="140" y="51"/>
                    </a:lnTo>
                    <a:lnTo>
                      <a:pt x="143" y="53"/>
                    </a:lnTo>
                    <a:lnTo>
                      <a:pt x="144" y="55"/>
                    </a:lnTo>
                    <a:lnTo>
                      <a:pt x="144" y="54"/>
                    </a:lnTo>
                    <a:lnTo>
                      <a:pt x="147" y="53"/>
                    </a:lnTo>
                    <a:lnTo>
                      <a:pt x="149" y="54"/>
                    </a:lnTo>
                    <a:lnTo>
                      <a:pt x="151" y="53"/>
                    </a:lnTo>
                    <a:lnTo>
                      <a:pt x="153" y="55"/>
                    </a:lnTo>
                    <a:lnTo>
                      <a:pt x="152" y="59"/>
                    </a:lnTo>
                    <a:lnTo>
                      <a:pt x="149" y="63"/>
                    </a:lnTo>
                    <a:lnTo>
                      <a:pt x="150" y="65"/>
                    </a:lnTo>
                    <a:lnTo>
                      <a:pt x="152" y="67"/>
                    </a:lnTo>
                    <a:lnTo>
                      <a:pt x="154" y="67"/>
                    </a:lnTo>
                    <a:lnTo>
                      <a:pt x="157" y="68"/>
                    </a:lnTo>
                    <a:lnTo>
                      <a:pt x="159" y="70"/>
                    </a:lnTo>
                    <a:lnTo>
                      <a:pt x="159" y="72"/>
                    </a:lnTo>
                    <a:lnTo>
                      <a:pt x="159" y="74"/>
                    </a:lnTo>
                    <a:lnTo>
                      <a:pt x="157" y="76"/>
                    </a:lnTo>
                    <a:lnTo>
                      <a:pt x="154" y="74"/>
                    </a:lnTo>
                    <a:lnTo>
                      <a:pt x="151" y="74"/>
                    </a:lnTo>
                    <a:lnTo>
                      <a:pt x="151" y="76"/>
                    </a:lnTo>
                    <a:lnTo>
                      <a:pt x="153" y="78"/>
                    </a:lnTo>
                    <a:lnTo>
                      <a:pt x="155" y="85"/>
                    </a:lnTo>
                    <a:lnTo>
                      <a:pt x="157" y="87"/>
                    </a:lnTo>
                    <a:lnTo>
                      <a:pt x="159" y="86"/>
                    </a:lnTo>
                    <a:lnTo>
                      <a:pt x="162" y="87"/>
                    </a:lnTo>
                    <a:lnTo>
                      <a:pt x="168" y="88"/>
                    </a:lnTo>
                    <a:lnTo>
                      <a:pt x="171" y="89"/>
                    </a:lnTo>
                    <a:lnTo>
                      <a:pt x="173" y="91"/>
                    </a:lnTo>
                    <a:lnTo>
                      <a:pt x="174" y="93"/>
                    </a:lnTo>
                    <a:lnTo>
                      <a:pt x="177" y="95"/>
                    </a:lnTo>
                    <a:lnTo>
                      <a:pt x="178" y="98"/>
                    </a:lnTo>
                    <a:lnTo>
                      <a:pt x="178" y="99"/>
                    </a:lnTo>
                    <a:lnTo>
                      <a:pt x="178" y="101"/>
                    </a:lnTo>
                    <a:lnTo>
                      <a:pt x="179" y="102"/>
                    </a:lnTo>
                    <a:lnTo>
                      <a:pt x="182" y="105"/>
                    </a:lnTo>
                    <a:lnTo>
                      <a:pt x="184" y="107"/>
                    </a:lnTo>
                    <a:lnTo>
                      <a:pt x="184" y="110"/>
                    </a:lnTo>
                    <a:lnTo>
                      <a:pt x="185" y="112"/>
                    </a:lnTo>
                    <a:lnTo>
                      <a:pt x="191" y="117"/>
                    </a:lnTo>
                    <a:lnTo>
                      <a:pt x="193" y="117"/>
                    </a:lnTo>
                    <a:lnTo>
                      <a:pt x="197" y="118"/>
                    </a:lnTo>
                    <a:lnTo>
                      <a:pt x="198" y="118"/>
                    </a:lnTo>
                    <a:lnTo>
                      <a:pt x="196" y="119"/>
                    </a:lnTo>
                    <a:lnTo>
                      <a:pt x="193" y="118"/>
                    </a:lnTo>
                    <a:lnTo>
                      <a:pt x="192" y="119"/>
                    </a:lnTo>
                    <a:lnTo>
                      <a:pt x="186" y="115"/>
                    </a:lnTo>
                    <a:lnTo>
                      <a:pt x="183" y="112"/>
                    </a:lnTo>
                    <a:lnTo>
                      <a:pt x="182" y="109"/>
                    </a:lnTo>
                    <a:lnTo>
                      <a:pt x="180" y="106"/>
                    </a:lnTo>
                    <a:lnTo>
                      <a:pt x="177" y="103"/>
                    </a:lnTo>
                    <a:lnTo>
                      <a:pt x="174" y="98"/>
                    </a:lnTo>
                    <a:lnTo>
                      <a:pt x="174" y="96"/>
                    </a:lnTo>
                    <a:lnTo>
                      <a:pt x="173" y="93"/>
                    </a:lnTo>
                    <a:lnTo>
                      <a:pt x="171" y="91"/>
                    </a:lnTo>
                    <a:lnTo>
                      <a:pt x="167" y="91"/>
                    </a:lnTo>
                    <a:lnTo>
                      <a:pt x="162" y="90"/>
                    </a:lnTo>
                    <a:lnTo>
                      <a:pt x="161" y="90"/>
                    </a:lnTo>
                    <a:lnTo>
                      <a:pt x="159" y="91"/>
                    </a:lnTo>
                    <a:lnTo>
                      <a:pt x="156" y="91"/>
                    </a:lnTo>
                    <a:lnTo>
                      <a:pt x="152" y="93"/>
                    </a:lnTo>
                    <a:lnTo>
                      <a:pt x="148" y="93"/>
                    </a:lnTo>
                    <a:lnTo>
                      <a:pt x="143" y="87"/>
                    </a:lnTo>
                    <a:lnTo>
                      <a:pt x="142" y="87"/>
                    </a:lnTo>
                    <a:lnTo>
                      <a:pt x="139" y="89"/>
                    </a:lnTo>
                    <a:lnTo>
                      <a:pt x="137" y="89"/>
                    </a:lnTo>
                    <a:lnTo>
                      <a:pt x="135" y="100"/>
                    </a:lnTo>
                    <a:lnTo>
                      <a:pt x="132" y="103"/>
                    </a:lnTo>
                    <a:lnTo>
                      <a:pt x="132" y="106"/>
                    </a:lnTo>
                    <a:lnTo>
                      <a:pt x="133" y="108"/>
                    </a:lnTo>
                    <a:lnTo>
                      <a:pt x="134" y="112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7" y="118"/>
                    </a:lnTo>
                    <a:lnTo>
                      <a:pt x="135" y="118"/>
                    </a:lnTo>
                    <a:lnTo>
                      <a:pt x="135" y="117"/>
                    </a:lnTo>
                    <a:lnTo>
                      <a:pt x="127" y="112"/>
                    </a:lnTo>
                    <a:lnTo>
                      <a:pt x="125" y="110"/>
                    </a:lnTo>
                    <a:lnTo>
                      <a:pt x="124" y="110"/>
                    </a:lnTo>
                    <a:lnTo>
                      <a:pt x="121" y="112"/>
                    </a:lnTo>
                    <a:lnTo>
                      <a:pt x="119" y="117"/>
                    </a:lnTo>
                    <a:lnTo>
                      <a:pt x="120" y="118"/>
                    </a:lnTo>
                    <a:lnTo>
                      <a:pt x="124" y="117"/>
                    </a:lnTo>
                    <a:lnTo>
                      <a:pt x="125" y="118"/>
                    </a:lnTo>
                    <a:lnTo>
                      <a:pt x="125" y="122"/>
                    </a:lnTo>
                    <a:lnTo>
                      <a:pt x="123" y="125"/>
                    </a:lnTo>
                    <a:lnTo>
                      <a:pt x="120" y="128"/>
                    </a:lnTo>
                    <a:lnTo>
                      <a:pt x="119" y="127"/>
                    </a:lnTo>
                    <a:lnTo>
                      <a:pt x="116" y="123"/>
                    </a:lnTo>
                    <a:lnTo>
                      <a:pt x="113" y="124"/>
                    </a:lnTo>
                    <a:lnTo>
                      <a:pt x="112" y="121"/>
                    </a:lnTo>
                    <a:lnTo>
                      <a:pt x="112" y="118"/>
                    </a:lnTo>
                    <a:lnTo>
                      <a:pt x="114" y="118"/>
                    </a:lnTo>
                    <a:lnTo>
                      <a:pt x="118" y="117"/>
                    </a:lnTo>
                    <a:lnTo>
                      <a:pt x="118" y="115"/>
                    </a:lnTo>
                    <a:lnTo>
                      <a:pt x="117" y="115"/>
                    </a:lnTo>
                    <a:lnTo>
                      <a:pt x="117" y="112"/>
                    </a:lnTo>
                    <a:lnTo>
                      <a:pt x="113" y="106"/>
                    </a:lnTo>
                    <a:lnTo>
                      <a:pt x="112" y="107"/>
                    </a:lnTo>
                    <a:lnTo>
                      <a:pt x="111" y="102"/>
                    </a:lnTo>
                    <a:lnTo>
                      <a:pt x="112" y="101"/>
                    </a:lnTo>
                    <a:lnTo>
                      <a:pt x="107" y="100"/>
                    </a:lnTo>
                    <a:lnTo>
                      <a:pt x="101" y="100"/>
                    </a:lnTo>
                    <a:lnTo>
                      <a:pt x="99" y="101"/>
                    </a:lnTo>
                    <a:lnTo>
                      <a:pt x="95" y="101"/>
                    </a:lnTo>
                    <a:lnTo>
                      <a:pt x="88" y="103"/>
                    </a:lnTo>
                    <a:lnTo>
                      <a:pt x="85" y="103"/>
                    </a:lnTo>
                    <a:lnTo>
                      <a:pt x="84" y="101"/>
                    </a:lnTo>
                    <a:lnTo>
                      <a:pt x="79" y="101"/>
                    </a:lnTo>
                    <a:lnTo>
                      <a:pt x="73" y="102"/>
                    </a:lnTo>
                    <a:lnTo>
                      <a:pt x="71" y="105"/>
                    </a:lnTo>
                    <a:lnTo>
                      <a:pt x="66" y="111"/>
                    </a:lnTo>
                    <a:lnTo>
                      <a:pt x="66" y="112"/>
                    </a:lnTo>
                    <a:lnTo>
                      <a:pt x="69" y="114"/>
                    </a:lnTo>
                    <a:lnTo>
                      <a:pt x="66" y="116"/>
                    </a:lnTo>
                    <a:lnTo>
                      <a:pt x="65" y="114"/>
                    </a:lnTo>
                    <a:lnTo>
                      <a:pt x="63" y="116"/>
                    </a:lnTo>
                    <a:lnTo>
                      <a:pt x="60" y="127"/>
                    </a:lnTo>
                    <a:lnTo>
                      <a:pt x="60" y="129"/>
                    </a:lnTo>
                    <a:lnTo>
                      <a:pt x="61" y="130"/>
                    </a:lnTo>
                    <a:lnTo>
                      <a:pt x="66" y="130"/>
                    </a:lnTo>
                    <a:lnTo>
                      <a:pt x="69" y="131"/>
                    </a:lnTo>
                    <a:lnTo>
                      <a:pt x="75" y="132"/>
                    </a:lnTo>
                    <a:lnTo>
                      <a:pt x="76" y="133"/>
                    </a:lnTo>
                    <a:lnTo>
                      <a:pt x="72" y="132"/>
                    </a:lnTo>
                    <a:lnTo>
                      <a:pt x="72" y="134"/>
                    </a:lnTo>
                    <a:lnTo>
                      <a:pt x="72" y="137"/>
                    </a:lnTo>
                    <a:lnTo>
                      <a:pt x="68" y="136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70" y="144"/>
                    </a:lnTo>
                    <a:lnTo>
                      <a:pt x="68" y="143"/>
                    </a:lnTo>
                    <a:lnTo>
                      <a:pt x="67" y="144"/>
                    </a:lnTo>
                    <a:lnTo>
                      <a:pt x="67" y="146"/>
                    </a:lnTo>
                    <a:lnTo>
                      <a:pt x="67" y="147"/>
                    </a:lnTo>
                    <a:lnTo>
                      <a:pt x="68" y="148"/>
                    </a:lnTo>
                    <a:lnTo>
                      <a:pt x="67" y="151"/>
                    </a:lnTo>
                    <a:lnTo>
                      <a:pt x="68" y="158"/>
                    </a:lnTo>
                    <a:lnTo>
                      <a:pt x="68" y="159"/>
                    </a:lnTo>
                    <a:lnTo>
                      <a:pt x="66" y="163"/>
                    </a:lnTo>
                    <a:lnTo>
                      <a:pt x="61" y="171"/>
                    </a:lnTo>
                    <a:lnTo>
                      <a:pt x="61" y="172"/>
                    </a:lnTo>
                    <a:lnTo>
                      <a:pt x="60" y="174"/>
                    </a:lnTo>
                    <a:lnTo>
                      <a:pt x="60" y="187"/>
                    </a:lnTo>
                    <a:lnTo>
                      <a:pt x="59" y="190"/>
                    </a:lnTo>
                    <a:lnTo>
                      <a:pt x="55" y="188"/>
                    </a:lnTo>
                    <a:lnTo>
                      <a:pt x="54" y="188"/>
                    </a:lnTo>
                    <a:lnTo>
                      <a:pt x="51" y="187"/>
                    </a:lnTo>
                    <a:lnTo>
                      <a:pt x="44" y="188"/>
                    </a:lnTo>
                    <a:lnTo>
                      <a:pt x="42" y="189"/>
                    </a:lnTo>
                    <a:lnTo>
                      <a:pt x="42" y="190"/>
                    </a:lnTo>
                    <a:lnTo>
                      <a:pt x="42" y="192"/>
                    </a:lnTo>
                    <a:lnTo>
                      <a:pt x="44" y="194"/>
                    </a:lnTo>
                    <a:lnTo>
                      <a:pt x="44" y="195"/>
                    </a:lnTo>
                    <a:lnTo>
                      <a:pt x="43" y="194"/>
                    </a:lnTo>
                    <a:lnTo>
                      <a:pt x="42" y="195"/>
                    </a:lnTo>
                    <a:lnTo>
                      <a:pt x="41" y="195"/>
                    </a:lnTo>
                    <a:lnTo>
                      <a:pt x="42" y="197"/>
                    </a:lnTo>
                    <a:lnTo>
                      <a:pt x="42" y="200"/>
                    </a:lnTo>
                    <a:lnTo>
                      <a:pt x="44" y="202"/>
                    </a:lnTo>
                    <a:lnTo>
                      <a:pt x="48" y="202"/>
                    </a:lnTo>
                    <a:lnTo>
                      <a:pt x="53" y="205"/>
                    </a:lnTo>
                    <a:lnTo>
                      <a:pt x="54" y="204"/>
                    </a:lnTo>
                    <a:lnTo>
                      <a:pt x="55" y="202"/>
                    </a:lnTo>
                    <a:lnTo>
                      <a:pt x="56" y="203"/>
                    </a:lnTo>
                    <a:lnTo>
                      <a:pt x="56" y="206"/>
                    </a:lnTo>
                    <a:lnTo>
                      <a:pt x="57" y="208"/>
                    </a:lnTo>
                    <a:lnTo>
                      <a:pt x="58" y="208"/>
                    </a:lnTo>
                    <a:lnTo>
                      <a:pt x="59" y="213"/>
                    </a:lnTo>
                    <a:lnTo>
                      <a:pt x="56" y="219"/>
                    </a:lnTo>
                    <a:lnTo>
                      <a:pt x="58" y="222"/>
                    </a:lnTo>
                    <a:lnTo>
                      <a:pt x="56" y="224"/>
                    </a:lnTo>
                    <a:lnTo>
                      <a:pt x="54" y="224"/>
                    </a:lnTo>
                    <a:lnTo>
                      <a:pt x="52" y="228"/>
                    </a:lnTo>
                    <a:lnTo>
                      <a:pt x="51" y="228"/>
                    </a:lnTo>
                    <a:lnTo>
                      <a:pt x="49" y="230"/>
                    </a:lnTo>
                    <a:lnTo>
                      <a:pt x="48" y="232"/>
                    </a:lnTo>
                    <a:lnTo>
                      <a:pt x="47" y="232"/>
                    </a:lnTo>
                    <a:lnTo>
                      <a:pt x="42" y="232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39" y="237"/>
                    </a:lnTo>
                    <a:lnTo>
                      <a:pt x="39" y="239"/>
                    </a:lnTo>
                    <a:lnTo>
                      <a:pt x="40" y="239"/>
                    </a:lnTo>
                    <a:lnTo>
                      <a:pt x="45" y="243"/>
                    </a:lnTo>
                    <a:lnTo>
                      <a:pt x="45" y="246"/>
                    </a:lnTo>
                    <a:lnTo>
                      <a:pt x="44" y="246"/>
                    </a:lnTo>
                    <a:lnTo>
                      <a:pt x="43" y="249"/>
                    </a:lnTo>
                    <a:lnTo>
                      <a:pt x="42" y="249"/>
                    </a:lnTo>
                    <a:lnTo>
                      <a:pt x="40" y="251"/>
                    </a:lnTo>
                    <a:lnTo>
                      <a:pt x="38" y="249"/>
                    </a:lnTo>
                    <a:lnTo>
                      <a:pt x="37" y="249"/>
                    </a:lnTo>
                    <a:lnTo>
                      <a:pt x="36" y="250"/>
                    </a:lnTo>
                    <a:lnTo>
                      <a:pt x="33" y="251"/>
                    </a:lnTo>
                    <a:lnTo>
                      <a:pt x="31" y="252"/>
                    </a:lnTo>
                    <a:lnTo>
                      <a:pt x="29" y="254"/>
                    </a:lnTo>
                    <a:lnTo>
                      <a:pt x="27" y="254"/>
                    </a:lnTo>
                    <a:lnTo>
                      <a:pt x="26" y="253"/>
                    </a:lnTo>
                    <a:lnTo>
                      <a:pt x="25" y="254"/>
                    </a:lnTo>
                    <a:lnTo>
                      <a:pt x="24" y="252"/>
                    </a:lnTo>
                    <a:lnTo>
                      <a:pt x="24" y="256"/>
                    </a:lnTo>
                    <a:lnTo>
                      <a:pt x="22" y="255"/>
                    </a:lnTo>
                    <a:lnTo>
                      <a:pt x="21" y="254"/>
                    </a:lnTo>
                    <a:lnTo>
                      <a:pt x="18" y="254"/>
                    </a:lnTo>
                    <a:lnTo>
                      <a:pt x="18" y="252"/>
                    </a:lnTo>
                    <a:lnTo>
                      <a:pt x="16" y="252"/>
                    </a:lnTo>
                    <a:lnTo>
                      <a:pt x="14" y="251"/>
                    </a:lnTo>
                    <a:lnTo>
                      <a:pt x="12" y="249"/>
                    </a:lnTo>
                    <a:lnTo>
                      <a:pt x="10" y="249"/>
                    </a:lnTo>
                    <a:lnTo>
                      <a:pt x="12" y="252"/>
                    </a:lnTo>
                    <a:lnTo>
                      <a:pt x="12" y="254"/>
                    </a:lnTo>
                    <a:lnTo>
                      <a:pt x="9" y="253"/>
                    </a:lnTo>
                    <a:lnTo>
                      <a:pt x="6" y="252"/>
                    </a:lnTo>
                    <a:lnTo>
                      <a:pt x="6" y="253"/>
                    </a:lnTo>
                    <a:lnTo>
                      <a:pt x="4" y="254"/>
                    </a:lnTo>
                    <a:lnTo>
                      <a:pt x="1" y="255"/>
                    </a:lnTo>
                    <a:lnTo>
                      <a:pt x="2" y="256"/>
                    </a:lnTo>
                    <a:lnTo>
                      <a:pt x="2" y="261"/>
                    </a:lnTo>
                    <a:lnTo>
                      <a:pt x="0" y="261"/>
                    </a:lnTo>
                    <a:lnTo>
                      <a:pt x="3" y="262"/>
                    </a:lnTo>
                    <a:lnTo>
                      <a:pt x="5" y="264"/>
                    </a:lnTo>
                    <a:lnTo>
                      <a:pt x="5" y="267"/>
                    </a:lnTo>
                    <a:lnTo>
                      <a:pt x="8" y="269"/>
                    </a:lnTo>
                    <a:lnTo>
                      <a:pt x="7" y="273"/>
                    </a:lnTo>
                    <a:lnTo>
                      <a:pt x="10" y="278"/>
                    </a:lnTo>
                    <a:lnTo>
                      <a:pt x="11" y="280"/>
                    </a:lnTo>
                    <a:lnTo>
                      <a:pt x="12" y="281"/>
                    </a:lnTo>
                    <a:lnTo>
                      <a:pt x="12" y="285"/>
                    </a:lnTo>
                    <a:lnTo>
                      <a:pt x="12" y="291"/>
                    </a:lnTo>
                    <a:lnTo>
                      <a:pt x="12" y="29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1" name="Freeform 235" descr="25%"/>
              <p:cNvSpPr>
                <a:spLocks/>
              </p:cNvSpPr>
              <p:nvPr/>
            </p:nvSpPr>
            <p:spPr bwMode="auto">
              <a:xfrm>
                <a:off x="7915275" y="3652838"/>
                <a:ext cx="65088" cy="295275"/>
              </a:xfrm>
              <a:custGeom>
                <a:avLst/>
                <a:gdLst>
                  <a:gd name="T0" fmla="*/ 2147483647 w 41"/>
                  <a:gd name="T1" fmla="*/ 2147483647 h 186"/>
                  <a:gd name="T2" fmla="*/ 2147483647 w 41"/>
                  <a:gd name="T3" fmla="*/ 2147483647 h 186"/>
                  <a:gd name="T4" fmla="*/ 2147483647 w 41"/>
                  <a:gd name="T5" fmla="*/ 2147483647 h 186"/>
                  <a:gd name="T6" fmla="*/ 2147483647 w 41"/>
                  <a:gd name="T7" fmla="*/ 2147483647 h 186"/>
                  <a:gd name="T8" fmla="*/ 2147483647 w 41"/>
                  <a:gd name="T9" fmla="*/ 2147483647 h 186"/>
                  <a:gd name="T10" fmla="*/ 2147483647 w 41"/>
                  <a:gd name="T11" fmla="*/ 2147483647 h 186"/>
                  <a:gd name="T12" fmla="*/ 2147483647 w 41"/>
                  <a:gd name="T13" fmla="*/ 2147483647 h 186"/>
                  <a:gd name="T14" fmla="*/ 2147483647 w 41"/>
                  <a:gd name="T15" fmla="*/ 2147483647 h 186"/>
                  <a:gd name="T16" fmla="*/ 2147483647 w 41"/>
                  <a:gd name="T17" fmla="*/ 2147483647 h 186"/>
                  <a:gd name="T18" fmla="*/ 2147483647 w 41"/>
                  <a:gd name="T19" fmla="*/ 2147483647 h 186"/>
                  <a:gd name="T20" fmla="*/ 2147483647 w 41"/>
                  <a:gd name="T21" fmla="*/ 2147483647 h 186"/>
                  <a:gd name="T22" fmla="*/ 2147483647 w 41"/>
                  <a:gd name="T23" fmla="*/ 2147483647 h 186"/>
                  <a:gd name="T24" fmla="*/ 2147483647 w 41"/>
                  <a:gd name="T25" fmla="*/ 2147483647 h 186"/>
                  <a:gd name="T26" fmla="*/ 2147483647 w 41"/>
                  <a:gd name="T27" fmla="*/ 2147483647 h 186"/>
                  <a:gd name="T28" fmla="*/ 2147483647 w 41"/>
                  <a:gd name="T29" fmla="*/ 2147483647 h 186"/>
                  <a:gd name="T30" fmla="*/ 2147483647 w 41"/>
                  <a:gd name="T31" fmla="*/ 2147483647 h 186"/>
                  <a:gd name="T32" fmla="*/ 2147483647 w 41"/>
                  <a:gd name="T33" fmla="*/ 2147483647 h 186"/>
                  <a:gd name="T34" fmla="*/ 2147483647 w 41"/>
                  <a:gd name="T35" fmla="*/ 2147483647 h 186"/>
                  <a:gd name="T36" fmla="*/ 2147483647 w 41"/>
                  <a:gd name="T37" fmla="*/ 2147483647 h 186"/>
                  <a:gd name="T38" fmla="*/ 2147483647 w 41"/>
                  <a:gd name="T39" fmla="*/ 2147483647 h 186"/>
                  <a:gd name="T40" fmla="*/ 2147483647 w 41"/>
                  <a:gd name="T41" fmla="*/ 2147483647 h 186"/>
                  <a:gd name="T42" fmla="*/ 2147483647 w 41"/>
                  <a:gd name="T43" fmla="*/ 2147483647 h 186"/>
                  <a:gd name="T44" fmla="*/ 2147483647 w 41"/>
                  <a:gd name="T45" fmla="*/ 2147483647 h 186"/>
                  <a:gd name="T46" fmla="*/ 2147483647 w 41"/>
                  <a:gd name="T47" fmla="*/ 2147483647 h 186"/>
                  <a:gd name="T48" fmla="*/ 2147483647 w 41"/>
                  <a:gd name="T49" fmla="*/ 2147483647 h 186"/>
                  <a:gd name="T50" fmla="*/ 2147483647 w 41"/>
                  <a:gd name="T51" fmla="*/ 2147483647 h 186"/>
                  <a:gd name="T52" fmla="*/ 2147483647 w 41"/>
                  <a:gd name="T53" fmla="*/ 2147483647 h 186"/>
                  <a:gd name="T54" fmla="*/ 2147483647 w 41"/>
                  <a:gd name="T55" fmla="*/ 2147483647 h 186"/>
                  <a:gd name="T56" fmla="*/ 2147483647 w 41"/>
                  <a:gd name="T57" fmla="*/ 2147483647 h 186"/>
                  <a:gd name="T58" fmla="*/ 2147483647 w 41"/>
                  <a:gd name="T59" fmla="*/ 2147483647 h 186"/>
                  <a:gd name="T60" fmla="*/ 2147483647 w 41"/>
                  <a:gd name="T61" fmla="*/ 2147483647 h 186"/>
                  <a:gd name="T62" fmla="*/ 2147483647 w 41"/>
                  <a:gd name="T63" fmla="*/ 2147483647 h 186"/>
                  <a:gd name="T64" fmla="*/ 2147483647 w 41"/>
                  <a:gd name="T65" fmla="*/ 2147483647 h 186"/>
                  <a:gd name="T66" fmla="*/ 2147483647 w 41"/>
                  <a:gd name="T67" fmla="*/ 2147483647 h 186"/>
                  <a:gd name="T68" fmla="*/ 2147483647 w 41"/>
                  <a:gd name="T69" fmla="*/ 2147483647 h 186"/>
                  <a:gd name="T70" fmla="*/ 2147483647 w 41"/>
                  <a:gd name="T71" fmla="*/ 2147483647 h 186"/>
                  <a:gd name="T72" fmla="*/ 2147483647 w 41"/>
                  <a:gd name="T73" fmla="*/ 2147483647 h 186"/>
                  <a:gd name="T74" fmla="*/ 2147483647 w 41"/>
                  <a:gd name="T75" fmla="*/ 2147483647 h 186"/>
                  <a:gd name="T76" fmla="*/ 2147483647 w 41"/>
                  <a:gd name="T77" fmla="*/ 2147483647 h 186"/>
                  <a:gd name="T78" fmla="*/ 2147483647 w 41"/>
                  <a:gd name="T79" fmla="*/ 2147483647 h 186"/>
                  <a:gd name="T80" fmla="*/ 2147483647 w 41"/>
                  <a:gd name="T81" fmla="*/ 2147483647 h 186"/>
                  <a:gd name="T82" fmla="*/ 0 w 41"/>
                  <a:gd name="T83" fmla="*/ 2147483647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186"/>
                  <a:gd name="T128" fmla="*/ 41 w 41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186">
                    <a:moveTo>
                      <a:pt x="38" y="185"/>
                    </a:moveTo>
                    <a:lnTo>
                      <a:pt x="40" y="183"/>
                    </a:lnTo>
                    <a:lnTo>
                      <a:pt x="40" y="180"/>
                    </a:lnTo>
                    <a:lnTo>
                      <a:pt x="37" y="174"/>
                    </a:lnTo>
                    <a:lnTo>
                      <a:pt x="35" y="172"/>
                    </a:lnTo>
                    <a:lnTo>
                      <a:pt x="33" y="165"/>
                    </a:lnTo>
                    <a:lnTo>
                      <a:pt x="30" y="165"/>
                    </a:lnTo>
                    <a:lnTo>
                      <a:pt x="30" y="163"/>
                    </a:lnTo>
                    <a:lnTo>
                      <a:pt x="35" y="156"/>
                    </a:lnTo>
                    <a:lnTo>
                      <a:pt x="37" y="153"/>
                    </a:lnTo>
                    <a:lnTo>
                      <a:pt x="36" y="152"/>
                    </a:lnTo>
                    <a:lnTo>
                      <a:pt x="36" y="150"/>
                    </a:lnTo>
                    <a:lnTo>
                      <a:pt x="39" y="145"/>
                    </a:lnTo>
                    <a:lnTo>
                      <a:pt x="38" y="142"/>
                    </a:lnTo>
                    <a:lnTo>
                      <a:pt x="37" y="141"/>
                    </a:lnTo>
                    <a:lnTo>
                      <a:pt x="35" y="140"/>
                    </a:lnTo>
                    <a:lnTo>
                      <a:pt x="35" y="138"/>
                    </a:lnTo>
                    <a:lnTo>
                      <a:pt x="35" y="134"/>
                    </a:lnTo>
                    <a:lnTo>
                      <a:pt x="35" y="132"/>
                    </a:lnTo>
                    <a:lnTo>
                      <a:pt x="35" y="131"/>
                    </a:lnTo>
                    <a:lnTo>
                      <a:pt x="36" y="130"/>
                    </a:lnTo>
                    <a:lnTo>
                      <a:pt x="35" y="127"/>
                    </a:lnTo>
                    <a:lnTo>
                      <a:pt x="32" y="126"/>
                    </a:lnTo>
                    <a:lnTo>
                      <a:pt x="29" y="126"/>
                    </a:lnTo>
                    <a:lnTo>
                      <a:pt x="28" y="125"/>
                    </a:lnTo>
                    <a:lnTo>
                      <a:pt x="29" y="122"/>
                    </a:lnTo>
                    <a:lnTo>
                      <a:pt x="28" y="117"/>
                    </a:lnTo>
                    <a:lnTo>
                      <a:pt x="26" y="116"/>
                    </a:lnTo>
                    <a:lnTo>
                      <a:pt x="29" y="108"/>
                    </a:lnTo>
                    <a:lnTo>
                      <a:pt x="31" y="106"/>
                    </a:lnTo>
                    <a:lnTo>
                      <a:pt x="29" y="103"/>
                    </a:lnTo>
                    <a:lnTo>
                      <a:pt x="29" y="102"/>
                    </a:lnTo>
                    <a:lnTo>
                      <a:pt x="31" y="100"/>
                    </a:lnTo>
                    <a:lnTo>
                      <a:pt x="29" y="98"/>
                    </a:lnTo>
                    <a:lnTo>
                      <a:pt x="27" y="95"/>
                    </a:lnTo>
                    <a:lnTo>
                      <a:pt x="23" y="92"/>
                    </a:lnTo>
                    <a:lnTo>
                      <a:pt x="19" y="90"/>
                    </a:lnTo>
                    <a:lnTo>
                      <a:pt x="17" y="85"/>
                    </a:lnTo>
                    <a:lnTo>
                      <a:pt x="14" y="84"/>
                    </a:lnTo>
                    <a:lnTo>
                      <a:pt x="10" y="81"/>
                    </a:lnTo>
                    <a:lnTo>
                      <a:pt x="9" y="79"/>
                    </a:lnTo>
                    <a:lnTo>
                      <a:pt x="5" y="79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6" y="70"/>
                    </a:lnTo>
                    <a:lnTo>
                      <a:pt x="7" y="68"/>
                    </a:lnTo>
                    <a:lnTo>
                      <a:pt x="8" y="67"/>
                    </a:lnTo>
                    <a:lnTo>
                      <a:pt x="10" y="65"/>
                    </a:lnTo>
                    <a:lnTo>
                      <a:pt x="13" y="63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7" y="52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20" y="42"/>
                    </a:lnTo>
                    <a:lnTo>
                      <a:pt x="18" y="41"/>
                    </a:lnTo>
                    <a:lnTo>
                      <a:pt x="18" y="36"/>
                    </a:lnTo>
                    <a:lnTo>
                      <a:pt x="17" y="34"/>
                    </a:lnTo>
                    <a:lnTo>
                      <a:pt x="16" y="29"/>
                    </a:lnTo>
                    <a:lnTo>
                      <a:pt x="16" y="25"/>
                    </a:lnTo>
                    <a:lnTo>
                      <a:pt x="15" y="23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3" y="13"/>
                    </a:lnTo>
                    <a:lnTo>
                      <a:pt x="12" y="12"/>
                    </a:lnTo>
                    <a:lnTo>
                      <a:pt x="11" y="10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5" y="6"/>
                    </a:lnTo>
                    <a:lnTo>
                      <a:pt x="1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2" name="Freeform 236"/>
              <p:cNvSpPr>
                <a:spLocks/>
              </p:cNvSpPr>
              <p:nvPr/>
            </p:nvSpPr>
            <p:spPr bwMode="auto">
              <a:xfrm>
                <a:off x="7845425" y="3530600"/>
                <a:ext cx="49213" cy="63500"/>
              </a:xfrm>
              <a:custGeom>
                <a:avLst/>
                <a:gdLst>
                  <a:gd name="T0" fmla="*/ 2147483647 w 31"/>
                  <a:gd name="T1" fmla="*/ 2147483647 h 40"/>
                  <a:gd name="T2" fmla="*/ 2147483647 w 31"/>
                  <a:gd name="T3" fmla="*/ 2147483647 h 40"/>
                  <a:gd name="T4" fmla="*/ 2147483647 w 31"/>
                  <a:gd name="T5" fmla="*/ 2147483647 h 40"/>
                  <a:gd name="T6" fmla="*/ 2147483647 w 31"/>
                  <a:gd name="T7" fmla="*/ 2147483647 h 40"/>
                  <a:gd name="T8" fmla="*/ 2147483647 w 31"/>
                  <a:gd name="T9" fmla="*/ 2147483647 h 40"/>
                  <a:gd name="T10" fmla="*/ 2147483647 w 31"/>
                  <a:gd name="T11" fmla="*/ 2147483647 h 40"/>
                  <a:gd name="T12" fmla="*/ 2147483647 w 31"/>
                  <a:gd name="T13" fmla="*/ 2147483647 h 40"/>
                  <a:gd name="T14" fmla="*/ 2147483647 w 31"/>
                  <a:gd name="T15" fmla="*/ 2147483647 h 40"/>
                  <a:gd name="T16" fmla="*/ 2147483647 w 31"/>
                  <a:gd name="T17" fmla="*/ 2147483647 h 40"/>
                  <a:gd name="T18" fmla="*/ 2147483647 w 31"/>
                  <a:gd name="T19" fmla="*/ 2147483647 h 40"/>
                  <a:gd name="T20" fmla="*/ 2147483647 w 31"/>
                  <a:gd name="T21" fmla="*/ 2147483647 h 40"/>
                  <a:gd name="T22" fmla="*/ 2147483647 w 31"/>
                  <a:gd name="T23" fmla="*/ 2147483647 h 40"/>
                  <a:gd name="T24" fmla="*/ 2147483647 w 31"/>
                  <a:gd name="T25" fmla="*/ 2147483647 h 40"/>
                  <a:gd name="T26" fmla="*/ 2147483647 w 31"/>
                  <a:gd name="T27" fmla="*/ 2147483647 h 40"/>
                  <a:gd name="T28" fmla="*/ 2147483647 w 31"/>
                  <a:gd name="T29" fmla="*/ 2147483647 h 40"/>
                  <a:gd name="T30" fmla="*/ 2147483647 w 31"/>
                  <a:gd name="T31" fmla="*/ 2147483647 h 40"/>
                  <a:gd name="T32" fmla="*/ 2147483647 w 31"/>
                  <a:gd name="T33" fmla="*/ 2147483647 h 40"/>
                  <a:gd name="T34" fmla="*/ 2147483647 w 31"/>
                  <a:gd name="T35" fmla="*/ 2147483647 h 40"/>
                  <a:gd name="T36" fmla="*/ 2147483647 w 31"/>
                  <a:gd name="T37" fmla="*/ 0 h 40"/>
                  <a:gd name="T38" fmla="*/ 2147483647 w 31"/>
                  <a:gd name="T39" fmla="*/ 0 h 40"/>
                  <a:gd name="T40" fmla="*/ 2147483647 w 31"/>
                  <a:gd name="T41" fmla="*/ 2147483647 h 40"/>
                  <a:gd name="T42" fmla="*/ 2147483647 w 31"/>
                  <a:gd name="T43" fmla="*/ 2147483647 h 40"/>
                  <a:gd name="T44" fmla="*/ 2147483647 w 31"/>
                  <a:gd name="T45" fmla="*/ 2147483647 h 40"/>
                  <a:gd name="T46" fmla="*/ 2147483647 w 31"/>
                  <a:gd name="T47" fmla="*/ 2147483647 h 40"/>
                  <a:gd name="T48" fmla="*/ 2147483647 w 31"/>
                  <a:gd name="T49" fmla="*/ 2147483647 h 40"/>
                  <a:gd name="T50" fmla="*/ 2147483647 w 31"/>
                  <a:gd name="T51" fmla="*/ 2147483647 h 40"/>
                  <a:gd name="T52" fmla="*/ 2147483647 w 31"/>
                  <a:gd name="T53" fmla="*/ 2147483647 h 40"/>
                  <a:gd name="T54" fmla="*/ 2147483647 w 31"/>
                  <a:gd name="T55" fmla="*/ 2147483647 h 40"/>
                  <a:gd name="T56" fmla="*/ 2147483647 w 31"/>
                  <a:gd name="T57" fmla="*/ 2147483647 h 40"/>
                  <a:gd name="T58" fmla="*/ 2147483647 w 31"/>
                  <a:gd name="T59" fmla="*/ 2147483647 h 40"/>
                  <a:gd name="T60" fmla="*/ 2147483647 w 31"/>
                  <a:gd name="T61" fmla="*/ 2147483647 h 40"/>
                  <a:gd name="T62" fmla="*/ 2147483647 w 31"/>
                  <a:gd name="T63" fmla="*/ 2147483647 h 40"/>
                  <a:gd name="T64" fmla="*/ 2147483647 w 31"/>
                  <a:gd name="T65" fmla="*/ 2147483647 h 40"/>
                  <a:gd name="T66" fmla="*/ 2147483647 w 31"/>
                  <a:gd name="T67" fmla="*/ 2147483647 h 40"/>
                  <a:gd name="T68" fmla="*/ 2147483647 w 31"/>
                  <a:gd name="T69" fmla="*/ 2147483647 h 40"/>
                  <a:gd name="T70" fmla="*/ 0 w 31"/>
                  <a:gd name="T71" fmla="*/ 2147483647 h 40"/>
                  <a:gd name="T72" fmla="*/ 2147483647 w 31"/>
                  <a:gd name="T73" fmla="*/ 2147483647 h 40"/>
                  <a:gd name="T74" fmla="*/ 2147483647 w 31"/>
                  <a:gd name="T75" fmla="*/ 2147483647 h 40"/>
                  <a:gd name="T76" fmla="*/ 2147483647 w 31"/>
                  <a:gd name="T77" fmla="*/ 2147483647 h 40"/>
                  <a:gd name="T78" fmla="*/ 2147483647 w 31"/>
                  <a:gd name="T79" fmla="*/ 2147483647 h 40"/>
                  <a:gd name="T80" fmla="*/ 2147483647 w 31"/>
                  <a:gd name="T81" fmla="*/ 2147483647 h 40"/>
                  <a:gd name="T82" fmla="*/ 2147483647 w 31"/>
                  <a:gd name="T83" fmla="*/ 2147483647 h 40"/>
                  <a:gd name="T84" fmla="*/ 2147483647 w 31"/>
                  <a:gd name="T85" fmla="*/ 2147483647 h 40"/>
                  <a:gd name="T86" fmla="*/ 0 w 31"/>
                  <a:gd name="T87" fmla="*/ 2147483647 h 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"/>
                  <a:gd name="T133" fmla="*/ 0 h 40"/>
                  <a:gd name="T134" fmla="*/ 31 w 31"/>
                  <a:gd name="T135" fmla="*/ 40 h 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" h="40">
                    <a:moveTo>
                      <a:pt x="0" y="28"/>
                    </a:moveTo>
                    <a:lnTo>
                      <a:pt x="1" y="31"/>
                    </a:lnTo>
                    <a:lnTo>
                      <a:pt x="2" y="32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8" y="36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4" y="38"/>
                    </a:lnTo>
                    <a:lnTo>
                      <a:pt x="13" y="31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8" y="28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6" y="31"/>
                    </a:lnTo>
                    <a:lnTo>
                      <a:pt x="27" y="28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29" y="26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3" y="24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4" y="15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1" y="2"/>
                    </a:lnTo>
                    <a:lnTo>
                      <a:pt x="13" y="1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5" y="10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5" y="15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6" y="18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0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1" y="26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3" name="Freeform 237" descr="25%"/>
              <p:cNvSpPr>
                <a:spLocks/>
              </p:cNvSpPr>
              <p:nvPr/>
            </p:nvSpPr>
            <p:spPr bwMode="auto">
              <a:xfrm>
                <a:off x="7891463" y="3598863"/>
                <a:ext cx="36512" cy="47625"/>
              </a:xfrm>
              <a:custGeom>
                <a:avLst/>
                <a:gdLst>
                  <a:gd name="T0" fmla="*/ 0 w 23"/>
                  <a:gd name="T1" fmla="*/ 0 h 30"/>
                  <a:gd name="T2" fmla="*/ 2147483647 w 23"/>
                  <a:gd name="T3" fmla="*/ 0 h 30"/>
                  <a:gd name="T4" fmla="*/ 2147483647 w 23"/>
                  <a:gd name="T5" fmla="*/ 2147483647 h 30"/>
                  <a:gd name="T6" fmla="*/ 2147483647 w 23"/>
                  <a:gd name="T7" fmla="*/ 2147483647 h 30"/>
                  <a:gd name="T8" fmla="*/ 2147483647 w 23"/>
                  <a:gd name="T9" fmla="*/ 2147483647 h 30"/>
                  <a:gd name="T10" fmla="*/ 2147483647 w 23"/>
                  <a:gd name="T11" fmla="*/ 2147483647 h 30"/>
                  <a:gd name="T12" fmla="*/ 2147483647 w 23"/>
                  <a:gd name="T13" fmla="*/ 2147483647 h 30"/>
                  <a:gd name="T14" fmla="*/ 2147483647 w 23"/>
                  <a:gd name="T15" fmla="*/ 2147483647 h 30"/>
                  <a:gd name="T16" fmla="*/ 2147483647 w 23"/>
                  <a:gd name="T17" fmla="*/ 2147483647 h 30"/>
                  <a:gd name="T18" fmla="*/ 2147483647 w 23"/>
                  <a:gd name="T19" fmla="*/ 2147483647 h 30"/>
                  <a:gd name="T20" fmla="*/ 2147483647 w 23"/>
                  <a:gd name="T21" fmla="*/ 2147483647 h 30"/>
                  <a:gd name="T22" fmla="*/ 2147483647 w 23"/>
                  <a:gd name="T23" fmla="*/ 2147483647 h 30"/>
                  <a:gd name="T24" fmla="*/ 2147483647 w 23"/>
                  <a:gd name="T25" fmla="*/ 2147483647 h 30"/>
                  <a:gd name="T26" fmla="*/ 2147483647 w 23"/>
                  <a:gd name="T27" fmla="*/ 2147483647 h 30"/>
                  <a:gd name="T28" fmla="*/ 2147483647 w 23"/>
                  <a:gd name="T29" fmla="*/ 2147483647 h 30"/>
                  <a:gd name="T30" fmla="*/ 2147483647 w 23"/>
                  <a:gd name="T31" fmla="*/ 2147483647 h 30"/>
                  <a:gd name="T32" fmla="*/ 2147483647 w 23"/>
                  <a:gd name="T33" fmla="*/ 2147483647 h 30"/>
                  <a:gd name="T34" fmla="*/ 2147483647 w 23"/>
                  <a:gd name="T35" fmla="*/ 2147483647 h 30"/>
                  <a:gd name="T36" fmla="*/ 2147483647 w 23"/>
                  <a:gd name="T37" fmla="*/ 2147483647 h 30"/>
                  <a:gd name="T38" fmla="*/ 2147483647 w 23"/>
                  <a:gd name="T39" fmla="*/ 2147483647 h 30"/>
                  <a:gd name="T40" fmla="*/ 2147483647 w 23"/>
                  <a:gd name="T41" fmla="*/ 2147483647 h 30"/>
                  <a:gd name="T42" fmla="*/ 2147483647 w 23"/>
                  <a:gd name="T43" fmla="*/ 2147483647 h 30"/>
                  <a:gd name="T44" fmla="*/ 2147483647 w 23"/>
                  <a:gd name="T45" fmla="*/ 2147483647 h 30"/>
                  <a:gd name="T46" fmla="*/ 2147483647 w 23"/>
                  <a:gd name="T47" fmla="*/ 2147483647 h 30"/>
                  <a:gd name="T48" fmla="*/ 2147483647 w 23"/>
                  <a:gd name="T49" fmla="*/ 2147483647 h 30"/>
                  <a:gd name="T50" fmla="*/ 2147483647 w 23"/>
                  <a:gd name="T51" fmla="*/ 2147483647 h 30"/>
                  <a:gd name="T52" fmla="*/ 2147483647 w 23"/>
                  <a:gd name="T53" fmla="*/ 2147483647 h 30"/>
                  <a:gd name="T54" fmla="*/ 2147483647 w 23"/>
                  <a:gd name="T55" fmla="*/ 2147483647 h 30"/>
                  <a:gd name="T56" fmla="*/ 2147483647 w 23"/>
                  <a:gd name="T57" fmla="*/ 2147483647 h 30"/>
                  <a:gd name="T58" fmla="*/ 2147483647 w 23"/>
                  <a:gd name="T59" fmla="*/ 2147483647 h 30"/>
                  <a:gd name="T60" fmla="*/ 2147483647 w 23"/>
                  <a:gd name="T61" fmla="*/ 2147483647 h 30"/>
                  <a:gd name="T62" fmla="*/ 2147483647 w 23"/>
                  <a:gd name="T63" fmla="*/ 2147483647 h 30"/>
                  <a:gd name="T64" fmla="*/ 2147483647 w 23"/>
                  <a:gd name="T65" fmla="*/ 2147483647 h 30"/>
                  <a:gd name="T66" fmla="*/ 2147483647 w 23"/>
                  <a:gd name="T67" fmla="*/ 2147483647 h 30"/>
                  <a:gd name="T68" fmla="*/ 2147483647 w 23"/>
                  <a:gd name="T69" fmla="*/ 2147483647 h 30"/>
                  <a:gd name="T70" fmla="*/ 2147483647 w 23"/>
                  <a:gd name="T71" fmla="*/ 2147483647 h 30"/>
                  <a:gd name="T72" fmla="*/ 2147483647 w 23"/>
                  <a:gd name="T73" fmla="*/ 2147483647 h 30"/>
                  <a:gd name="T74" fmla="*/ 2147483647 w 23"/>
                  <a:gd name="T75" fmla="*/ 2147483647 h 30"/>
                  <a:gd name="T76" fmla="*/ 2147483647 w 23"/>
                  <a:gd name="T77" fmla="*/ 2147483647 h 30"/>
                  <a:gd name="T78" fmla="*/ 2147483647 w 23"/>
                  <a:gd name="T79" fmla="*/ 2147483647 h 30"/>
                  <a:gd name="T80" fmla="*/ 2147483647 w 23"/>
                  <a:gd name="T81" fmla="*/ 2147483647 h 30"/>
                  <a:gd name="T82" fmla="*/ 2147483647 w 23"/>
                  <a:gd name="T83" fmla="*/ 2147483647 h 30"/>
                  <a:gd name="T84" fmla="*/ 2147483647 w 23"/>
                  <a:gd name="T85" fmla="*/ 2147483647 h 30"/>
                  <a:gd name="T86" fmla="*/ 2147483647 w 23"/>
                  <a:gd name="T87" fmla="*/ 2147483647 h 30"/>
                  <a:gd name="T88" fmla="*/ 2147483647 w 23"/>
                  <a:gd name="T89" fmla="*/ 2147483647 h 30"/>
                  <a:gd name="T90" fmla="*/ 2147483647 w 23"/>
                  <a:gd name="T91" fmla="*/ 2147483647 h 30"/>
                  <a:gd name="T92" fmla="*/ 2147483647 w 23"/>
                  <a:gd name="T93" fmla="*/ 2147483647 h 30"/>
                  <a:gd name="T94" fmla="*/ 2147483647 w 23"/>
                  <a:gd name="T95" fmla="*/ 2147483647 h 30"/>
                  <a:gd name="T96" fmla="*/ 2147483647 w 23"/>
                  <a:gd name="T97" fmla="*/ 2147483647 h 30"/>
                  <a:gd name="T98" fmla="*/ 2147483647 w 23"/>
                  <a:gd name="T99" fmla="*/ 2147483647 h 30"/>
                  <a:gd name="T100" fmla="*/ 2147483647 w 23"/>
                  <a:gd name="T101" fmla="*/ 2147483647 h 30"/>
                  <a:gd name="T102" fmla="*/ 0 w 23"/>
                  <a:gd name="T103" fmla="*/ 2147483647 h 30"/>
                  <a:gd name="T104" fmla="*/ 0 w 23"/>
                  <a:gd name="T105" fmla="*/ 0 h 3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3"/>
                  <a:gd name="T160" fmla="*/ 0 h 30"/>
                  <a:gd name="T161" fmla="*/ 23 w 23"/>
                  <a:gd name="T162" fmla="*/ 30 h 3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3" h="30">
                    <a:moveTo>
                      <a:pt x="0" y="0"/>
                    </a:moveTo>
                    <a:lnTo>
                      <a:pt x="3" y="0"/>
                    </a:lnTo>
                    <a:lnTo>
                      <a:pt x="5" y="4"/>
                    </a:lnTo>
                    <a:lnTo>
                      <a:pt x="8" y="6"/>
                    </a:lnTo>
                    <a:lnTo>
                      <a:pt x="11" y="8"/>
                    </a:lnTo>
                    <a:lnTo>
                      <a:pt x="13" y="9"/>
                    </a:lnTo>
                    <a:lnTo>
                      <a:pt x="18" y="15"/>
                    </a:lnTo>
                    <a:lnTo>
                      <a:pt x="19" y="17"/>
                    </a:lnTo>
                    <a:lnTo>
                      <a:pt x="22" y="19"/>
                    </a:lnTo>
                    <a:lnTo>
                      <a:pt x="21" y="21"/>
                    </a:lnTo>
                    <a:lnTo>
                      <a:pt x="20" y="24"/>
                    </a:lnTo>
                    <a:lnTo>
                      <a:pt x="15" y="24"/>
                    </a:lnTo>
                    <a:lnTo>
                      <a:pt x="14" y="24"/>
                    </a:lnTo>
                    <a:lnTo>
                      <a:pt x="11" y="25"/>
                    </a:lnTo>
                    <a:lnTo>
                      <a:pt x="10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8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4" y="25"/>
                    </a:lnTo>
                    <a:lnTo>
                      <a:pt x="8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7"/>
                    </a:lnTo>
                    <a:lnTo>
                      <a:pt x="14" y="18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8" y="9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4" name="Freeform 238"/>
              <p:cNvSpPr>
                <a:spLocks/>
              </p:cNvSpPr>
              <p:nvPr/>
            </p:nvSpPr>
            <p:spPr bwMode="auto">
              <a:xfrm>
                <a:off x="7483475" y="3476625"/>
                <a:ext cx="26988" cy="41275"/>
              </a:xfrm>
              <a:custGeom>
                <a:avLst/>
                <a:gdLst>
                  <a:gd name="T0" fmla="*/ 0 w 17"/>
                  <a:gd name="T1" fmla="*/ 2147483647 h 26"/>
                  <a:gd name="T2" fmla="*/ 2147483647 w 17"/>
                  <a:gd name="T3" fmla="*/ 2147483647 h 26"/>
                  <a:gd name="T4" fmla="*/ 2147483647 w 17"/>
                  <a:gd name="T5" fmla="*/ 0 h 26"/>
                  <a:gd name="T6" fmla="*/ 2147483647 w 17"/>
                  <a:gd name="T7" fmla="*/ 0 h 26"/>
                  <a:gd name="T8" fmla="*/ 2147483647 w 17"/>
                  <a:gd name="T9" fmla="*/ 0 h 26"/>
                  <a:gd name="T10" fmla="*/ 2147483647 w 17"/>
                  <a:gd name="T11" fmla="*/ 2147483647 h 26"/>
                  <a:gd name="T12" fmla="*/ 2147483647 w 17"/>
                  <a:gd name="T13" fmla="*/ 2147483647 h 26"/>
                  <a:gd name="T14" fmla="*/ 2147483647 w 17"/>
                  <a:gd name="T15" fmla="*/ 2147483647 h 26"/>
                  <a:gd name="T16" fmla="*/ 2147483647 w 17"/>
                  <a:gd name="T17" fmla="*/ 2147483647 h 26"/>
                  <a:gd name="T18" fmla="*/ 2147483647 w 17"/>
                  <a:gd name="T19" fmla="*/ 2147483647 h 26"/>
                  <a:gd name="T20" fmla="*/ 2147483647 w 17"/>
                  <a:gd name="T21" fmla="*/ 2147483647 h 26"/>
                  <a:gd name="T22" fmla="*/ 2147483647 w 17"/>
                  <a:gd name="T23" fmla="*/ 2147483647 h 26"/>
                  <a:gd name="T24" fmla="*/ 2147483647 w 17"/>
                  <a:gd name="T25" fmla="*/ 2147483647 h 26"/>
                  <a:gd name="T26" fmla="*/ 2147483647 w 17"/>
                  <a:gd name="T27" fmla="*/ 2147483647 h 26"/>
                  <a:gd name="T28" fmla="*/ 2147483647 w 17"/>
                  <a:gd name="T29" fmla="*/ 2147483647 h 26"/>
                  <a:gd name="T30" fmla="*/ 2147483647 w 17"/>
                  <a:gd name="T31" fmla="*/ 2147483647 h 26"/>
                  <a:gd name="T32" fmla="*/ 2147483647 w 17"/>
                  <a:gd name="T33" fmla="*/ 2147483647 h 26"/>
                  <a:gd name="T34" fmla="*/ 2147483647 w 17"/>
                  <a:gd name="T35" fmla="*/ 2147483647 h 26"/>
                  <a:gd name="T36" fmla="*/ 2147483647 w 17"/>
                  <a:gd name="T37" fmla="*/ 2147483647 h 26"/>
                  <a:gd name="T38" fmla="*/ 0 w 17"/>
                  <a:gd name="T39" fmla="*/ 2147483647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26"/>
                  <a:gd name="T62" fmla="*/ 17 w 17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26">
                    <a:moveTo>
                      <a:pt x="0" y="25"/>
                    </a:moveTo>
                    <a:lnTo>
                      <a:pt x="2" y="1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0" y="4"/>
                    </a:lnTo>
                    <a:lnTo>
                      <a:pt x="10" y="12"/>
                    </a:lnTo>
                    <a:lnTo>
                      <a:pt x="11" y="13"/>
                    </a:lnTo>
                    <a:lnTo>
                      <a:pt x="14" y="14"/>
                    </a:lnTo>
                    <a:lnTo>
                      <a:pt x="16" y="15"/>
                    </a:lnTo>
                    <a:lnTo>
                      <a:pt x="14" y="16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7" y="14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1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5" name="Freeform 239"/>
              <p:cNvSpPr>
                <a:spLocks/>
              </p:cNvSpPr>
              <p:nvPr/>
            </p:nvSpPr>
            <p:spPr bwMode="auto">
              <a:xfrm>
                <a:off x="7493000" y="3514725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0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0 w 17"/>
                  <a:gd name="T27" fmla="*/ 2147483647 h 17"/>
                  <a:gd name="T28" fmla="*/ 0 w 17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0" y="11"/>
                    </a:moveTo>
                    <a:lnTo>
                      <a:pt x="6" y="16"/>
                    </a:lnTo>
                    <a:lnTo>
                      <a:pt x="8" y="13"/>
                    </a:lnTo>
                    <a:lnTo>
                      <a:pt x="12" y="16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6" name="Freeform 240" descr="25%"/>
              <p:cNvSpPr>
                <a:spLocks/>
              </p:cNvSpPr>
              <p:nvPr/>
            </p:nvSpPr>
            <p:spPr bwMode="auto">
              <a:xfrm>
                <a:off x="7521575" y="354806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0 w 17"/>
                  <a:gd name="T17" fmla="*/ 2147483647 h 17"/>
                  <a:gd name="T18" fmla="*/ 0 w 17"/>
                  <a:gd name="T19" fmla="*/ 2147483647 h 17"/>
                  <a:gd name="T20" fmla="*/ 0 w 17"/>
                  <a:gd name="T21" fmla="*/ 214748364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5"/>
                    </a:moveTo>
                    <a:lnTo>
                      <a:pt x="8" y="0"/>
                    </a:lnTo>
                    <a:lnTo>
                      <a:pt x="16" y="2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3" y="13"/>
                    </a:lnTo>
                    <a:lnTo>
                      <a:pt x="10" y="16"/>
                    </a:lnTo>
                    <a:lnTo>
                      <a:pt x="5" y="13"/>
                    </a:lnTo>
                    <a:lnTo>
                      <a:pt x="0" y="8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7" name="Freeform 241" descr="25%"/>
              <p:cNvSpPr>
                <a:spLocks/>
              </p:cNvSpPr>
              <p:nvPr/>
            </p:nvSpPr>
            <p:spPr bwMode="auto">
              <a:xfrm>
                <a:off x="7713663" y="36179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0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0 w 17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0" y="6"/>
                    </a:moveTo>
                    <a:lnTo>
                      <a:pt x="2" y="12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8" y="8"/>
                    </a:lnTo>
                    <a:lnTo>
                      <a:pt x="10" y="16"/>
                    </a:lnTo>
                    <a:lnTo>
                      <a:pt x="13" y="12"/>
                    </a:lnTo>
                    <a:lnTo>
                      <a:pt x="13" y="4"/>
                    </a:lnTo>
                    <a:lnTo>
                      <a:pt x="16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8" name="Freeform 242"/>
              <p:cNvSpPr>
                <a:spLocks/>
              </p:cNvSpPr>
              <p:nvPr/>
            </p:nvSpPr>
            <p:spPr bwMode="auto">
              <a:xfrm>
                <a:off x="7483475" y="3521075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2147483647 h 17"/>
                  <a:gd name="T24" fmla="*/ 2147483647 w 17"/>
                  <a:gd name="T25" fmla="*/ 2147483647 h 17"/>
                  <a:gd name="T26" fmla="*/ 0 w 17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17"/>
                  <a:gd name="T44" fmla="*/ 17 w 17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17">
                    <a:moveTo>
                      <a:pt x="0" y="3"/>
                    </a:move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9" name="Freeform 243" descr="25%"/>
              <p:cNvSpPr>
                <a:spLocks/>
              </p:cNvSpPr>
              <p:nvPr/>
            </p:nvSpPr>
            <p:spPr bwMode="auto">
              <a:xfrm>
                <a:off x="7505700" y="354330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9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3" y="9"/>
                    </a:lnTo>
                    <a:lnTo>
                      <a:pt x="10" y="12"/>
                    </a:lnTo>
                    <a:lnTo>
                      <a:pt x="2" y="16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0" name="Freeform 244" descr="25%"/>
              <p:cNvSpPr>
                <a:spLocks/>
              </p:cNvSpPr>
              <p:nvPr/>
            </p:nvSpPr>
            <p:spPr bwMode="auto">
              <a:xfrm>
                <a:off x="7389813" y="365125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10"/>
                    </a:moveTo>
                    <a:lnTo>
                      <a:pt x="6" y="0"/>
                    </a:lnTo>
                    <a:lnTo>
                      <a:pt x="16" y="0"/>
                    </a:lnTo>
                    <a:lnTo>
                      <a:pt x="16" y="5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1" name="Freeform 245" descr="25%"/>
              <p:cNvSpPr>
                <a:spLocks/>
              </p:cNvSpPr>
              <p:nvPr/>
            </p:nvSpPr>
            <p:spPr bwMode="auto">
              <a:xfrm>
                <a:off x="7354888" y="366395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w 17"/>
                  <a:gd name="T21" fmla="*/ 214748364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7"/>
                  <a:gd name="T35" fmla="*/ 17 w 17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7">
                    <a:moveTo>
                      <a:pt x="0" y="4"/>
                    </a:moveTo>
                    <a:lnTo>
                      <a:pt x="6" y="0"/>
                    </a:lnTo>
                    <a:lnTo>
                      <a:pt x="16" y="4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4" y="12"/>
                    </a:lnTo>
                    <a:lnTo>
                      <a:pt x="11" y="16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2" name="Freeform 246"/>
              <p:cNvSpPr>
                <a:spLocks/>
              </p:cNvSpPr>
              <p:nvPr/>
            </p:nvSpPr>
            <p:spPr bwMode="auto">
              <a:xfrm>
                <a:off x="7839075" y="35417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2147483647 w 17"/>
                  <a:gd name="T15" fmla="*/ 2147483647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14"/>
                    </a:moveTo>
                    <a:lnTo>
                      <a:pt x="4" y="16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3" name="Freeform 247" descr="25%"/>
              <p:cNvSpPr>
                <a:spLocks/>
              </p:cNvSpPr>
              <p:nvPr/>
            </p:nvSpPr>
            <p:spPr bwMode="auto">
              <a:xfrm>
                <a:off x="7415213" y="364648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0 h 17"/>
                  <a:gd name="T20" fmla="*/ 2147483647 w 17"/>
                  <a:gd name="T21" fmla="*/ 0 h 17"/>
                  <a:gd name="T22" fmla="*/ 0 w 17"/>
                  <a:gd name="T23" fmla="*/ 214748364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4" name="Freeform 248" descr="25%"/>
              <p:cNvSpPr>
                <a:spLocks/>
              </p:cNvSpPr>
              <p:nvPr/>
            </p:nvSpPr>
            <p:spPr bwMode="auto">
              <a:xfrm>
                <a:off x="7845425" y="35544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0 w 17"/>
                  <a:gd name="T11" fmla="*/ 2147483647 h 17"/>
                  <a:gd name="T12" fmla="*/ 0 w 17"/>
                  <a:gd name="T13" fmla="*/ 214748364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16"/>
                    </a:moveTo>
                    <a:lnTo>
                      <a:pt x="16" y="8"/>
                    </a:lnTo>
                    <a:lnTo>
                      <a:pt x="16" y="4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0" y="12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5" name="Freeform 249" descr="25%"/>
              <p:cNvSpPr>
                <a:spLocks/>
              </p:cNvSpPr>
              <p:nvPr/>
            </p:nvSpPr>
            <p:spPr bwMode="auto">
              <a:xfrm>
                <a:off x="7432675" y="364490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0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8"/>
                    </a:moveTo>
                    <a:lnTo>
                      <a:pt x="0" y="16"/>
                    </a:lnTo>
                    <a:lnTo>
                      <a:pt x="2" y="8"/>
                    </a:lnTo>
                    <a:lnTo>
                      <a:pt x="10" y="8"/>
                    </a:lnTo>
                    <a:lnTo>
                      <a:pt x="16" y="8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6" name="Freeform 250" descr="25%"/>
              <p:cNvSpPr>
                <a:spLocks/>
              </p:cNvSpPr>
              <p:nvPr/>
            </p:nvSpPr>
            <p:spPr bwMode="auto">
              <a:xfrm>
                <a:off x="7370763" y="3656013"/>
                <a:ext cx="26987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0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1" y="16"/>
                    </a:lnTo>
                    <a:lnTo>
                      <a:pt x="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7" name="Freeform 251" descr="25%"/>
              <p:cNvSpPr>
                <a:spLocks/>
              </p:cNvSpPr>
              <p:nvPr/>
            </p:nvSpPr>
            <p:spPr bwMode="auto">
              <a:xfrm>
                <a:off x="7443788" y="3643313"/>
                <a:ext cx="26987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0 w 17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0"/>
                    </a:moveTo>
                    <a:lnTo>
                      <a:pt x="5" y="0"/>
                    </a:lnTo>
                    <a:lnTo>
                      <a:pt x="13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0" y="16"/>
                    </a:lnTo>
                    <a:lnTo>
                      <a:pt x="5" y="8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8" name="Freeform 252" descr="25%"/>
              <p:cNvSpPr>
                <a:spLocks/>
              </p:cNvSpPr>
              <p:nvPr/>
            </p:nvSpPr>
            <p:spPr bwMode="auto">
              <a:xfrm>
                <a:off x="7496175" y="3552825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3"/>
                    </a:moveTo>
                    <a:lnTo>
                      <a:pt x="5" y="3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6" y="12"/>
                    </a:lnTo>
                    <a:lnTo>
                      <a:pt x="10" y="16"/>
                    </a:lnTo>
                    <a:lnTo>
                      <a:pt x="0" y="12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9" name="Freeform 253" descr="25%"/>
              <p:cNvSpPr>
                <a:spLocks/>
              </p:cNvSpPr>
              <p:nvPr/>
            </p:nvSpPr>
            <p:spPr bwMode="auto">
              <a:xfrm>
                <a:off x="7369175" y="365918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5"/>
                    </a:moveTo>
                    <a:lnTo>
                      <a:pt x="16" y="0"/>
                    </a:lnTo>
                    <a:lnTo>
                      <a:pt x="16" y="10"/>
                    </a:lnTo>
                    <a:lnTo>
                      <a:pt x="8" y="5"/>
                    </a:lnTo>
                    <a:lnTo>
                      <a:pt x="16" y="10"/>
                    </a:lnTo>
                    <a:lnTo>
                      <a:pt x="8" y="16"/>
                    </a:lnTo>
                    <a:lnTo>
                      <a:pt x="0" y="1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0" name="Freeform 254" descr="25%"/>
              <p:cNvSpPr>
                <a:spLocks/>
              </p:cNvSpPr>
              <p:nvPr/>
            </p:nvSpPr>
            <p:spPr bwMode="auto">
              <a:xfrm>
                <a:off x="7494588" y="3627438"/>
                <a:ext cx="26987" cy="2698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0 h 17"/>
                  <a:gd name="T10" fmla="*/ 0 w 17"/>
                  <a:gd name="T11" fmla="*/ 0 h 17"/>
                  <a:gd name="T12" fmla="*/ 0 w 17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"/>
                  <a:gd name="T22" fmla="*/ 0 h 17"/>
                  <a:gd name="T23" fmla="*/ 17 w 1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" h="17">
                    <a:moveTo>
                      <a:pt x="0" y="0"/>
                    </a:move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1" name="Freeform 255" descr="25%"/>
              <p:cNvSpPr>
                <a:spLocks/>
              </p:cNvSpPr>
              <p:nvPr/>
            </p:nvSpPr>
            <p:spPr bwMode="auto">
              <a:xfrm>
                <a:off x="7489825" y="362108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0 h 17"/>
                  <a:gd name="T8" fmla="*/ 0 w 17"/>
                  <a:gd name="T9" fmla="*/ 2147483647 h 17"/>
                  <a:gd name="T10" fmla="*/ 0 w 17"/>
                  <a:gd name="T11" fmla="*/ 214748364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2" name="Freeform 257" descr="25%"/>
              <p:cNvSpPr>
                <a:spLocks/>
              </p:cNvSpPr>
              <p:nvPr/>
            </p:nvSpPr>
            <p:spPr bwMode="auto">
              <a:xfrm>
                <a:off x="7227888" y="4457700"/>
                <a:ext cx="401637" cy="274638"/>
              </a:xfrm>
              <a:custGeom>
                <a:avLst/>
                <a:gdLst>
                  <a:gd name="T0" fmla="*/ 2147483647 w 253"/>
                  <a:gd name="T1" fmla="*/ 2147483647 h 173"/>
                  <a:gd name="T2" fmla="*/ 2147483647 w 253"/>
                  <a:gd name="T3" fmla="*/ 2147483647 h 173"/>
                  <a:gd name="T4" fmla="*/ 2147483647 w 253"/>
                  <a:gd name="T5" fmla="*/ 2147483647 h 173"/>
                  <a:gd name="T6" fmla="*/ 2147483647 w 253"/>
                  <a:gd name="T7" fmla="*/ 2147483647 h 173"/>
                  <a:gd name="T8" fmla="*/ 2147483647 w 253"/>
                  <a:gd name="T9" fmla="*/ 2147483647 h 173"/>
                  <a:gd name="T10" fmla="*/ 2147483647 w 253"/>
                  <a:gd name="T11" fmla="*/ 2147483647 h 173"/>
                  <a:gd name="T12" fmla="*/ 2147483647 w 253"/>
                  <a:gd name="T13" fmla="*/ 2147483647 h 173"/>
                  <a:gd name="T14" fmla="*/ 2147483647 w 253"/>
                  <a:gd name="T15" fmla="*/ 2147483647 h 173"/>
                  <a:gd name="T16" fmla="*/ 2147483647 w 253"/>
                  <a:gd name="T17" fmla="*/ 2147483647 h 173"/>
                  <a:gd name="T18" fmla="*/ 2147483647 w 253"/>
                  <a:gd name="T19" fmla="*/ 2147483647 h 173"/>
                  <a:gd name="T20" fmla="*/ 2147483647 w 253"/>
                  <a:gd name="T21" fmla="*/ 2147483647 h 173"/>
                  <a:gd name="T22" fmla="*/ 2147483647 w 253"/>
                  <a:gd name="T23" fmla="*/ 2147483647 h 173"/>
                  <a:gd name="T24" fmla="*/ 2147483647 w 253"/>
                  <a:gd name="T25" fmla="*/ 2147483647 h 173"/>
                  <a:gd name="T26" fmla="*/ 2147483647 w 253"/>
                  <a:gd name="T27" fmla="*/ 2147483647 h 173"/>
                  <a:gd name="T28" fmla="*/ 2147483647 w 253"/>
                  <a:gd name="T29" fmla="*/ 2147483647 h 173"/>
                  <a:gd name="T30" fmla="*/ 2147483647 w 253"/>
                  <a:gd name="T31" fmla="*/ 2147483647 h 173"/>
                  <a:gd name="T32" fmla="*/ 2147483647 w 253"/>
                  <a:gd name="T33" fmla="*/ 2147483647 h 173"/>
                  <a:gd name="T34" fmla="*/ 2147483647 w 253"/>
                  <a:gd name="T35" fmla="*/ 2147483647 h 173"/>
                  <a:gd name="T36" fmla="*/ 2147483647 w 253"/>
                  <a:gd name="T37" fmla="*/ 2147483647 h 173"/>
                  <a:gd name="T38" fmla="*/ 2147483647 w 253"/>
                  <a:gd name="T39" fmla="*/ 2147483647 h 173"/>
                  <a:gd name="T40" fmla="*/ 2147483647 w 253"/>
                  <a:gd name="T41" fmla="*/ 2147483647 h 173"/>
                  <a:gd name="T42" fmla="*/ 2147483647 w 253"/>
                  <a:gd name="T43" fmla="*/ 2147483647 h 173"/>
                  <a:gd name="T44" fmla="*/ 2147483647 w 253"/>
                  <a:gd name="T45" fmla="*/ 2147483647 h 173"/>
                  <a:gd name="T46" fmla="*/ 2147483647 w 253"/>
                  <a:gd name="T47" fmla="*/ 2147483647 h 173"/>
                  <a:gd name="T48" fmla="*/ 2147483647 w 253"/>
                  <a:gd name="T49" fmla="*/ 2147483647 h 173"/>
                  <a:gd name="T50" fmla="*/ 2147483647 w 253"/>
                  <a:gd name="T51" fmla="*/ 2147483647 h 173"/>
                  <a:gd name="T52" fmla="*/ 2147483647 w 253"/>
                  <a:gd name="T53" fmla="*/ 2147483647 h 173"/>
                  <a:gd name="T54" fmla="*/ 2147483647 w 253"/>
                  <a:gd name="T55" fmla="*/ 2147483647 h 173"/>
                  <a:gd name="T56" fmla="*/ 2147483647 w 253"/>
                  <a:gd name="T57" fmla="*/ 2147483647 h 173"/>
                  <a:gd name="T58" fmla="*/ 2147483647 w 253"/>
                  <a:gd name="T59" fmla="*/ 2147483647 h 173"/>
                  <a:gd name="T60" fmla="*/ 2147483647 w 253"/>
                  <a:gd name="T61" fmla="*/ 2147483647 h 173"/>
                  <a:gd name="T62" fmla="*/ 2147483647 w 253"/>
                  <a:gd name="T63" fmla="*/ 2147483647 h 173"/>
                  <a:gd name="T64" fmla="*/ 2147483647 w 253"/>
                  <a:gd name="T65" fmla="*/ 2147483647 h 173"/>
                  <a:gd name="T66" fmla="*/ 2147483647 w 253"/>
                  <a:gd name="T67" fmla="*/ 2147483647 h 173"/>
                  <a:gd name="T68" fmla="*/ 2147483647 w 253"/>
                  <a:gd name="T69" fmla="*/ 2147483647 h 173"/>
                  <a:gd name="T70" fmla="*/ 2147483647 w 253"/>
                  <a:gd name="T71" fmla="*/ 2147483647 h 173"/>
                  <a:gd name="T72" fmla="*/ 2147483647 w 253"/>
                  <a:gd name="T73" fmla="*/ 2147483647 h 173"/>
                  <a:gd name="T74" fmla="*/ 2147483647 w 253"/>
                  <a:gd name="T75" fmla="*/ 2147483647 h 173"/>
                  <a:gd name="T76" fmla="*/ 2147483647 w 253"/>
                  <a:gd name="T77" fmla="*/ 2147483647 h 173"/>
                  <a:gd name="T78" fmla="*/ 2147483647 w 253"/>
                  <a:gd name="T79" fmla="*/ 2147483647 h 173"/>
                  <a:gd name="T80" fmla="*/ 2147483647 w 253"/>
                  <a:gd name="T81" fmla="*/ 2147483647 h 173"/>
                  <a:gd name="T82" fmla="*/ 2147483647 w 253"/>
                  <a:gd name="T83" fmla="*/ 2147483647 h 173"/>
                  <a:gd name="T84" fmla="*/ 2147483647 w 253"/>
                  <a:gd name="T85" fmla="*/ 0 h 173"/>
                  <a:gd name="T86" fmla="*/ 2147483647 w 253"/>
                  <a:gd name="T87" fmla="*/ 2147483647 h 173"/>
                  <a:gd name="T88" fmla="*/ 2147483647 w 253"/>
                  <a:gd name="T89" fmla="*/ 2147483647 h 173"/>
                  <a:gd name="T90" fmla="*/ 2147483647 w 253"/>
                  <a:gd name="T91" fmla="*/ 2147483647 h 173"/>
                  <a:gd name="T92" fmla="*/ 2147483647 w 253"/>
                  <a:gd name="T93" fmla="*/ 2147483647 h 173"/>
                  <a:gd name="T94" fmla="*/ 2147483647 w 253"/>
                  <a:gd name="T95" fmla="*/ 2147483647 h 173"/>
                  <a:gd name="T96" fmla="*/ 2147483647 w 253"/>
                  <a:gd name="T97" fmla="*/ 2147483647 h 173"/>
                  <a:gd name="T98" fmla="*/ 2147483647 w 253"/>
                  <a:gd name="T99" fmla="*/ 2147483647 h 173"/>
                  <a:gd name="T100" fmla="*/ 2147483647 w 253"/>
                  <a:gd name="T101" fmla="*/ 2147483647 h 173"/>
                  <a:gd name="T102" fmla="*/ 2147483647 w 253"/>
                  <a:gd name="T103" fmla="*/ 2147483647 h 173"/>
                  <a:gd name="T104" fmla="*/ 2147483647 w 253"/>
                  <a:gd name="T105" fmla="*/ 2147483647 h 173"/>
                  <a:gd name="T106" fmla="*/ 2147483647 w 253"/>
                  <a:gd name="T107" fmla="*/ 2147483647 h 173"/>
                  <a:gd name="T108" fmla="*/ 2147483647 w 253"/>
                  <a:gd name="T109" fmla="*/ 2147483647 h 173"/>
                  <a:gd name="T110" fmla="*/ 2147483647 w 253"/>
                  <a:gd name="T111" fmla="*/ 2147483647 h 173"/>
                  <a:gd name="T112" fmla="*/ 2147483647 w 253"/>
                  <a:gd name="T113" fmla="*/ 2147483647 h 173"/>
                  <a:gd name="T114" fmla="*/ 2147483647 w 253"/>
                  <a:gd name="T115" fmla="*/ 2147483647 h 1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3"/>
                  <a:gd name="T175" fmla="*/ 0 h 173"/>
                  <a:gd name="T176" fmla="*/ 253 w 253"/>
                  <a:gd name="T177" fmla="*/ 173 h 17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3" h="173">
                    <a:moveTo>
                      <a:pt x="16" y="123"/>
                    </a:moveTo>
                    <a:lnTo>
                      <a:pt x="17" y="119"/>
                    </a:lnTo>
                    <a:lnTo>
                      <a:pt x="15" y="119"/>
                    </a:lnTo>
                    <a:lnTo>
                      <a:pt x="16" y="118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23" y="111"/>
                    </a:lnTo>
                    <a:lnTo>
                      <a:pt x="26" y="113"/>
                    </a:lnTo>
                    <a:lnTo>
                      <a:pt x="28" y="112"/>
                    </a:lnTo>
                    <a:lnTo>
                      <a:pt x="29" y="111"/>
                    </a:lnTo>
                    <a:lnTo>
                      <a:pt x="33" y="108"/>
                    </a:lnTo>
                    <a:lnTo>
                      <a:pt x="39" y="107"/>
                    </a:lnTo>
                    <a:lnTo>
                      <a:pt x="40" y="109"/>
                    </a:lnTo>
                    <a:lnTo>
                      <a:pt x="44" y="109"/>
                    </a:lnTo>
                    <a:lnTo>
                      <a:pt x="49" y="111"/>
                    </a:lnTo>
                    <a:lnTo>
                      <a:pt x="46" y="118"/>
                    </a:lnTo>
                    <a:lnTo>
                      <a:pt x="48" y="119"/>
                    </a:lnTo>
                    <a:lnTo>
                      <a:pt x="50" y="121"/>
                    </a:lnTo>
                    <a:lnTo>
                      <a:pt x="51" y="124"/>
                    </a:lnTo>
                    <a:lnTo>
                      <a:pt x="50" y="125"/>
                    </a:lnTo>
                    <a:lnTo>
                      <a:pt x="47" y="127"/>
                    </a:lnTo>
                    <a:lnTo>
                      <a:pt x="47" y="131"/>
                    </a:lnTo>
                    <a:lnTo>
                      <a:pt x="46" y="135"/>
                    </a:lnTo>
                    <a:lnTo>
                      <a:pt x="52" y="136"/>
                    </a:lnTo>
                    <a:lnTo>
                      <a:pt x="50" y="143"/>
                    </a:lnTo>
                    <a:lnTo>
                      <a:pt x="52" y="143"/>
                    </a:lnTo>
                    <a:lnTo>
                      <a:pt x="57" y="149"/>
                    </a:lnTo>
                    <a:lnTo>
                      <a:pt x="58" y="152"/>
                    </a:lnTo>
                    <a:lnTo>
                      <a:pt x="58" y="155"/>
                    </a:lnTo>
                    <a:lnTo>
                      <a:pt x="58" y="157"/>
                    </a:lnTo>
                    <a:lnTo>
                      <a:pt x="60" y="157"/>
                    </a:lnTo>
                    <a:lnTo>
                      <a:pt x="63" y="160"/>
                    </a:lnTo>
                    <a:lnTo>
                      <a:pt x="65" y="161"/>
                    </a:lnTo>
                    <a:lnTo>
                      <a:pt x="68" y="160"/>
                    </a:lnTo>
                    <a:lnTo>
                      <a:pt x="75" y="156"/>
                    </a:lnTo>
                    <a:lnTo>
                      <a:pt x="77" y="157"/>
                    </a:lnTo>
                    <a:lnTo>
                      <a:pt x="82" y="157"/>
                    </a:lnTo>
                    <a:lnTo>
                      <a:pt x="88" y="154"/>
                    </a:lnTo>
                    <a:lnTo>
                      <a:pt x="90" y="155"/>
                    </a:lnTo>
                    <a:lnTo>
                      <a:pt x="94" y="153"/>
                    </a:lnTo>
                    <a:lnTo>
                      <a:pt x="97" y="157"/>
                    </a:lnTo>
                    <a:lnTo>
                      <a:pt x="105" y="159"/>
                    </a:lnTo>
                    <a:lnTo>
                      <a:pt x="106" y="154"/>
                    </a:lnTo>
                    <a:lnTo>
                      <a:pt x="112" y="151"/>
                    </a:lnTo>
                    <a:lnTo>
                      <a:pt x="113" y="147"/>
                    </a:lnTo>
                    <a:lnTo>
                      <a:pt x="115" y="145"/>
                    </a:lnTo>
                    <a:lnTo>
                      <a:pt x="120" y="142"/>
                    </a:lnTo>
                    <a:lnTo>
                      <a:pt x="121" y="138"/>
                    </a:lnTo>
                    <a:lnTo>
                      <a:pt x="118" y="131"/>
                    </a:lnTo>
                    <a:lnTo>
                      <a:pt x="118" y="129"/>
                    </a:lnTo>
                    <a:lnTo>
                      <a:pt x="130" y="120"/>
                    </a:lnTo>
                    <a:lnTo>
                      <a:pt x="135" y="114"/>
                    </a:lnTo>
                    <a:lnTo>
                      <a:pt x="136" y="114"/>
                    </a:lnTo>
                    <a:lnTo>
                      <a:pt x="138" y="113"/>
                    </a:lnTo>
                    <a:lnTo>
                      <a:pt x="140" y="114"/>
                    </a:lnTo>
                    <a:lnTo>
                      <a:pt x="141" y="118"/>
                    </a:lnTo>
                    <a:lnTo>
                      <a:pt x="138" y="130"/>
                    </a:lnTo>
                    <a:lnTo>
                      <a:pt x="140" y="131"/>
                    </a:lnTo>
                    <a:lnTo>
                      <a:pt x="142" y="134"/>
                    </a:lnTo>
                    <a:lnTo>
                      <a:pt x="148" y="143"/>
                    </a:lnTo>
                    <a:lnTo>
                      <a:pt x="153" y="145"/>
                    </a:lnTo>
                    <a:lnTo>
                      <a:pt x="158" y="144"/>
                    </a:lnTo>
                    <a:lnTo>
                      <a:pt x="160" y="146"/>
                    </a:lnTo>
                    <a:lnTo>
                      <a:pt x="161" y="149"/>
                    </a:lnTo>
                    <a:lnTo>
                      <a:pt x="158" y="154"/>
                    </a:lnTo>
                    <a:lnTo>
                      <a:pt x="165" y="162"/>
                    </a:lnTo>
                    <a:lnTo>
                      <a:pt x="166" y="165"/>
                    </a:lnTo>
                    <a:lnTo>
                      <a:pt x="164" y="169"/>
                    </a:lnTo>
                    <a:lnTo>
                      <a:pt x="168" y="172"/>
                    </a:lnTo>
                    <a:lnTo>
                      <a:pt x="170" y="171"/>
                    </a:lnTo>
                    <a:lnTo>
                      <a:pt x="171" y="167"/>
                    </a:lnTo>
                    <a:lnTo>
                      <a:pt x="171" y="165"/>
                    </a:lnTo>
                    <a:lnTo>
                      <a:pt x="171" y="161"/>
                    </a:lnTo>
                    <a:lnTo>
                      <a:pt x="169" y="154"/>
                    </a:lnTo>
                    <a:lnTo>
                      <a:pt x="170" y="151"/>
                    </a:lnTo>
                    <a:lnTo>
                      <a:pt x="178" y="143"/>
                    </a:lnTo>
                    <a:lnTo>
                      <a:pt x="179" y="142"/>
                    </a:lnTo>
                    <a:lnTo>
                      <a:pt x="181" y="139"/>
                    </a:lnTo>
                    <a:lnTo>
                      <a:pt x="184" y="134"/>
                    </a:lnTo>
                    <a:lnTo>
                      <a:pt x="186" y="130"/>
                    </a:lnTo>
                    <a:lnTo>
                      <a:pt x="184" y="124"/>
                    </a:lnTo>
                    <a:lnTo>
                      <a:pt x="183" y="119"/>
                    </a:lnTo>
                    <a:lnTo>
                      <a:pt x="184" y="116"/>
                    </a:lnTo>
                    <a:lnTo>
                      <a:pt x="186" y="113"/>
                    </a:lnTo>
                    <a:lnTo>
                      <a:pt x="190" y="112"/>
                    </a:lnTo>
                    <a:lnTo>
                      <a:pt x="193" y="111"/>
                    </a:lnTo>
                    <a:lnTo>
                      <a:pt x="195" y="113"/>
                    </a:lnTo>
                    <a:lnTo>
                      <a:pt x="195" y="116"/>
                    </a:lnTo>
                    <a:lnTo>
                      <a:pt x="195" y="120"/>
                    </a:lnTo>
                    <a:lnTo>
                      <a:pt x="201" y="128"/>
                    </a:lnTo>
                    <a:lnTo>
                      <a:pt x="203" y="129"/>
                    </a:lnTo>
                    <a:lnTo>
                      <a:pt x="207" y="129"/>
                    </a:lnTo>
                    <a:lnTo>
                      <a:pt x="211" y="128"/>
                    </a:lnTo>
                    <a:lnTo>
                      <a:pt x="211" y="124"/>
                    </a:lnTo>
                    <a:lnTo>
                      <a:pt x="213" y="122"/>
                    </a:lnTo>
                    <a:lnTo>
                      <a:pt x="220" y="122"/>
                    </a:lnTo>
                    <a:lnTo>
                      <a:pt x="224" y="120"/>
                    </a:lnTo>
                    <a:lnTo>
                      <a:pt x="225" y="121"/>
                    </a:lnTo>
                    <a:lnTo>
                      <a:pt x="224" y="125"/>
                    </a:lnTo>
                    <a:lnTo>
                      <a:pt x="227" y="127"/>
                    </a:lnTo>
                    <a:lnTo>
                      <a:pt x="227" y="130"/>
                    </a:lnTo>
                    <a:lnTo>
                      <a:pt x="227" y="132"/>
                    </a:lnTo>
                    <a:lnTo>
                      <a:pt x="228" y="136"/>
                    </a:lnTo>
                    <a:lnTo>
                      <a:pt x="231" y="136"/>
                    </a:lnTo>
                    <a:lnTo>
                      <a:pt x="234" y="134"/>
                    </a:lnTo>
                    <a:lnTo>
                      <a:pt x="234" y="130"/>
                    </a:lnTo>
                    <a:lnTo>
                      <a:pt x="232" y="125"/>
                    </a:lnTo>
                    <a:lnTo>
                      <a:pt x="235" y="121"/>
                    </a:lnTo>
                    <a:lnTo>
                      <a:pt x="233" y="119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9" y="107"/>
                    </a:lnTo>
                    <a:lnTo>
                      <a:pt x="230" y="105"/>
                    </a:lnTo>
                    <a:lnTo>
                      <a:pt x="232" y="102"/>
                    </a:lnTo>
                    <a:lnTo>
                      <a:pt x="236" y="101"/>
                    </a:lnTo>
                    <a:lnTo>
                      <a:pt x="240" y="103"/>
                    </a:lnTo>
                    <a:lnTo>
                      <a:pt x="242" y="109"/>
                    </a:lnTo>
                    <a:lnTo>
                      <a:pt x="246" y="109"/>
                    </a:lnTo>
                    <a:lnTo>
                      <a:pt x="251" y="109"/>
                    </a:lnTo>
                    <a:lnTo>
                      <a:pt x="252" y="104"/>
                    </a:lnTo>
                    <a:lnTo>
                      <a:pt x="250" y="100"/>
                    </a:lnTo>
                    <a:lnTo>
                      <a:pt x="252" y="93"/>
                    </a:lnTo>
                    <a:lnTo>
                      <a:pt x="250" y="88"/>
                    </a:lnTo>
                    <a:lnTo>
                      <a:pt x="251" y="85"/>
                    </a:lnTo>
                    <a:lnTo>
                      <a:pt x="251" y="83"/>
                    </a:lnTo>
                    <a:lnTo>
                      <a:pt x="251" y="82"/>
                    </a:lnTo>
                    <a:lnTo>
                      <a:pt x="250" y="81"/>
                    </a:lnTo>
                    <a:lnTo>
                      <a:pt x="251" y="80"/>
                    </a:lnTo>
                    <a:lnTo>
                      <a:pt x="251" y="78"/>
                    </a:lnTo>
                    <a:lnTo>
                      <a:pt x="252" y="78"/>
                    </a:lnTo>
                    <a:lnTo>
                      <a:pt x="252" y="77"/>
                    </a:lnTo>
                    <a:lnTo>
                      <a:pt x="251" y="76"/>
                    </a:lnTo>
                    <a:lnTo>
                      <a:pt x="250" y="75"/>
                    </a:lnTo>
                    <a:lnTo>
                      <a:pt x="248" y="75"/>
                    </a:lnTo>
                    <a:lnTo>
                      <a:pt x="248" y="74"/>
                    </a:lnTo>
                    <a:lnTo>
                      <a:pt x="248" y="73"/>
                    </a:lnTo>
                    <a:lnTo>
                      <a:pt x="248" y="72"/>
                    </a:lnTo>
                    <a:lnTo>
                      <a:pt x="247" y="71"/>
                    </a:lnTo>
                    <a:lnTo>
                      <a:pt x="246" y="71"/>
                    </a:lnTo>
                    <a:lnTo>
                      <a:pt x="245" y="71"/>
                    </a:lnTo>
                    <a:lnTo>
                      <a:pt x="244" y="72"/>
                    </a:lnTo>
                    <a:lnTo>
                      <a:pt x="243" y="73"/>
                    </a:lnTo>
                    <a:lnTo>
                      <a:pt x="243" y="74"/>
                    </a:lnTo>
                    <a:lnTo>
                      <a:pt x="243" y="75"/>
                    </a:lnTo>
                    <a:lnTo>
                      <a:pt x="242" y="75"/>
                    </a:lnTo>
                    <a:lnTo>
                      <a:pt x="242" y="76"/>
                    </a:lnTo>
                    <a:lnTo>
                      <a:pt x="242" y="77"/>
                    </a:lnTo>
                    <a:lnTo>
                      <a:pt x="240" y="77"/>
                    </a:lnTo>
                    <a:lnTo>
                      <a:pt x="238" y="77"/>
                    </a:lnTo>
                    <a:lnTo>
                      <a:pt x="238" y="78"/>
                    </a:lnTo>
                    <a:lnTo>
                      <a:pt x="238" y="79"/>
                    </a:lnTo>
                    <a:lnTo>
                      <a:pt x="237" y="80"/>
                    </a:lnTo>
                    <a:lnTo>
                      <a:pt x="238" y="81"/>
                    </a:lnTo>
                    <a:lnTo>
                      <a:pt x="238" y="82"/>
                    </a:lnTo>
                    <a:lnTo>
                      <a:pt x="237" y="82"/>
                    </a:lnTo>
                    <a:lnTo>
                      <a:pt x="236" y="82"/>
                    </a:lnTo>
                    <a:lnTo>
                      <a:pt x="235" y="83"/>
                    </a:lnTo>
                    <a:lnTo>
                      <a:pt x="234" y="83"/>
                    </a:lnTo>
                    <a:lnTo>
                      <a:pt x="233" y="83"/>
                    </a:lnTo>
                    <a:lnTo>
                      <a:pt x="232" y="83"/>
                    </a:lnTo>
                    <a:lnTo>
                      <a:pt x="231" y="83"/>
                    </a:lnTo>
                    <a:lnTo>
                      <a:pt x="231" y="84"/>
                    </a:lnTo>
                    <a:lnTo>
                      <a:pt x="231" y="83"/>
                    </a:lnTo>
                    <a:lnTo>
                      <a:pt x="230" y="83"/>
                    </a:lnTo>
                    <a:lnTo>
                      <a:pt x="228" y="83"/>
                    </a:lnTo>
                    <a:lnTo>
                      <a:pt x="228" y="82"/>
                    </a:lnTo>
                    <a:lnTo>
                      <a:pt x="228" y="81"/>
                    </a:lnTo>
                    <a:lnTo>
                      <a:pt x="227" y="80"/>
                    </a:lnTo>
                    <a:lnTo>
                      <a:pt x="226" y="78"/>
                    </a:lnTo>
                    <a:lnTo>
                      <a:pt x="225" y="79"/>
                    </a:lnTo>
                    <a:lnTo>
                      <a:pt x="225" y="78"/>
                    </a:lnTo>
                    <a:lnTo>
                      <a:pt x="224" y="77"/>
                    </a:lnTo>
                    <a:lnTo>
                      <a:pt x="223" y="77"/>
                    </a:lnTo>
                    <a:lnTo>
                      <a:pt x="222" y="77"/>
                    </a:lnTo>
                    <a:lnTo>
                      <a:pt x="221" y="77"/>
                    </a:lnTo>
                    <a:lnTo>
                      <a:pt x="220" y="77"/>
                    </a:lnTo>
                    <a:lnTo>
                      <a:pt x="219" y="76"/>
                    </a:lnTo>
                    <a:lnTo>
                      <a:pt x="219" y="75"/>
                    </a:lnTo>
                    <a:lnTo>
                      <a:pt x="219" y="74"/>
                    </a:lnTo>
                    <a:lnTo>
                      <a:pt x="219" y="73"/>
                    </a:lnTo>
                    <a:lnTo>
                      <a:pt x="219" y="72"/>
                    </a:lnTo>
                    <a:lnTo>
                      <a:pt x="219" y="71"/>
                    </a:lnTo>
                    <a:lnTo>
                      <a:pt x="219" y="70"/>
                    </a:lnTo>
                    <a:lnTo>
                      <a:pt x="219" y="69"/>
                    </a:lnTo>
                    <a:lnTo>
                      <a:pt x="218" y="68"/>
                    </a:lnTo>
                    <a:lnTo>
                      <a:pt x="218" y="69"/>
                    </a:lnTo>
                    <a:lnTo>
                      <a:pt x="217" y="69"/>
                    </a:lnTo>
                    <a:lnTo>
                      <a:pt x="216" y="68"/>
                    </a:lnTo>
                    <a:lnTo>
                      <a:pt x="215" y="68"/>
                    </a:lnTo>
                    <a:lnTo>
                      <a:pt x="214" y="67"/>
                    </a:lnTo>
                    <a:lnTo>
                      <a:pt x="213" y="67"/>
                    </a:lnTo>
                    <a:lnTo>
                      <a:pt x="212" y="67"/>
                    </a:lnTo>
                    <a:lnTo>
                      <a:pt x="211" y="66"/>
                    </a:lnTo>
                    <a:lnTo>
                      <a:pt x="210" y="66"/>
                    </a:lnTo>
                    <a:lnTo>
                      <a:pt x="210" y="65"/>
                    </a:lnTo>
                    <a:lnTo>
                      <a:pt x="209" y="65"/>
                    </a:lnTo>
                    <a:lnTo>
                      <a:pt x="208" y="65"/>
                    </a:lnTo>
                    <a:lnTo>
                      <a:pt x="207" y="65"/>
                    </a:lnTo>
                    <a:lnTo>
                      <a:pt x="206" y="65"/>
                    </a:lnTo>
                    <a:lnTo>
                      <a:pt x="205" y="65"/>
                    </a:lnTo>
                    <a:lnTo>
                      <a:pt x="204" y="65"/>
                    </a:lnTo>
                    <a:lnTo>
                      <a:pt x="203" y="65"/>
                    </a:lnTo>
                    <a:lnTo>
                      <a:pt x="202" y="65"/>
                    </a:lnTo>
                    <a:lnTo>
                      <a:pt x="201" y="65"/>
                    </a:lnTo>
                    <a:lnTo>
                      <a:pt x="200" y="65"/>
                    </a:lnTo>
                    <a:lnTo>
                      <a:pt x="199" y="65"/>
                    </a:lnTo>
                    <a:lnTo>
                      <a:pt x="198" y="65"/>
                    </a:lnTo>
                    <a:lnTo>
                      <a:pt x="197" y="65"/>
                    </a:lnTo>
                    <a:lnTo>
                      <a:pt x="197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59"/>
                    </a:lnTo>
                    <a:lnTo>
                      <a:pt x="199" y="58"/>
                    </a:lnTo>
                    <a:lnTo>
                      <a:pt x="199" y="57"/>
                    </a:lnTo>
                    <a:lnTo>
                      <a:pt x="199" y="56"/>
                    </a:lnTo>
                    <a:lnTo>
                      <a:pt x="198" y="55"/>
                    </a:lnTo>
                    <a:lnTo>
                      <a:pt x="198" y="54"/>
                    </a:lnTo>
                    <a:lnTo>
                      <a:pt x="198" y="53"/>
                    </a:lnTo>
                    <a:lnTo>
                      <a:pt x="199" y="52"/>
                    </a:lnTo>
                    <a:lnTo>
                      <a:pt x="199" y="51"/>
                    </a:lnTo>
                    <a:lnTo>
                      <a:pt x="200" y="49"/>
                    </a:lnTo>
                    <a:lnTo>
                      <a:pt x="201" y="48"/>
                    </a:lnTo>
                    <a:lnTo>
                      <a:pt x="201" y="47"/>
                    </a:lnTo>
                    <a:lnTo>
                      <a:pt x="202" y="44"/>
                    </a:lnTo>
                    <a:lnTo>
                      <a:pt x="204" y="43"/>
                    </a:lnTo>
                    <a:lnTo>
                      <a:pt x="205" y="41"/>
                    </a:lnTo>
                    <a:lnTo>
                      <a:pt x="207" y="39"/>
                    </a:lnTo>
                    <a:lnTo>
                      <a:pt x="208" y="39"/>
                    </a:lnTo>
                    <a:lnTo>
                      <a:pt x="208" y="38"/>
                    </a:lnTo>
                    <a:lnTo>
                      <a:pt x="209" y="36"/>
                    </a:lnTo>
                    <a:lnTo>
                      <a:pt x="207" y="36"/>
                    </a:lnTo>
                    <a:lnTo>
                      <a:pt x="207" y="35"/>
                    </a:lnTo>
                    <a:lnTo>
                      <a:pt x="207" y="33"/>
                    </a:lnTo>
                    <a:lnTo>
                      <a:pt x="207" y="32"/>
                    </a:lnTo>
                    <a:lnTo>
                      <a:pt x="208" y="32"/>
                    </a:lnTo>
                    <a:lnTo>
                      <a:pt x="208" y="31"/>
                    </a:lnTo>
                    <a:lnTo>
                      <a:pt x="206" y="31"/>
                    </a:lnTo>
                    <a:lnTo>
                      <a:pt x="206" y="30"/>
                    </a:lnTo>
                    <a:lnTo>
                      <a:pt x="205" y="30"/>
                    </a:lnTo>
                    <a:lnTo>
                      <a:pt x="204" y="29"/>
                    </a:lnTo>
                    <a:lnTo>
                      <a:pt x="203" y="28"/>
                    </a:lnTo>
                    <a:lnTo>
                      <a:pt x="202" y="28"/>
                    </a:lnTo>
                    <a:lnTo>
                      <a:pt x="202" y="29"/>
                    </a:lnTo>
                    <a:lnTo>
                      <a:pt x="201" y="29"/>
                    </a:lnTo>
                    <a:lnTo>
                      <a:pt x="200" y="29"/>
                    </a:lnTo>
                    <a:lnTo>
                      <a:pt x="199" y="29"/>
                    </a:lnTo>
                    <a:lnTo>
                      <a:pt x="198" y="28"/>
                    </a:lnTo>
                    <a:lnTo>
                      <a:pt x="197" y="27"/>
                    </a:lnTo>
                    <a:lnTo>
                      <a:pt x="196" y="26"/>
                    </a:lnTo>
                    <a:lnTo>
                      <a:pt x="196" y="25"/>
                    </a:lnTo>
                    <a:lnTo>
                      <a:pt x="195" y="24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92" y="20"/>
                    </a:lnTo>
                    <a:lnTo>
                      <a:pt x="191" y="19"/>
                    </a:lnTo>
                    <a:lnTo>
                      <a:pt x="190" y="18"/>
                    </a:lnTo>
                    <a:lnTo>
                      <a:pt x="189" y="18"/>
                    </a:lnTo>
                    <a:lnTo>
                      <a:pt x="188" y="17"/>
                    </a:lnTo>
                    <a:lnTo>
                      <a:pt x="187" y="15"/>
                    </a:lnTo>
                    <a:lnTo>
                      <a:pt x="186" y="15"/>
                    </a:lnTo>
                    <a:lnTo>
                      <a:pt x="184" y="14"/>
                    </a:lnTo>
                    <a:lnTo>
                      <a:pt x="183" y="14"/>
                    </a:lnTo>
                    <a:lnTo>
                      <a:pt x="183" y="13"/>
                    </a:lnTo>
                    <a:lnTo>
                      <a:pt x="183" y="12"/>
                    </a:lnTo>
                    <a:lnTo>
                      <a:pt x="180" y="11"/>
                    </a:lnTo>
                    <a:lnTo>
                      <a:pt x="174" y="8"/>
                    </a:lnTo>
                    <a:lnTo>
                      <a:pt x="172" y="8"/>
                    </a:lnTo>
                    <a:lnTo>
                      <a:pt x="170" y="11"/>
                    </a:lnTo>
                    <a:lnTo>
                      <a:pt x="169" y="13"/>
                    </a:lnTo>
                    <a:lnTo>
                      <a:pt x="167" y="13"/>
                    </a:lnTo>
                    <a:lnTo>
                      <a:pt x="166" y="12"/>
                    </a:lnTo>
                    <a:lnTo>
                      <a:pt x="165" y="9"/>
                    </a:lnTo>
                    <a:lnTo>
                      <a:pt x="162" y="10"/>
                    </a:lnTo>
                    <a:lnTo>
                      <a:pt x="162" y="11"/>
                    </a:lnTo>
                    <a:lnTo>
                      <a:pt x="162" y="12"/>
                    </a:lnTo>
                    <a:lnTo>
                      <a:pt x="159" y="10"/>
                    </a:lnTo>
                    <a:lnTo>
                      <a:pt x="159" y="9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56" y="1"/>
                    </a:lnTo>
                    <a:lnTo>
                      <a:pt x="155" y="3"/>
                    </a:lnTo>
                    <a:lnTo>
                      <a:pt x="154" y="1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7" y="3"/>
                    </a:lnTo>
                    <a:lnTo>
                      <a:pt x="145" y="6"/>
                    </a:lnTo>
                    <a:lnTo>
                      <a:pt x="146" y="6"/>
                    </a:lnTo>
                    <a:lnTo>
                      <a:pt x="142" y="9"/>
                    </a:lnTo>
                    <a:lnTo>
                      <a:pt x="143" y="11"/>
                    </a:lnTo>
                    <a:lnTo>
                      <a:pt x="146" y="13"/>
                    </a:lnTo>
                    <a:lnTo>
                      <a:pt x="148" y="12"/>
                    </a:lnTo>
                    <a:lnTo>
                      <a:pt x="149" y="12"/>
                    </a:lnTo>
                    <a:lnTo>
                      <a:pt x="153" y="12"/>
                    </a:lnTo>
                    <a:lnTo>
                      <a:pt x="153" y="13"/>
                    </a:lnTo>
                    <a:lnTo>
                      <a:pt x="152" y="17"/>
                    </a:lnTo>
                    <a:lnTo>
                      <a:pt x="151" y="18"/>
                    </a:lnTo>
                    <a:lnTo>
                      <a:pt x="150" y="18"/>
                    </a:lnTo>
                    <a:lnTo>
                      <a:pt x="150" y="17"/>
                    </a:lnTo>
                    <a:lnTo>
                      <a:pt x="149" y="15"/>
                    </a:lnTo>
                    <a:lnTo>
                      <a:pt x="145" y="17"/>
                    </a:lnTo>
                    <a:lnTo>
                      <a:pt x="146" y="18"/>
                    </a:lnTo>
                    <a:lnTo>
                      <a:pt x="145" y="19"/>
                    </a:lnTo>
                    <a:lnTo>
                      <a:pt x="141" y="20"/>
                    </a:lnTo>
                    <a:lnTo>
                      <a:pt x="139" y="20"/>
                    </a:lnTo>
                    <a:lnTo>
                      <a:pt x="136" y="19"/>
                    </a:lnTo>
                    <a:lnTo>
                      <a:pt x="135" y="17"/>
                    </a:lnTo>
                    <a:lnTo>
                      <a:pt x="129" y="16"/>
                    </a:lnTo>
                    <a:lnTo>
                      <a:pt x="124" y="19"/>
                    </a:lnTo>
                    <a:lnTo>
                      <a:pt x="120" y="20"/>
                    </a:lnTo>
                    <a:lnTo>
                      <a:pt x="114" y="21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09" y="16"/>
                    </a:lnTo>
                    <a:lnTo>
                      <a:pt x="108" y="18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7" y="15"/>
                    </a:lnTo>
                    <a:lnTo>
                      <a:pt x="96" y="18"/>
                    </a:lnTo>
                    <a:lnTo>
                      <a:pt x="95" y="18"/>
                    </a:lnTo>
                    <a:lnTo>
                      <a:pt x="94" y="19"/>
                    </a:lnTo>
                    <a:lnTo>
                      <a:pt x="92" y="22"/>
                    </a:lnTo>
                    <a:lnTo>
                      <a:pt x="91" y="24"/>
                    </a:lnTo>
                    <a:lnTo>
                      <a:pt x="88" y="24"/>
                    </a:lnTo>
                    <a:lnTo>
                      <a:pt x="88" y="27"/>
                    </a:lnTo>
                    <a:lnTo>
                      <a:pt x="86" y="29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2" y="28"/>
                    </a:lnTo>
                    <a:lnTo>
                      <a:pt x="78" y="28"/>
                    </a:lnTo>
                    <a:lnTo>
                      <a:pt x="74" y="25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68" y="23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2" y="25"/>
                    </a:lnTo>
                    <a:lnTo>
                      <a:pt x="57" y="32"/>
                    </a:lnTo>
                    <a:lnTo>
                      <a:pt x="59" y="33"/>
                    </a:lnTo>
                    <a:lnTo>
                      <a:pt x="65" y="30"/>
                    </a:lnTo>
                    <a:lnTo>
                      <a:pt x="67" y="33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1" y="38"/>
                    </a:lnTo>
                    <a:lnTo>
                      <a:pt x="61" y="41"/>
                    </a:lnTo>
                    <a:lnTo>
                      <a:pt x="60" y="41"/>
                    </a:lnTo>
                    <a:lnTo>
                      <a:pt x="57" y="45"/>
                    </a:lnTo>
                    <a:lnTo>
                      <a:pt x="55" y="47"/>
                    </a:lnTo>
                    <a:lnTo>
                      <a:pt x="54" y="49"/>
                    </a:lnTo>
                    <a:lnTo>
                      <a:pt x="49" y="52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40" y="63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31" y="72"/>
                    </a:lnTo>
                    <a:lnTo>
                      <a:pt x="30" y="76"/>
                    </a:lnTo>
                    <a:lnTo>
                      <a:pt x="31" y="80"/>
                    </a:lnTo>
                    <a:lnTo>
                      <a:pt x="24" y="84"/>
                    </a:lnTo>
                    <a:lnTo>
                      <a:pt x="11" y="96"/>
                    </a:lnTo>
                    <a:lnTo>
                      <a:pt x="13" y="100"/>
                    </a:lnTo>
                    <a:lnTo>
                      <a:pt x="12" y="101"/>
                    </a:lnTo>
                    <a:lnTo>
                      <a:pt x="10" y="105"/>
                    </a:lnTo>
                    <a:lnTo>
                      <a:pt x="9" y="108"/>
                    </a:lnTo>
                    <a:lnTo>
                      <a:pt x="11" y="113"/>
                    </a:lnTo>
                    <a:lnTo>
                      <a:pt x="13" y="114"/>
                    </a:lnTo>
                    <a:lnTo>
                      <a:pt x="11" y="119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6"/>
                    </a:lnTo>
                    <a:lnTo>
                      <a:pt x="1" y="127"/>
                    </a:lnTo>
                    <a:lnTo>
                      <a:pt x="0" y="131"/>
                    </a:lnTo>
                    <a:lnTo>
                      <a:pt x="5" y="132"/>
                    </a:lnTo>
                    <a:lnTo>
                      <a:pt x="8" y="131"/>
                    </a:lnTo>
                    <a:lnTo>
                      <a:pt x="11" y="131"/>
                    </a:lnTo>
                    <a:lnTo>
                      <a:pt x="13" y="131"/>
                    </a:lnTo>
                    <a:lnTo>
                      <a:pt x="18" y="124"/>
                    </a:lnTo>
                    <a:lnTo>
                      <a:pt x="16" y="123"/>
                    </a:lnTo>
                    <a:lnTo>
                      <a:pt x="156" y="10"/>
                    </a:lnTo>
                    <a:lnTo>
                      <a:pt x="155" y="10"/>
                    </a:lnTo>
                    <a:lnTo>
                      <a:pt x="155" y="9"/>
                    </a:lnTo>
                    <a:lnTo>
                      <a:pt x="156" y="9"/>
                    </a:lnTo>
                    <a:lnTo>
                      <a:pt x="156" y="7"/>
                    </a:lnTo>
                    <a:lnTo>
                      <a:pt x="157" y="7"/>
                    </a:lnTo>
                    <a:lnTo>
                      <a:pt x="159" y="9"/>
                    </a:lnTo>
                    <a:lnTo>
                      <a:pt x="158" y="9"/>
                    </a:lnTo>
                    <a:lnTo>
                      <a:pt x="157" y="9"/>
                    </a:lnTo>
                    <a:lnTo>
                      <a:pt x="156" y="10"/>
                    </a:lnTo>
                    <a:lnTo>
                      <a:pt x="16" y="123"/>
                    </a:lnTo>
                  </a:path>
                </a:pathLst>
              </a:custGeom>
              <a:solidFill>
                <a:srgbClr val="99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3" name="Freeform 258" descr="25%"/>
              <p:cNvSpPr>
                <a:spLocks/>
              </p:cNvSpPr>
              <p:nvPr/>
            </p:nvSpPr>
            <p:spPr bwMode="auto">
              <a:xfrm>
                <a:off x="7227888" y="4457700"/>
                <a:ext cx="401637" cy="274638"/>
              </a:xfrm>
              <a:custGeom>
                <a:avLst/>
                <a:gdLst>
                  <a:gd name="T0" fmla="*/ 2147483647 w 253"/>
                  <a:gd name="T1" fmla="*/ 2147483647 h 173"/>
                  <a:gd name="T2" fmla="*/ 2147483647 w 253"/>
                  <a:gd name="T3" fmla="*/ 2147483647 h 173"/>
                  <a:gd name="T4" fmla="*/ 2147483647 w 253"/>
                  <a:gd name="T5" fmla="*/ 2147483647 h 173"/>
                  <a:gd name="T6" fmla="*/ 2147483647 w 253"/>
                  <a:gd name="T7" fmla="*/ 2147483647 h 173"/>
                  <a:gd name="T8" fmla="*/ 2147483647 w 253"/>
                  <a:gd name="T9" fmla="*/ 2147483647 h 173"/>
                  <a:gd name="T10" fmla="*/ 2147483647 w 253"/>
                  <a:gd name="T11" fmla="*/ 2147483647 h 173"/>
                  <a:gd name="T12" fmla="*/ 2147483647 w 253"/>
                  <a:gd name="T13" fmla="*/ 2147483647 h 173"/>
                  <a:gd name="T14" fmla="*/ 2147483647 w 253"/>
                  <a:gd name="T15" fmla="*/ 2147483647 h 173"/>
                  <a:gd name="T16" fmla="*/ 2147483647 w 253"/>
                  <a:gd name="T17" fmla="*/ 2147483647 h 173"/>
                  <a:gd name="T18" fmla="*/ 2147483647 w 253"/>
                  <a:gd name="T19" fmla="*/ 2147483647 h 173"/>
                  <a:gd name="T20" fmla="*/ 2147483647 w 253"/>
                  <a:gd name="T21" fmla="*/ 2147483647 h 173"/>
                  <a:gd name="T22" fmla="*/ 2147483647 w 253"/>
                  <a:gd name="T23" fmla="*/ 2147483647 h 173"/>
                  <a:gd name="T24" fmla="*/ 2147483647 w 253"/>
                  <a:gd name="T25" fmla="*/ 2147483647 h 173"/>
                  <a:gd name="T26" fmla="*/ 2147483647 w 253"/>
                  <a:gd name="T27" fmla="*/ 2147483647 h 173"/>
                  <a:gd name="T28" fmla="*/ 2147483647 w 253"/>
                  <a:gd name="T29" fmla="*/ 2147483647 h 173"/>
                  <a:gd name="T30" fmla="*/ 2147483647 w 253"/>
                  <a:gd name="T31" fmla="*/ 2147483647 h 173"/>
                  <a:gd name="T32" fmla="*/ 2147483647 w 253"/>
                  <a:gd name="T33" fmla="*/ 2147483647 h 173"/>
                  <a:gd name="T34" fmla="*/ 2147483647 w 253"/>
                  <a:gd name="T35" fmla="*/ 2147483647 h 173"/>
                  <a:gd name="T36" fmla="*/ 2147483647 w 253"/>
                  <a:gd name="T37" fmla="*/ 2147483647 h 173"/>
                  <a:gd name="T38" fmla="*/ 2147483647 w 253"/>
                  <a:gd name="T39" fmla="*/ 2147483647 h 173"/>
                  <a:gd name="T40" fmla="*/ 2147483647 w 253"/>
                  <a:gd name="T41" fmla="*/ 2147483647 h 173"/>
                  <a:gd name="T42" fmla="*/ 2147483647 w 253"/>
                  <a:gd name="T43" fmla="*/ 2147483647 h 173"/>
                  <a:gd name="T44" fmla="*/ 2147483647 w 253"/>
                  <a:gd name="T45" fmla="*/ 2147483647 h 173"/>
                  <a:gd name="T46" fmla="*/ 2147483647 w 253"/>
                  <a:gd name="T47" fmla="*/ 2147483647 h 173"/>
                  <a:gd name="T48" fmla="*/ 2147483647 w 253"/>
                  <a:gd name="T49" fmla="*/ 2147483647 h 173"/>
                  <a:gd name="T50" fmla="*/ 2147483647 w 253"/>
                  <a:gd name="T51" fmla="*/ 2147483647 h 173"/>
                  <a:gd name="T52" fmla="*/ 2147483647 w 253"/>
                  <a:gd name="T53" fmla="*/ 2147483647 h 173"/>
                  <a:gd name="T54" fmla="*/ 2147483647 w 253"/>
                  <a:gd name="T55" fmla="*/ 2147483647 h 173"/>
                  <a:gd name="T56" fmla="*/ 2147483647 w 253"/>
                  <a:gd name="T57" fmla="*/ 2147483647 h 173"/>
                  <a:gd name="T58" fmla="*/ 2147483647 w 253"/>
                  <a:gd name="T59" fmla="*/ 2147483647 h 173"/>
                  <a:gd name="T60" fmla="*/ 2147483647 w 253"/>
                  <a:gd name="T61" fmla="*/ 2147483647 h 173"/>
                  <a:gd name="T62" fmla="*/ 2147483647 w 253"/>
                  <a:gd name="T63" fmla="*/ 2147483647 h 173"/>
                  <a:gd name="T64" fmla="*/ 2147483647 w 253"/>
                  <a:gd name="T65" fmla="*/ 2147483647 h 173"/>
                  <a:gd name="T66" fmla="*/ 2147483647 w 253"/>
                  <a:gd name="T67" fmla="*/ 2147483647 h 173"/>
                  <a:gd name="T68" fmla="*/ 2147483647 w 253"/>
                  <a:gd name="T69" fmla="*/ 2147483647 h 173"/>
                  <a:gd name="T70" fmla="*/ 2147483647 w 253"/>
                  <a:gd name="T71" fmla="*/ 2147483647 h 173"/>
                  <a:gd name="T72" fmla="*/ 2147483647 w 253"/>
                  <a:gd name="T73" fmla="*/ 2147483647 h 173"/>
                  <a:gd name="T74" fmla="*/ 2147483647 w 253"/>
                  <a:gd name="T75" fmla="*/ 2147483647 h 173"/>
                  <a:gd name="T76" fmla="*/ 2147483647 w 253"/>
                  <a:gd name="T77" fmla="*/ 2147483647 h 173"/>
                  <a:gd name="T78" fmla="*/ 2147483647 w 253"/>
                  <a:gd name="T79" fmla="*/ 2147483647 h 173"/>
                  <a:gd name="T80" fmla="*/ 2147483647 w 253"/>
                  <a:gd name="T81" fmla="*/ 2147483647 h 173"/>
                  <a:gd name="T82" fmla="*/ 2147483647 w 253"/>
                  <a:gd name="T83" fmla="*/ 2147483647 h 173"/>
                  <a:gd name="T84" fmla="*/ 2147483647 w 253"/>
                  <a:gd name="T85" fmla="*/ 0 h 173"/>
                  <a:gd name="T86" fmla="*/ 2147483647 w 253"/>
                  <a:gd name="T87" fmla="*/ 2147483647 h 173"/>
                  <a:gd name="T88" fmla="*/ 2147483647 w 253"/>
                  <a:gd name="T89" fmla="*/ 2147483647 h 173"/>
                  <a:gd name="T90" fmla="*/ 2147483647 w 253"/>
                  <a:gd name="T91" fmla="*/ 2147483647 h 173"/>
                  <a:gd name="T92" fmla="*/ 2147483647 w 253"/>
                  <a:gd name="T93" fmla="*/ 2147483647 h 173"/>
                  <a:gd name="T94" fmla="*/ 2147483647 w 253"/>
                  <a:gd name="T95" fmla="*/ 2147483647 h 173"/>
                  <a:gd name="T96" fmla="*/ 2147483647 w 253"/>
                  <a:gd name="T97" fmla="*/ 2147483647 h 173"/>
                  <a:gd name="T98" fmla="*/ 2147483647 w 253"/>
                  <a:gd name="T99" fmla="*/ 2147483647 h 173"/>
                  <a:gd name="T100" fmla="*/ 2147483647 w 253"/>
                  <a:gd name="T101" fmla="*/ 2147483647 h 173"/>
                  <a:gd name="T102" fmla="*/ 2147483647 w 253"/>
                  <a:gd name="T103" fmla="*/ 2147483647 h 173"/>
                  <a:gd name="T104" fmla="*/ 2147483647 w 253"/>
                  <a:gd name="T105" fmla="*/ 2147483647 h 173"/>
                  <a:gd name="T106" fmla="*/ 2147483647 w 253"/>
                  <a:gd name="T107" fmla="*/ 2147483647 h 173"/>
                  <a:gd name="T108" fmla="*/ 2147483647 w 253"/>
                  <a:gd name="T109" fmla="*/ 2147483647 h 173"/>
                  <a:gd name="T110" fmla="*/ 2147483647 w 253"/>
                  <a:gd name="T111" fmla="*/ 2147483647 h 173"/>
                  <a:gd name="T112" fmla="*/ 2147483647 w 253"/>
                  <a:gd name="T113" fmla="*/ 2147483647 h 1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53"/>
                  <a:gd name="T172" fmla="*/ 0 h 173"/>
                  <a:gd name="T173" fmla="*/ 253 w 253"/>
                  <a:gd name="T174" fmla="*/ 173 h 1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53" h="173">
                    <a:moveTo>
                      <a:pt x="16" y="123"/>
                    </a:moveTo>
                    <a:lnTo>
                      <a:pt x="17" y="119"/>
                    </a:lnTo>
                    <a:lnTo>
                      <a:pt x="15" y="119"/>
                    </a:lnTo>
                    <a:lnTo>
                      <a:pt x="16" y="118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23" y="111"/>
                    </a:lnTo>
                    <a:lnTo>
                      <a:pt x="26" y="113"/>
                    </a:lnTo>
                    <a:lnTo>
                      <a:pt x="28" y="112"/>
                    </a:lnTo>
                    <a:lnTo>
                      <a:pt x="29" y="111"/>
                    </a:lnTo>
                    <a:lnTo>
                      <a:pt x="33" y="108"/>
                    </a:lnTo>
                    <a:lnTo>
                      <a:pt x="39" y="107"/>
                    </a:lnTo>
                    <a:lnTo>
                      <a:pt x="40" y="109"/>
                    </a:lnTo>
                    <a:lnTo>
                      <a:pt x="44" y="109"/>
                    </a:lnTo>
                    <a:lnTo>
                      <a:pt x="49" y="111"/>
                    </a:lnTo>
                    <a:lnTo>
                      <a:pt x="46" y="118"/>
                    </a:lnTo>
                    <a:lnTo>
                      <a:pt x="48" y="119"/>
                    </a:lnTo>
                    <a:lnTo>
                      <a:pt x="50" y="121"/>
                    </a:lnTo>
                    <a:lnTo>
                      <a:pt x="51" y="124"/>
                    </a:lnTo>
                    <a:lnTo>
                      <a:pt x="50" y="125"/>
                    </a:lnTo>
                    <a:lnTo>
                      <a:pt x="47" y="127"/>
                    </a:lnTo>
                    <a:lnTo>
                      <a:pt x="47" y="131"/>
                    </a:lnTo>
                    <a:lnTo>
                      <a:pt x="46" y="135"/>
                    </a:lnTo>
                    <a:lnTo>
                      <a:pt x="52" y="136"/>
                    </a:lnTo>
                    <a:lnTo>
                      <a:pt x="50" y="143"/>
                    </a:lnTo>
                    <a:lnTo>
                      <a:pt x="52" y="143"/>
                    </a:lnTo>
                    <a:lnTo>
                      <a:pt x="57" y="149"/>
                    </a:lnTo>
                    <a:lnTo>
                      <a:pt x="58" y="152"/>
                    </a:lnTo>
                    <a:lnTo>
                      <a:pt x="58" y="155"/>
                    </a:lnTo>
                    <a:lnTo>
                      <a:pt x="58" y="157"/>
                    </a:lnTo>
                    <a:lnTo>
                      <a:pt x="60" y="157"/>
                    </a:lnTo>
                    <a:lnTo>
                      <a:pt x="63" y="160"/>
                    </a:lnTo>
                    <a:lnTo>
                      <a:pt x="65" y="161"/>
                    </a:lnTo>
                    <a:lnTo>
                      <a:pt x="68" y="160"/>
                    </a:lnTo>
                    <a:lnTo>
                      <a:pt x="75" y="156"/>
                    </a:lnTo>
                    <a:lnTo>
                      <a:pt x="77" y="157"/>
                    </a:lnTo>
                    <a:lnTo>
                      <a:pt x="82" y="157"/>
                    </a:lnTo>
                    <a:lnTo>
                      <a:pt x="88" y="154"/>
                    </a:lnTo>
                    <a:lnTo>
                      <a:pt x="90" y="155"/>
                    </a:lnTo>
                    <a:lnTo>
                      <a:pt x="94" y="153"/>
                    </a:lnTo>
                    <a:lnTo>
                      <a:pt x="97" y="157"/>
                    </a:lnTo>
                    <a:lnTo>
                      <a:pt x="105" y="159"/>
                    </a:lnTo>
                    <a:lnTo>
                      <a:pt x="106" y="154"/>
                    </a:lnTo>
                    <a:lnTo>
                      <a:pt x="112" y="151"/>
                    </a:lnTo>
                    <a:lnTo>
                      <a:pt x="113" y="147"/>
                    </a:lnTo>
                    <a:lnTo>
                      <a:pt x="115" y="145"/>
                    </a:lnTo>
                    <a:lnTo>
                      <a:pt x="120" y="142"/>
                    </a:lnTo>
                    <a:lnTo>
                      <a:pt x="121" y="138"/>
                    </a:lnTo>
                    <a:lnTo>
                      <a:pt x="118" y="131"/>
                    </a:lnTo>
                    <a:lnTo>
                      <a:pt x="118" y="129"/>
                    </a:lnTo>
                    <a:lnTo>
                      <a:pt x="130" y="120"/>
                    </a:lnTo>
                    <a:lnTo>
                      <a:pt x="135" y="114"/>
                    </a:lnTo>
                    <a:lnTo>
                      <a:pt x="136" y="114"/>
                    </a:lnTo>
                    <a:lnTo>
                      <a:pt x="138" y="113"/>
                    </a:lnTo>
                    <a:lnTo>
                      <a:pt x="140" y="114"/>
                    </a:lnTo>
                    <a:lnTo>
                      <a:pt x="141" y="118"/>
                    </a:lnTo>
                    <a:lnTo>
                      <a:pt x="138" y="130"/>
                    </a:lnTo>
                    <a:lnTo>
                      <a:pt x="140" y="131"/>
                    </a:lnTo>
                    <a:lnTo>
                      <a:pt x="142" y="134"/>
                    </a:lnTo>
                    <a:lnTo>
                      <a:pt x="148" y="143"/>
                    </a:lnTo>
                    <a:lnTo>
                      <a:pt x="153" y="145"/>
                    </a:lnTo>
                    <a:lnTo>
                      <a:pt x="158" y="144"/>
                    </a:lnTo>
                    <a:lnTo>
                      <a:pt x="160" y="146"/>
                    </a:lnTo>
                    <a:lnTo>
                      <a:pt x="161" y="149"/>
                    </a:lnTo>
                    <a:lnTo>
                      <a:pt x="158" y="154"/>
                    </a:lnTo>
                    <a:lnTo>
                      <a:pt x="165" y="162"/>
                    </a:lnTo>
                    <a:lnTo>
                      <a:pt x="166" y="165"/>
                    </a:lnTo>
                    <a:lnTo>
                      <a:pt x="164" y="169"/>
                    </a:lnTo>
                    <a:lnTo>
                      <a:pt x="168" y="172"/>
                    </a:lnTo>
                    <a:lnTo>
                      <a:pt x="170" y="171"/>
                    </a:lnTo>
                    <a:lnTo>
                      <a:pt x="171" y="167"/>
                    </a:lnTo>
                    <a:lnTo>
                      <a:pt x="171" y="165"/>
                    </a:lnTo>
                    <a:lnTo>
                      <a:pt x="171" y="161"/>
                    </a:lnTo>
                    <a:lnTo>
                      <a:pt x="169" y="154"/>
                    </a:lnTo>
                    <a:lnTo>
                      <a:pt x="170" y="151"/>
                    </a:lnTo>
                    <a:lnTo>
                      <a:pt x="178" y="143"/>
                    </a:lnTo>
                    <a:lnTo>
                      <a:pt x="179" y="142"/>
                    </a:lnTo>
                    <a:lnTo>
                      <a:pt x="181" y="139"/>
                    </a:lnTo>
                    <a:lnTo>
                      <a:pt x="184" y="134"/>
                    </a:lnTo>
                    <a:lnTo>
                      <a:pt x="186" y="130"/>
                    </a:lnTo>
                    <a:lnTo>
                      <a:pt x="184" y="124"/>
                    </a:lnTo>
                    <a:lnTo>
                      <a:pt x="183" y="119"/>
                    </a:lnTo>
                    <a:lnTo>
                      <a:pt x="184" y="116"/>
                    </a:lnTo>
                    <a:lnTo>
                      <a:pt x="186" y="113"/>
                    </a:lnTo>
                    <a:lnTo>
                      <a:pt x="190" y="112"/>
                    </a:lnTo>
                    <a:lnTo>
                      <a:pt x="193" y="111"/>
                    </a:lnTo>
                    <a:lnTo>
                      <a:pt x="195" y="113"/>
                    </a:lnTo>
                    <a:lnTo>
                      <a:pt x="195" y="116"/>
                    </a:lnTo>
                    <a:lnTo>
                      <a:pt x="195" y="120"/>
                    </a:lnTo>
                    <a:lnTo>
                      <a:pt x="201" y="128"/>
                    </a:lnTo>
                    <a:lnTo>
                      <a:pt x="203" y="129"/>
                    </a:lnTo>
                    <a:lnTo>
                      <a:pt x="207" y="129"/>
                    </a:lnTo>
                    <a:lnTo>
                      <a:pt x="211" y="128"/>
                    </a:lnTo>
                    <a:lnTo>
                      <a:pt x="211" y="124"/>
                    </a:lnTo>
                    <a:lnTo>
                      <a:pt x="213" y="122"/>
                    </a:lnTo>
                    <a:lnTo>
                      <a:pt x="220" y="122"/>
                    </a:lnTo>
                    <a:lnTo>
                      <a:pt x="224" y="120"/>
                    </a:lnTo>
                    <a:lnTo>
                      <a:pt x="225" y="121"/>
                    </a:lnTo>
                    <a:lnTo>
                      <a:pt x="224" y="125"/>
                    </a:lnTo>
                    <a:lnTo>
                      <a:pt x="227" y="127"/>
                    </a:lnTo>
                    <a:lnTo>
                      <a:pt x="227" y="130"/>
                    </a:lnTo>
                    <a:lnTo>
                      <a:pt x="227" y="132"/>
                    </a:lnTo>
                    <a:lnTo>
                      <a:pt x="228" y="136"/>
                    </a:lnTo>
                    <a:lnTo>
                      <a:pt x="231" y="136"/>
                    </a:lnTo>
                    <a:lnTo>
                      <a:pt x="234" y="134"/>
                    </a:lnTo>
                    <a:lnTo>
                      <a:pt x="234" y="130"/>
                    </a:lnTo>
                    <a:lnTo>
                      <a:pt x="232" y="125"/>
                    </a:lnTo>
                    <a:lnTo>
                      <a:pt x="235" y="121"/>
                    </a:lnTo>
                    <a:lnTo>
                      <a:pt x="233" y="119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9" y="107"/>
                    </a:lnTo>
                    <a:lnTo>
                      <a:pt x="230" y="105"/>
                    </a:lnTo>
                    <a:lnTo>
                      <a:pt x="232" y="102"/>
                    </a:lnTo>
                    <a:lnTo>
                      <a:pt x="236" y="101"/>
                    </a:lnTo>
                    <a:lnTo>
                      <a:pt x="240" y="103"/>
                    </a:lnTo>
                    <a:lnTo>
                      <a:pt x="242" y="109"/>
                    </a:lnTo>
                    <a:lnTo>
                      <a:pt x="246" y="109"/>
                    </a:lnTo>
                    <a:lnTo>
                      <a:pt x="251" y="109"/>
                    </a:lnTo>
                    <a:lnTo>
                      <a:pt x="252" y="104"/>
                    </a:lnTo>
                    <a:lnTo>
                      <a:pt x="250" y="100"/>
                    </a:lnTo>
                    <a:lnTo>
                      <a:pt x="252" y="93"/>
                    </a:lnTo>
                    <a:lnTo>
                      <a:pt x="250" y="88"/>
                    </a:lnTo>
                    <a:lnTo>
                      <a:pt x="251" y="85"/>
                    </a:lnTo>
                    <a:lnTo>
                      <a:pt x="251" y="83"/>
                    </a:lnTo>
                    <a:lnTo>
                      <a:pt x="251" y="82"/>
                    </a:lnTo>
                    <a:lnTo>
                      <a:pt x="250" y="81"/>
                    </a:lnTo>
                    <a:lnTo>
                      <a:pt x="251" y="80"/>
                    </a:lnTo>
                    <a:lnTo>
                      <a:pt x="251" y="78"/>
                    </a:lnTo>
                    <a:lnTo>
                      <a:pt x="252" y="78"/>
                    </a:lnTo>
                    <a:lnTo>
                      <a:pt x="252" y="77"/>
                    </a:lnTo>
                    <a:lnTo>
                      <a:pt x="251" y="76"/>
                    </a:lnTo>
                    <a:lnTo>
                      <a:pt x="250" y="75"/>
                    </a:lnTo>
                    <a:lnTo>
                      <a:pt x="248" y="75"/>
                    </a:lnTo>
                    <a:lnTo>
                      <a:pt x="248" y="74"/>
                    </a:lnTo>
                    <a:lnTo>
                      <a:pt x="248" y="73"/>
                    </a:lnTo>
                    <a:lnTo>
                      <a:pt x="248" y="72"/>
                    </a:lnTo>
                    <a:lnTo>
                      <a:pt x="247" y="71"/>
                    </a:lnTo>
                    <a:lnTo>
                      <a:pt x="246" y="71"/>
                    </a:lnTo>
                    <a:lnTo>
                      <a:pt x="245" y="71"/>
                    </a:lnTo>
                    <a:lnTo>
                      <a:pt x="244" y="72"/>
                    </a:lnTo>
                    <a:lnTo>
                      <a:pt x="243" y="73"/>
                    </a:lnTo>
                    <a:lnTo>
                      <a:pt x="243" y="74"/>
                    </a:lnTo>
                    <a:lnTo>
                      <a:pt x="243" y="75"/>
                    </a:lnTo>
                    <a:lnTo>
                      <a:pt x="242" y="75"/>
                    </a:lnTo>
                    <a:lnTo>
                      <a:pt x="242" y="76"/>
                    </a:lnTo>
                    <a:lnTo>
                      <a:pt x="242" y="77"/>
                    </a:lnTo>
                    <a:lnTo>
                      <a:pt x="240" y="77"/>
                    </a:lnTo>
                    <a:lnTo>
                      <a:pt x="238" y="77"/>
                    </a:lnTo>
                    <a:lnTo>
                      <a:pt x="238" y="78"/>
                    </a:lnTo>
                    <a:lnTo>
                      <a:pt x="238" y="79"/>
                    </a:lnTo>
                    <a:lnTo>
                      <a:pt x="237" y="80"/>
                    </a:lnTo>
                    <a:lnTo>
                      <a:pt x="238" y="81"/>
                    </a:lnTo>
                    <a:lnTo>
                      <a:pt x="238" y="82"/>
                    </a:lnTo>
                    <a:lnTo>
                      <a:pt x="237" y="82"/>
                    </a:lnTo>
                    <a:lnTo>
                      <a:pt x="236" y="82"/>
                    </a:lnTo>
                    <a:lnTo>
                      <a:pt x="235" y="83"/>
                    </a:lnTo>
                    <a:lnTo>
                      <a:pt x="234" y="83"/>
                    </a:lnTo>
                    <a:lnTo>
                      <a:pt x="233" y="83"/>
                    </a:lnTo>
                    <a:lnTo>
                      <a:pt x="232" y="83"/>
                    </a:lnTo>
                    <a:lnTo>
                      <a:pt x="231" y="83"/>
                    </a:lnTo>
                    <a:lnTo>
                      <a:pt x="231" y="84"/>
                    </a:lnTo>
                    <a:lnTo>
                      <a:pt x="231" y="83"/>
                    </a:lnTo>
                    <a:lnTo>
                      <a:pt x="230" y="83"/>
                    </a:lnTo>
                    <a:lnTo>
                      <a:pt x="228" y="83"/>
                    </a:lnTo>
                    <a:lnTo>
                      <a:pt x="228" y="82"/>
                    </a:lnTo>
                    <a:lnTo>
                      <a:pt x="228" y="81"/>
                    </a:lnTo>
                    <a:lnTo>
                      <a:pt x="227" y="80"/>
                    </a:lnTo>
                    <a:lnTo>
                      <a:pt x="226" y="78"/>
                    </a:lnTo>
                    <a:lnTo>
                      <a:pt x="225" y="79"/>
                    </a:lnTo>
                    <a:lnTo>
                      <a:pt x="225" y="78"/>
                    </a:lnTo>
                    <a:lnTo>
                      <a:pt x="224" y="77"/>
                    </a:lnTo>
                    <a:lnTo>
                      <a:pt x="223" y="77"/>
                    </a:lnTo>
                    <a:lnTo>
                      <a:pt x="222" y="77"/>
                    </a:lnTo>
                    <a:lnTo>
                      <a:pt x="221" y="77"/>
                    </a:lnTo>
                    <a:lnTo>
                      <a:pt x="220" y="77"/>
                    </a:lnTo>
                    <a:lnTo>
                      <a:pt x="219" y="76"/>
                    </a:lnTo>
                    <a:lnTo>
                      <a:pt x="219" y="75"/>
                    </a:lnTo>
                    <a:lnTo>
                      <a:pt x="219" y="74"/>
                    </a:lnTo>
                    <a:lnTo>
                      <a:pt x="219" y="73"/>
                    </a:lnTo>
                    <a:lnTo>
                      <a:pt x="219" y="72"/>
                    </a:lnTo>
                    <a:lnTo>
                      <a:pt x="219" y="71"/>
                    </a:lnTo>
                    <a:lnTo>
                      <a:pt x="219" y="70"/>
                    </a:lnTo>
                    <a:lnTo>
                      <a:pt x="219" y="69"/>
                    </a:lnTo>
                    <a:lnTo>
                      <a:pt x="218" y="68"/>
                    </a:lnTo>
                    <a:lnTo>
                      <a:pt x="218" y="69"/>
                    </a:lnTo>
                    <a:lnTo>
                      <a:pt x="217" y="69"/>
                    </a:lnTo>
                    <a:lnTo>
                      <a:pt x="216" y="68"/>
                    </a:lnTo>
                    <a:lnTo>
                      <a:pt x="215" y="68"/>
                    </a:lnTo>
                    <a:lnTo>
                      <a:pt x="214" y="67"/>
                    </a:lnTo>
                    <a:lnTo>
                      <a:pt x="213" y="67"/>
                    </a:lnTo>
                    <a:lnTo>
                      <a:pt x="212" y="67"/>
                    </a:lnTo>
                    <a:lnTo>
                      <a:pt x="211" y="66"/>
                    </a:lnTo>
                    <a:lnTo>
                      <a:pt x="210" y="66"/>
                    </a:lnTo>
                    <a:lnTo>
                      <a:pt x="210" y="65"/>
                    </a:lnTo>
                    <a:lnTo>
                      <a:pt x="209" y="65"/>
                    </a:lnTo>
                    <a:lnTo>
                      <a:pt x="208" y="65"/>
                    </a:lnTo>
                    <a:lnTo>
                      <a:pt x="207" y="65"/>
                    </a:lnTo>
                    <a:lnTo>
                      <a:pt x="206" y="65"/>
                    </a:lnTo>
                    <a:lnTo>
                      <a:pt x="205" y="65"/>
                    </a:lnTo>
                    <a:lnTo>
                      <a:pt x="204" y="65"/>
                    </a:lnTo>
                    <a:lnTo>
                      <a:pt x="203" y="65"/>
                    </a:lnTo>
                    <a:lnTo>
                      <a:pt x="202" y="65"/>
                    </a:lnTo>
                    <a:lnTo>
                      <a:pt x="201" y="65"/>
                    </a:lnTo>
                    <a:lnTo>
                      <a:pt x="200" y="65"/>
                    </a:lnTo>
                    <a:lnTo>
                      <a:pt x="199" y="65"/>
                    </a:lnTo>
                    <a:lnTo>
                      <a:pt x="198" y="65"/>
                    </a:lnTo>
                    <a:lnTo>
                      <a:pt x="197" y="65"/>
                    </a:lnTo>
                    <a:lnTo>
                      <a:pt x="197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59"/>
                    </a:lnTo>
                    <a:lnTo>
                      <a:pt x="199" y="58"/>
                    </a:lnTo>
                    <a:lnTo>
                      <a:pt x="199" y="57"/>
                    </a:lnTo>
                    <a:lnTo>
                      <a:pt x="199" y="56"/>
                    </a:lnTo>
                    <a:lnTo>
                      <a:pt x="198" y="55"/>
                    </a:lnTo>
                    <a:lnTo>
                      <a:pt x="198" y="54"/>
                    </a:lnTo>
                    <a:lnTo>
                      <a:pt x="198" y="53"/>
                    </a:lnTo>
                    <a:lnTo>
                      <a:pt x="199" y="52"/>
                    </a:lnTo>
                    <a:lnTo>
                      <a:pt x="199" y="51"/>
                    </a:lnTo>
                    <a:lnTo>
                      <a:pt x="200" y="49"/>
                    </a:lnTo>
                    <a:lnTo>
                      <a:pt x="201" y="48"/>
                    </a:lnTo>
                    <a:lnTo>
                      <a:pt x="201" y="47"/>
                    </a:lnTo>
                    <a:lnTo>
                      <a:pt x="202" y="44"/>
                    </a:lnTo>
                    <a:lnTo>
                      <a:pt x="204" y="43"/>
                    </a:lnTo>
                    <a:lnTo>
                      <a:pt x="205" y="41"/>
                    </a:lnTo>
                    <a:lnTo>
                      <a:pt x="207" y="39"/>
                    </a:lnTo>
                    <a:lnTo>
                      <a:pt x="208" y="39"/>
                    </a:lnTo>
                    <a:lnTo>
                      <a:pt x="208" y="38"/>
                    </a:lnTo>
                    <a:lnTo>
                      <a:pt x="209" y="36"/>
                    </a:lnTo>
                    <a:lnTo>
                      <a:pt x="207" y="36"/>
                    </a:lnTo>
                    <a:lnTo>
                      <a:pt x="207" y="35"/>
                    </a:lnTo>
                    <a:lnTo>
                      <a:pt x="207" y="33"/>
                    </a:lnTo>
                    <a:lnTo>
                      <a:pt x="207" y="32"/>
                    </a:lnTo>
                    <a:lnTo>
                      <a:pt x="208" y="32"/>
                    </a:lnTo>
                    <a:lnTo>
                      <a:pt x="208" y="31"/>
                    </a:lnTo>
                    <a:lnTo>
                      <a:pt x="206" y="31"/>
                    </a:lnTo>
                    <a:lnTo>
                      <a:pt x="206" y="30"/>
                    </a:lnTo>
                    <a:lnTo>
                      <a:pt x="205" y="30"/>
                    </a:lnTo>
                    <a:lnTo>
                      <a:pt x="204" y="29"/>
                    </a:lnTo>
                    <a:lnTo>
                      <a:pt x="203" y="28"/>
                    </a:lnTo>
                    <a:lnTo>
                      <a:pt x="202" y="28"/>
                    </a:lnTo>
                    <a:lnTo>
                      <a:pt x="202" y="29"/>
                    </a:lnTo>
                    <a:lnTo>
                      <a:pt x="201" y="29"/>
                    </a:lnTo>
                    <a:lnTo>
                      <a:pt x="200" y="29"/>
                    </a:lnTo>
                    <a:lnTo>
                      <a:pt x="199" y="29"/>
                    </a:lnTo>
                    <a:lnTo>
                      <a:pt x="198" y="28"/>
                    </a:lnTo>
                    <a:lnTo>
                      <a:pt x="197" y="27"/>
                    </a:lnTo>
                    <a:lnTo>
                      <a:pt x="196" y="26"/>
                    </a:lnTo>
                    <a:lnTo>
                      <a:pt x="196" y="25"/>
                    </a:lnTo>
                    <a:lnTo>
                      <a:pt x="195" y="24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92" y="20"/>
                    </a:lnTo>
                    <a:lnTo>
                      <a:pt x="191" y="19"/>
                    </a:lnTo>
                    <a:lnTo>
                      <a:pt x="190" y="18"/>
                    </a:lnTo>
                    <a:lnTo>
                      <a:pt x="189" y="18"/>
                    </a:lnTo>
                    <a:lnTo>
                      <a:pt x="188" y="17"/>
                    </a:lnTo>
                    <a:lnTo>
                      <a:pt x="187" y="15"/>
                    </a:lnTo>
                    <a:lnTo>
                      <a:pt x="186" y="15"/>
                    </a:lnTo>
                    <a:lnTo>
                      <a:pt x="184" y="14"/>
                    </a:lnTo>
                    <a:lnTo>
                      <a:pt x="183" y="14"/>
                    </a:lnTo>
                    <a:lnTo>
                      <a:pt x="183" y="13"/>
                    </a:lnTo>
                    <a:lnTo>
                      <a:pt x="183" y="12"/>
                    </a:lnTo>
                    <a:lnTo>
                      <a:pt x="180" y="11"/>
                    </a:lnTo>
                    <a:lnTo>
                      <a:pt x="174" y="8"/>
                    </a:lnTo>
                    <a:lnTo>
                      <a:pt x="172" y="8"/>
                    </a:lnTo>
                    <a:lnTo>
                      <a:pt x="170" y="11"/>
                    </a:lnTo>
                    <a:lnTo>
                      <a:pt x="169" y="13"/>
                    </a:lnTo>
                    <a:lnTo>
                      <a:pt x="167" y="13"/>
                    </a:lnTo>
                    <a:lnTo>
                      <a:pt x="166" y="12"/>
                    </a:lnTo>
                    <a:lnTo>
                      <a:pt x="165" y="9"/>
                    </a:lnTo>
                    <a:lnTo>
                      <a:pt x="162" y="10"/>
                    </a:lnTo>
                    <a:lnTo>
                      <a:pt x="162" y="11"/>
                    </a:lnTo>
                    <a:lnTo>
                      <a:pt x="162" y="12"/>
                    </a:lnTo>
                    <a:lnTo>
                      <a:pt x="159" y="10"/>
                    </a:lnTo>
                    <a:lnTo>
                      <a:pt x="159" y="9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56" y="1"/>
                    </a:lnTo>
                    <a:lnTo>
                      <a:pt x="155" y="3"/>
                    </a:lnTo>
                    <a:lnTo>
                      <a:pt x="154" y="1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7" y="3"/>
                    </a:lnTo>
                    <a:lnTo>
                      <a:pt x="145" y="6"/>
                    </a:lnTo>
                    <a:lnTo>
                      <a:pt x="146" y="6"/>
                    </a:lnTo>
                    <a:lnTo>
                      <a:pt x="142" y="9"/>
                    </a:lnTo>
                    <a:lnTo>
                      <a:pt x="143" y="11"/>
                    </a:lnTo>
                    <a:lnTo>
                      <a:pt x="146" y="13"/>
                    </a:lnTo>
                    <a:lnTo>
                      <a:pt x="148" y="12"/>
                    </a:lnTo>
                    <a:lnTo>
                      <a:pt x="149" y="12"/>
                    </a:lnTo>
                    <a:lnTo>
                      <a:pt x="153" y="12"/>
                    </a:lnTo>
                    <a:lnTo>
                      <a:pt x="153" y="13"/>
                    </a:lnTo>
                    <a:lnTo>
                      <a:pt x="152" y="17"/>
                    </a:lnTo>
                    <a:lnTo>
                      <a:pt x="151" y="18"/>
                    </a:lnTo>
                    <a:lnTo>
                      <a:pt x="150" y="18"/>
                    </a:lnTo>
                    <a:lnTo>
                      <a:pt x="150" y="17"/>
                    </a:lnTo>
                    <a:lnTo>
                      <a:pt x="149" y="15"/>
                    </a:lnTo>
                    <a:lnTo>
                      <a:pt x="145" y="17"/>
                    </a:lnTo>
                    <a:lnTo>
                      <a:pt x="146" y="18"/>
                    </a:lnTo>
                    <a:lnTo>
                      <a:pt x="145" y="19"/>
                    </a:lnTo>
                    <a:lnTo>
                      <a:pt x="141" y="20"/>
                    </a:lnTo>
                    <a:lnTo>
                      <a:pt x="139" y="20"/>
                    </a:lnTo>
                    <a:lnTo>
                      <a:pt x="136" y="19"/>
                    </a:lnTo>
                    <a:lnTo>
                      <a:pt x="135" y="17"/>
                    </a:lnTo>
                    <a:lnTo>
                      <a:pt x="129" y="16"/>
                    </a:lnTo>
                    <a:lnTo>
                      <a:pt x="124" y="19"/>
                    </a:lnTo>
                    <a:lnTo>
                      <a:pt x="120" y="20"/>
                    </a:lnTo>
                    <a:lnTo>
                      <a:pt x="114" y="21"/>
                    </a:lnTo>
                    <a:lnTo>
                      <a:pt x="113" y="19"/>
                    </a:lnTo>
                    <a:lnTo>
                      <a:pt x="113" y="17"/>
                    </a:lnTo>
                    <a:lnTo>
                      <a:pt x="109" y="16"/>
                    </a:lnTo>
                    <a:lnTo>
                      <a:pt x="108" y="18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7" y="15"/>
                    </a:lnTo>
                    <a:lnTo>
                      <a:pt x="96" y="18"/>
                    </a:lnTo>
                    <a:lnTo>
                      <a:pt x="95" y="18"/>
                    </a:lnTo>
                    <a:lnTo>
                      <a:pt x="94" y="19"/>
                    </a:lnTo>
                    <a:lnTo>
                      <a:pt x="92" y="22"/>
                    </a:lnTo>
                    <a:lnTo>
                      <a:pt x="91" y="24"/>
                    </a:lnTo>
                    <a:lnTo>
                      <a:pt x="88" y="24"/>
                    </a:lnTo>
                    <a:lnTo>
                      <a:pt x="88" y="27"/>
                    </a:lnTo>
                    <a:lnTo>
                      <a:pt x="86" y="29"/>
                    </a:lnTo>
                    <a:lnTo>
                      <a:pt x="85" y="30"/>
                    </a:lnTo>
                    <a:lnTo>
                      <a:pt x="85" y="29"/>
                    </a:lnTo>
                    <a:lnTo>
                      <a:pt x="83" y="29"/>
                    </a:lnTo>
                    <a:lnTo>
                      <a:pt x="82" y="28"/>
                    </a:lnTo>
                    <a:lnTo>
                      <a:pt x="78" y="28"/>
                    </a:lnTo>
                    <a:lnTo>
                      <a:pt x="74" y="25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68" y="23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2" y="25"/>
                    </a:lnTo>
                    <a:lnTo>
                      <a:pt x="57" y="32"/>
                    </a:lnTo>
                    <a:lnTo>
                      <a:pt x="59" y="33"/>
                    </a:lnTo>
                    <a:lnTo>
                      <a:pt x="65" y="30"/>
                    </a:lnTo>
                    <a:lnTo>
                      <a:pt x="67" y="33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1" y="38"/>
                    </a:lnTo>
                    <a:lnTo>
                      <a:pt x="61" y="41"/>
                    </a:lnTo>
                    <a:lnTo>
                      <a:pt x="60" y="41"/>
                    </a:lnTo>
                    <a:lnTo>
                      <a:pt x="57" y="45"/>
                    </a:lnTo>
                    <a:lnTo>
                      <a:pt x="55" y="47"/>
                    </a:lnTo>
                    <a:lnTo>
                      <a:pt x="54" y="49"/>
                    </a:lnTo>
                    <a:lnTo>
                      <a:pt x="49" y="52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40" y="63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31" y="72"/>
                    </a:lnTo>
                    <a:lnTo>
                      <a:pt x="30" y="76"/>
                    </a:lnTo>
                    <a:lnTo>
                      <a:pt x="31" y="80"/>
                    </a:lnTo>
                    <a:lnTo>
                      <a:pt x="24" y="84"/>
                    </a:lnTo>
                    <a:lnTo>
                      <a:pt x="11" y="96"/>
                    </a:lnTo>
                    <a:lnTo>
                      <a:pt x="13" y="100"/>
                    </a:lnTo>
                    <a:lnTo>
                      <a:pt x="12" y="101"/>
                    </a:lnTo>
                    <a:lnTo>
                      <a:pt x="10" y="105"/>
                    </a:lnTo>
                    <a:lnTo>
                      <a:pt x="9" y="108"/>
                    </a:lnTo>
                    <a:lnTo>
                      <a:pt x="11" y="113"/>
                    </a:lnTo>
                    <a:lnTo>
                      <a:pt x="13" y="114"/>
                    </a:lnTo>
                    <a:lnTo>
                      <a:pt x="11" y="119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6"/>
                    </a:lnTo>
                    <a:lnTo>
                      <a:pt x="1" y="127"/>
                    </a:lnTo>
                    <a:lnTo>
                      <a:pt x="0" y="131"/>
                    </a:lnTo>
                    <a:lnTo>
                      <a:pt x="5" y="132"/>
                    </a:lnTo>
                    <a:lnTo>
                      <a:pt x="8" y="131"/>
                    </a:lnTo>
                    <a:lnTo>
                      <a:pt x="11" y="131"/>
                    </a:lnTo>
                    <a:lnTo>
                      <a:pt x="13" y="131"/>
                    </a:lnTo>
                    <a:lnTo>
                      <a:pt x="18" y="124"/>
                    </a:lnTo>
                    <a:lnTo>
                      <a:pt x="16" y="123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4" name="Freeform 259" descr="25%"/>
              <p:cNvSpPr>
                <a:spLocks/>
              </p:cNvSpPr>
              <p:nvPr/>
            </p:nvSpPr>
            <p:spPr bwMode="auto">
              <a:xfrm>
                <a:off x="7473950" y="4468813"/>
                <a:ext cx="26988" cy="26987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2147483647 w 17"/>
                  <a:gd name="T11" fmla="*/ 0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4" y="16"/>
                    </a:moveTo>
                    <a:lnTo>
                      <a:pt x="0" y="1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6" y="10"/>
                    </a:lnTo>
                    <a:lnTo>
                      <a:pt x="12" y="10"/>
                    </a:lnTo>
                    <a:lnTo>
                      <a:pt x="8" y="10"/>
                    </a:lnTo>
                    <a:lnTo>
                      <a:pt x="4" y="1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5" name="Freeform 260" descr="25%"/>
              <p:cNvSpPr>
                <a:spLocks/>
              </p:cNvSpPr>
              <p:nvPr/>
            </p:nvSpPr>
            <p:spPr bwMode="auto">
              <a:xfrm>
                <a:off x="7827963" y="5283200"/>
                <a:ext cx="26987" cy="26988"/>
              </a:xfrm>
              <a:custGeom>
                <a:avLst/>
                <a:gdLst>
                  <a:gd name="T0" fmla="*/ 2147483647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0 h 17"/>
                  <a:gd name="T12" fmla="*/ 2147483647 w 17"/>
                  <a:gd name="T13" fmla="*/ 0 h 17"/>
                  <a:gd name="T14" fmla="*/ 2147483647 w 17"/>
                  <a:gd name="T15" fmla="*/ 0 h 17"/>
                  <a:gd name="T16" fmla="*/ 2147483647 w 17"/>
                  <a:gd name="T17" fmla="*/ 0 h 17"/>
                  <a:gd name="T18" fmla="*/ 2147483647 w 17"/>
                  <a:gd name="T19" fmla="*/ 0 h 17"/>
                  <a:gd name="T20" fmla="*/ 2147483647 w 17"/>
                  <a:gd name="T21" fmla="*/ 0 h 17"/>
                  <a:gd name="T22" fmla="*/ 2147483647 w 17"/>
                  <a:gd name="T23" fmla="*/ 0 h 17"/>
                  <a:gd name="T24" fmla="*/ 2147483647 w 17"/>
                  <a:gd name="T25" fmla="*/ 0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0 w 17"/>
                  <a:gd name="T35" fmla="*/ 2147483647 h 17"/>
                  <a:gd name="T36" fmla="*/ 0 w 17"/>
                  <a:gd name="T37" fmla="*/ 2147483647 h 17"/>
                  <a:gd name="T38" fmla="*/ 0 w 17"/>
                  <a:gd name="T39" fmla="*/ 2147483647 h 17"/>
                  <a:gd name="T40" fmla="*/ 0 w 17"/>
                  <a:gd name="T41" fmla="*/ 2147483647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2147483647 w 17"/>
                  <a:gd name="T51" fmla="*/ 2147483647 h 17"/>
                  <a:gd name="T52" fmla="*/ 2147483647 w 17"/>
                  <a:gd name="T53" fmla="*/ 2147483647 h 17"/>
                  <a:gd name="T54" fmla="*/ 2147483647 w 17"/>
                  <a:gd name="T55" fmla="*/ 2147483647 h 17"/>
                  <a:gd name="T56" fmla="*/ 2147483647 w 17"/>
                  <a:gd name="T57" fmla="*/ 2147483647 h 17"/>
                  <a:gd name="T58" fmla="*/ 2147483647 w 17"/>
                  <a:gd name="T59" fmla="*/ 2147483647 h 17"/>
                  <a:gd name="T60" fmla="*/ 2147483647 w 17"/>
                  <a:gd name="T61" fmla="*/ 2147483647 h 17"/>
                  <a:gd name="T62" fmla="*/ 2147483647 w 17"/>
                  <a:gd name="T63" fmla="*/ 2147483647 h 17"/>
                  <a:gd name="T64" fmla="*/ 2147483647 w 17"/>
                  <a:gd name="T65" fmla="*/ 2147483647 h 17"/>
                  <a:gd name="T66" fmla="*/ 2147483647 w 17"/>
                  <a:gd name="T67" fmla="*/ 2147483647 h 17"/>
                  <a:gd name="T68" fmla="*/ 2147483647 w 17"/>
                  <a:gd name="T69" fmla="*/ 2147483647 h 17"/>
                  <a:gd name="T70" fmla="*/ 2147483647 w 17"/>
                  <a:gd name="T71" fmla="*/ 2147483647 h 17"/>
                  <a:gd name="T72" fmla="*/ 2147483647 w 17"/>
                  <a:gd name="T73" fmla="*/ 2147483647 h 17"/>
                  <a:gd name="T74" fmla="*/ 2147483647 w 17"/>
                  <a:gd name="T75" fmla="*/ 2147483647 h 17"/>
                  <a:gd name="T76" fmla="*/ 2147483647 w 17"/>
                  <a:gd name="T77" fmla="*/ 2147483647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"/>
                  <a:gd name="T118" fmla="*/ 0 h 17"/>
                  <a:gd name="T119" fmla="*/ 17 w 17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" name="Freeform 261" descr="25%"/>
              <p:cNvSpPr>
                <a:spLocks/>
              </p:cNvSpPr>
              <p:nvPr/>
            </p:nvSpPr>
            <p:spPr bwMode="auto">
              <a:xfrm>
                <a:off x="7278688" y="4557713"/>
                <a:ext cx="1119187" cy="1233487"/>
              </a:xfrm>
              <a:custGeom>
                <a:avLst/>
                <a:gdLst>
                  <a:gd name="T0" fmla="*/ 2147483647 w 705"/>
                  <a:gd name="T1" fmla="*/ 2147483647 h 777"/>
                  <a:gd name="T2" fmla="*/ 2147483647 w 705"/>
                  <a:gd name="T3" fmla="*/ 2147483647 h 777"/>
                  <a:gd name="T4" fmla="*/ 2147483647 w 705"/>
                  <a:gd name="T5" fmla="*/ 2147483647 h 777"/>
                  <a:gd name="T6" fmla="*/ 2147483647 w 705"/>
                  <a:gd name="T7" fmla="*/ 2147483647 h 777"/>
                  <a:gd name="T8" fmla="*/ 2147483647 w 705"/>
                  <a:gd name="T9" fmla="*/ 2147483647 h 777"/>
                  <a:gd name="T10" fmla="*/ 2147483647 w 705"/>
                  <a:gd name="T11" fmla="*/ 2147483647 h 777"/>
                  <a:gd name="T12" fmla="*/ 2147483647 w 705"/>
                  <a:gd name="T13" fmla="*/ 2147483647 h 777"/>
                  <a:gd name="T14" fmla="*/ 2147483647 w 705"/>
                  <a:gd name="T15" fmla="*/ 2147483647 h 777"/>
                  <a:gd name="T16" fmla="*/ 2147483647 w 705"/>
                  <a:gd name="T17" fmla="*/ 2147483647 h 777"/>
                  <a:gd name="T18" fmla="*/ 2147483647 w 705"/>
                  <a:gd name="T19" fmla="*/ 2147483647 h 777"/>
                  <a:gd name="T20" fmla="*/ 2147483647 w 705"/>
                  <a:gd name="T21" fmla="*/ 2147483647 h 777"/>
                  <a:gd name="T22" fmla="*/ 2147483647 w 705"/>
                  <a:gd name="T23" fmla="*/ 2147483647 h 777"/>
                  <a:gd name="T24" fmla="*/ 2147483647 w 705"/>
                  <a:gd name="T25" fmla="*/ 2147483647 h 777"/>
                  <a:gd name="T26" fmla="*/ 2147483647 w 705"/>
                  <a:gd name="T27" fmla="*/ 2147483647 h 777"/>
                  <a:gd name="T28" fmla="*/ 2147483647 w 705"/>
                  <a:gd name="T29" fmla="*/ 2147483647 h 777"/>
                  <a:gd name="T30" fmla="*/ 2147483647 w 705"/>
                  <a:gd name="T31" fmla="*/ 2147483647 h 777"/>
                  <a:gd name="T32" fmla="*/ 2147483647 w 705"/>
                  <a:gd name="T33" fmla="*/ 2147483647 h 777"/>
                  <a:gd name="T34" fmla="*/ 2147483647 w 705"/>
                  <a:gd name="T35" fmla="*/ 2147483647 h 777"/>
                  <a:gd name="T36" fmla="*/ 2147483647 w 705"/>
                  <a:gd name="T37" fmla="*/ 2147483647 h 777"/>
                  <a:gd name="T38" fmla="*/ 2147483647 w 705"/>
                  <a:gd name="T39" fmla="*/ 2147483647 h 777"/>
                  <a:gd name="T40" fmla="*/ 2147483647 w 705"/>
                  <a:gd name="T41" fmla="*/ 2147483647 h 777"/>
                  <a:gd name="T42" fmla="*/ 2147483647 w 705"/>
                  <a:gd name="T43" fmla="*/ 2147483647 h 777"/>
                  <a:gd name="T44" fmla="*/ 2147483647 w 705"/>
                  <a:gd name="T45" fmla="*/ 2147483647 h 777"/>
                  <a:gd name="T46" fmla="*/ 2147483647 w 705"/>
                  <a:gd name="T47" fmla="*/ 2147483647 h 777"/>
                  <a:gd name="T48" fmla="*/ 2147483647 w 705"/>
                  <a:gd name="T49" fmla="*/ 2147483647 h 777"/>
                  <a:gd name="T50" fmla="*/ 2147483647 w 705"/>
                  <a:gd name="T51" fmla="*/ 2147483647 h 777"/>
                  <a:gd name="T52" fmla="*/ 2147483647 w 705"/>
                  <a:gd name="T53" fmla="*/ 2147483647 h 777"/>
                  <a:gd name="T54" fmla="*/ 2147483647 w 705"/>
                  <a:gd name="T55" fmla="*/ 2147483647 h 777"/>
                  <a:gd name="T56" fmla="*/ 2147483647 w 705"/>
                  <a:gd name="T57" fmla="*/ 2147483647 h 777"/>
                  <a:gd name="T58" fmla="*/ 2147483647 w 705"/>
                  <a:gd name="T59" fmla="*/ 2147483647 h 777"/>
                  <a:gd name="T60" fmla="*/ 2147483647 w 705"/>
                  <a:gd name="T61" fmla="*/ 2147483647 h 777"/>
                  <a:gd name="T62" fmla="*/ 2147483647 w 705"/>
                  <a:gd name="T63" fmla="*/ 2147483647 h 777"/>
                  <a:gd name="T64" fmla="*/ 2147483647 w 705"/>
                  <a:gd name="T65" fmla="*/ 2147483647 h 777"/>
                  <a:gd name="T66" fmla="*/ 2147483647 w 705"/>
                  <a:gd name="T67" fmla="*/ 2147483647 h 777"/>
                  <a:gd name="T68" fmla="*/ 2147483647 w 705"/>
                  <a:gd name="T69" fmla="*/ 2147483647 h 777"/>
                  <a:gd name="T70" fmla="*/ 2147483647 w 705"/>
                  <a:gd name="T71" fmla="*/ 2147483647 h 777"/>
                  <a:gd name="T72" fmla="*/ 2147483647 w 705"/>
                  <a:gd name="T73" fmla="*/ 2147483647 h 777"/>
                  <a:gd name="T74" fmla="*/ 2147483647 w 705"/>
                  <a:gd name="T75" fmla="*/ 2147483647 h 777"/>
                  <a:gd name="T76" fmla="*/ 2147483647 w 705"/>
                  <a:gd name="T77" fmla="*/ 2147483647 h 777"/>
                  <a:gd name="T78" fmla="*/ 2147483647 w 705"/>
                  <a:gd name="T79" fmla="*/ 2147483647 h 777"/>
                  <a:gd name="T80" fmla="*/ 2147483647 w 705"/>
                  <a:gd name="T81" fmla="*/ 2147483647 h 777"/>
                  <a:gd name="T82" fmla="*/ 2147483647 w 705"/>
                  <a:gd name="T83" fmla="*/ 2147483647 h 777"/>
                  <a:gd name="T84" fmla="*/ 2147483647 w 705"/>
                  <a:gd name="T85" fmla="*/ 2147483647 h 777"/>
                  <a:gd name="T86" fmla="*/ 2147483647 w 705"/>
                  <a:gd name="T87" fmla="*/ 2147483647 h 777"/>
                  <a:gd name="T88" fmla="*/ 2147483647 w 705"/>
                  <a:gd name="T89" fmla="*/ 2147483647 h 777"/>
                  <a:gd name="T90" fmla="*/ 2147483647 w 705"/>
                  <a:gd name="T91" fmla="*/ 2147483647 h 777"/>
                  <a:gd name="T92" fmla="*/ 2147483647 w 705"/>
                  <a:gd name="T93" fmla="*/ 2147483647 h 777"/>
                  <a:gd name="T94" fmla="*/ 2147483647 w 705"/>
                  <a:gd name="T95" fmla="*/ 2147483647 h 777"/>
                  <a:gd name="T96" fmla="*/ 2147483647 w 705"/>
                  <a:gd name="T97" fmla="*/ 2147483647 h 777"/>
                  <a:gd name="T98" fmla="*/ 2147483647 w 705"/>
                  <a:gd name="T99" fmla="*/ 2147483647 h 777"/>
                  <a:gd name="T100" fmla="*/ 2147483647 w 705"/>
                  <a:gd name="T101" fmla="*/ 2147483647 h 777"/>
                  <a:gd name="T102" fmla="*/ 2147483647 w 705"/>
                  <a:gd name="T103" fmla="*/ 2147483647 h 777"/>
                  <a:gd name="T104" fmla="*/ 2147483647 w 705"/>
                  <a:gd name="T105" fmla="*/ 2147483647 h 777"/>
                  <a:gd name="T106" fmla="*/ 2147483647 w 705"/>
                  <a:gd name="T107" fmla="*/ 2147483647 h 777"/>
                  <a:gd name="T108" fmla="*/ 2147483647 w 705"/>
                  <a:gd name="T109" fmla="*/ 2147483647 h 777"/>
                  <a:gd name="T110" fmla="*/ 2147483647 w 705"/>
                  <a:gd name="T111" fmla="*/ 2147483647 h 777"/>
                  <a:gd name="T112" fmla="*/ 2147483647 w 705"/>
                  <a:gd name="T113" fmla="*/ 2147483647 h 777"/>
                  <a:gd name="T114" fmla="*/ 2147483647 w 705"/>
                  <a:gd name="T115" fmla="*/ 2147483647 h 777"/>
                  <a:gd name="T116" fmla="*/ 2147483647 w 705"/>
                  <a:gd name="T117" fmla="*/ 2147483647 h 777"/>
                  <a:gd name="T118" fmla="*/ 2147483647 w 705"/>
                  <a:gd name="T119" fmla="*/ 2147483647 h 777"/>
                  <a:gd name="T120" fmla="*/ 2147483647 w 705"/>
                  <a:gd name="T121" fmla="*/ 2147483647 h 7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5"/>
                  <a:gd name="T184" fmla="*/ 0 h 777"/>
                  <a:gd name="T185" fmla="*/ 705 w 705"/>
                  <a:gd name="T186" fmla="*/ 777 h 7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5" h="777">
                    <a:moveTo>
                      <a:pt x="322" y="195"/>
                    </a:moveTo>
                    <a:lnTo>
                      <a:pt x="323" y="197"/>
                    </a:lnTo>
                    <a:lnTo>
                      <a:pt x="325" y="195"/>
                    </a:lnTo>
                    <a:lnTo>
                      <a:pt x="325" y="191"/>
                    </a:lnTo>
                    <a:lnTo>
                      <a:pt x="327" y="192"/>
                    </a:lnTo>
                    <a:lnTo>
                      <a:pt x="328" y="194"/>
                    </a:lnTo>
                    <a:lnTo>
                      <a:pt x="329" y="193"/>
                    </a:lnTo>
                    <a:lnTo>
                      <a:pt x="330" y="190"/>
                    </a:lnTo>
                    <a:lnTo>
                      <a:pt x="330" y="187"/>
                    </a:lnTo>
                    <a:lnTo>
                      <a:pt x="331" y="183"/>
                    </a:lnTo>
                    <a:lnTo>
                      <a:pt x="330" y="181"/>
                    </a:lnTo>
                    <a:lnTo>
                      <a:pt x="327" y="179"/>
                    </a:lnTo>
                    <a:lnTo>
                      <a:pt x="326" y="176"/>
                    </a:lnTo>
                    <a:lnTo>
                      <a:pt x="324" y="176"/>
                    </a:lnTo>
                    <a:lnTo>
                      <a:pt x="323" y="175"/>
                    </a:lnTo>
                    <a:lnTo>
                      <a:pt x="320" y="172"/>
                    </a:lnTo>
                    <a:lnTo>
                      <a:pt x="319" y="168"/>
                    </a:lnTo>
                    <a:lnTo>
                      <a:pt x="319" y="162"/>
                    </a:lnTo>
                    <a:lnTo>
                      <a:pt x="318" y="162"/>
                    </a:lnTo>
                    <a:lnTo>
                      <a:pt x="317" y="163"/>
                    </a:lnTo>
                    <a:lnTo>
                      <a:pt x="316" y="163"/>
                    </a:lnTo>
                    <a:lnTo>
                      <a:pt x="314" y="158"/>
                    </a:lnTo>
                    <a:lnTo>
                      <a:pt x="314" y="154"/>
                    </a:lnTo>
                    <a:lnTo>
                      <a:pt x="317" y="141"/>
                    </a:lnTo>
                    <a:lnTo>
                      <a:pt x="320" y="139"/>
                    </a:lnTo>
                    <a:lnTo>
                      <a:pt x="323" y="138"/>
                    </a:lnTo>
                    <a:lnTo>
                      <a:pt x="327" y="137"/>
                    </a:lnTo>
                    <a:lnTo>
                      <a:pt x="328" y="136"/>
                    </a:lnTo>
                    <a:lnTo>
                      <a:pt x="329" y="136"/>
                    </a:lnTo>
                    <a:lnTo>
                      <a:pt x="330" y="133"/>
                    </a:lnTo>
                    <a:lnTo>
                      <a:pt x="333" y="134"/>
                    </a:lnTo>
                    <a:lnTo>
                      <a:pt x="334" y="136"/>
                    </a:lnTo>
                    <a:lnTo>
                      <a:pt x="330" y="138"/>
                    </a:lnTo>
                    <a:lnTo>
                      <a:pt x="329" y="140"/>
                    </a:lnTo>
                    <a:lnTo>
                      <a:pt x="325" y="141"/>
                    </a:lnTo>
                    <a:lnTo>
                      <a:pt x="326" y="143"/>
                    </a:lnTo>
                    <a:lnTo>
                      <a:pt x="328" y="143"/>
                    </a:lnTo>
                    <a:lnTo>
                      <a:pt x="338" y="138"/>
                    </a:lnTo>
                    <a:lnTo>
                      <a:pt x="346" y="133"/>
                    </a:lnTo>
                    <a:lnTo>
                      <a:pt x="357" y="127"/>
                    </a:lnTo>
                    <a:lnTo>
                      <a:pt x="360" y="126"/>
                    </a:lnTo>
                    <a:lnTo>
                      <a:pt x="362" y="125"/>
                    </a:lnTo>
                    <a:lnTo>
                      <a:pt x="364" y="123"/>
                    </a:lnTo>
                    <a:lnTo>
                      <a:pt x="367" y="121"/>
                    </a:lnTo>
                    <a:lnTo>
                      <a:pt x="362" y="120"/>
                    </a:lnTo>
                    <a:lnTo>
                      <a:pt x="363" y="117"/>
                    </a:lnTo>
                    <a:lnTo>
                      <a:pt x="370" y="114"/>
                    </a:lnTo>
                    <a:lnTo>
                      <a:pt x="371" y="115"/>
                    </a:lnTo>
                    <a:lnTo>
                      <a:pt x="379" y="116"/>
                    </a:lnTo>
                    <a:lnTo>
                      <a:pt x="381" y="119"/>
                    </a:lnTo>
                    <a:lnTo>
                      <a:pt x="383" y="117"/>
                    </a:lnTo>
                    <a:lnTo>
                      <a:pt x="385" y="116"/>
                    </a:lnTo>
                    <a:lnTo>
                      <a:pt x="387" y="118"/>
                    </a:lnTo>
                    <a:lnTo>
                      <a:pt x="388" y="116"/>
                    </a:lnTo>
                    <a:lnTo>
                      <a:pt x="389" y="115"/>
                    </a:lnTo>
                    <a:lnTo>
                      <a:pt x="389" y="113"/>
                    </a:lnTo>
                    <a:lnTo>
                      <a:pt x="389" y="112"/>
                    </a:lnTo>
                    <a:lnTo>
                      <a:pt x="392" y="112"/>
                    </a:lnTo>
                    <a:lnTo>
                      <a:pt x="394" y="113"/>
                    </a:lnTo>
                    <a:lnTo>
                      <a:pt x="394" y="116"/>
                    </a:lnTo>
                    <a:lnTo>
                      <a:pt x="395" y="115"/>
                    </a:lnTo>
                    <a:lnTo>
                      <a:pt x="400" y="124"/>
                    </a:lnTo>
                    <a:lnTo>
                      <a:pt x="401" y="127"/>
                    </a:lnTo>
                    <a:lnTo>
                      <a:pt x="399" y="127"/>
                    </a:lnTo>
                    <a:lnTo>
                      <a:pt x="399" y="129"/>
                    </a:lnTo>
                    <a:lnTo>
                      <a:pt x="401" y="131"/>
                    </a:lnTo>
                    <a:lnTo>
                      <a:pt x="404" y="131"/>
                    </a:lnTo>
                    <a:lnTo>
                      <a:pt x="406" y="130"/>
                    </a:lnTo>
                    <a:lnTo>
                      <a:pt x="409" y="127"/>
                    </a:lnTo>
                    <a:lnTo>
                      <a:pt x="409" y="124"/>
                    </a:lnTo>
                    <a:lnTo>
                      <a:pt x="406" y="117"/>
                    </a:lnTo>
                    <a:lnTo>
                      <a:pt x="401" y="116"/>
                    </a:lnTo>
                    <a:lnTo>
                      <a:pt x="398" y="114"/>
                    </a:lnTo>
                    <a:lnTo>
                      <a:pt x="393" y="110"/>
                    </a:lnTo>
                    <a:lnTo>
                      <a:pt x="390" y="107"/>
                    </a:lnTo>
                    <a:lnTo>
                      <a:pt x="391" y="105"/>
                    </a:lnTo>
                    <a:lnTo>
                      <a:pt x="395" y="103"/>
                    </a:lnTo>
                    <a:lnTo>
                      <a:pt x="395" y="101"/>
                    </a:lnTo>
                    <a:lnTo>
                      <a:pt x="391" y="95"/>
                    </a:lnTo>
                    <a:lnTo>
                      <a:pt x="387" y="96"/>
                    </a:lnTo>
                    <a:lnTo>
                      <a:pt x="385" y="93"/>
                    </a:lnTo>
                    <a:lnTo>
                      <a:pt x="390" y="87"/>
                    </a:lnTo>
                    <a:lnTo>
                      <a:pt x="392" y="85"/>
                    </a:lnTo>
                    <a:lnTo>
                      <a:pt x="391" y="80"/>
                    </a:lnTo>
                    <a:lnTo>
                      <a:pt x="389" y="80"/>
                    </a:lnTo>
                    <a:lnTo>
                      <a:pt x="388" y="76"/>
                    </a:lnTo>
                    <a:lnTo>
                      <a:pt x="384" y="75"/>
                    </a:lnTo>
                    <a:lnTo>
                      <a:pt x="380" y="75"/>
                    </a:lnTo>
                    <a:lnTo>
                      <a:pt x="378" y="74"/>
                    </a:lnTo>
                    <a:lnTo>
                      <a:pt x="378" y="72"/>
                    </a:lnTo>
                    <a:lnTo>
                      <a:pt x="385" y="67"/>
                    </a:lnTo>
                    <a:lnTo>
                      <a:pt x="386" y="63"/>
                    </a:lnTo>
                    <a:lnTo>
                      <a:pt x="389" y="60"/>
                    </a:lnTo>
                    <a:lnTo>
                      <a:pt x="393" y="58"/>
                    </a:lnTo>
                    <a:lnTo>
                      <a:pt x="395" y="54"/>
                    </a:lnTo>
                    <a:lnTo>
                      <a:pt x="395" y="50"/>
                    </a:lnTo>
                    <a:lnTo>
                      <a:pt x="394" y="48"/>
                    </a:lnTo>
                    <a:lnTo>
                      <a:pt x="391" y="47"/>
                    </a:lnTo>
                    <a:lnTo>
                      <a:pt x="384" y="47"/>
                    </a:lnTo>
                    <a:lnTo>
                      <a:pt x="380" y="45"/>
                    </a:lnTo>
                    <a:lnTo>
                      <a:pt x="371" y="46"/>
                    </a:lnTo>
                    <a:lnTo>
                      <a:pt x="368" y="44"/>
                    </a:lnTo>
                    <a:lnTo>
                      <a:pt x="357" y="42"/>
                    </a:lnTo>
                    <a:lnTo>
                      <a:pt x="352" y="42"/>
                    </a:lnTo>
                    <a:lnTo>
                      <a:pt x="347" y="43"/>
                    </a:lnTo>
                    <a:lnTo>
                      <a:pt x="341" y="39"/>
                    </a:lnTo>
                    <a:lnTo>
                      <a:pt x="335" y="38"/>
                    </a:lnTo>
                    <a:lnTo>
                      <a:pt x="324" y="35"/>
                    </a:lnTo>
                    <a:lnTo>
                      <a:pt x="321" y="29"/>
                    </a:lnTo>
                    <a:lnTo>
                      <a:pt x="316" y="22"/>
                    </a:lnTo>
                    <a:lnTo>
                      <a:pt x="319" y="20"/>
                    </a:lnTo>
                    <a:lnTo>
                      <a:pt x="318" y="18"/>
                    </a:lnTo>
                    <a:lnTo>
                      <a:pt x="313" y="14"/>
                    </a:lnTo>
                    <a:lnTo>
                      <a:pt x="313" y="11"/>
                    </a:lnTo>
                    <a:lnTo>
                      <a:pt x="311" y="7"/>
                    </a:lnTo>
                    <a:lnTo>
                      <a:pt x="317" y="3"/>
                    </a:lnTo>
                    <a:lnTo>
                      <a:pt x="316" y="1"/>
                    </a:lnTo>
                    <a:lnTo>
                      <a:pt x="311" y="0"/>
                    </a:lnTo>
                    <a:lnTo>
                      <a:pt x="305" y="0"/>
                    </a:lnTo>
                    <a:lnTo>
                      <a:pt x="300" y="2"/>
                    </a:lnTo>
                    <a:lnTo>
                      <a:pt x="288" y="12"/>
                    </a:lnTo>
                    <a:lnTo>
                      <a:pt x="282" y="10"/>
                    </a:lnTo>
                    <a:lnTo>
                      <a:pt x="274" y="7"/>
                    </a:lnTo>
                    <a:lnTo>
                      <a:pt x="271" y="11"/>
                    </a:lnTo>
                    <a:lnTo>
                      <a:pt x="268" y="11"/>
                    </a:lnTo>
                    <a:lnTo>
                      <a:pt x="259" y="12"/>
                    </a:lnTo>
                    <a:lnTo>
                      <a:pt x="252" y="18"/>
                    </a:lnTo>
                    <a:lnTo>
                      <a:pt x="249" y="26"/>
                    </a:lnTo>
                    <a:lnTo>
                      <a:pt x="246" y="26"/>
                    </a:lnTo>
                    <a:lnTo>
                      <a:pt x="240" y="26"/>
                    </a:lnTo>
                    <a:lnTo>
                      <a:pt x="234" y="24"/>
                    </a:lnTo>
                    <a:lnTo>
                      <a:pt x="230" y="20"/>
                    </a:lnTo>
                    <a:lnTo>
                      <a:pt x="228" y="20"/>
                    </a:lnTo>
                    <a:lnTo>
                      <a:pt x="225" y="21"/>
                    </a:lnTo>
                    <a:lnTo>
                      <a:pt x="219" y="22"/>
                    </a:lnTo>
                    <a:lnTo>
                      <a:pt x="218" y="25"/>
                    </a:lnTo>
                    <a:lnTo>
                      <a:pt x="220" y="30"/>
                    </a:lnTo>
                    <a:lnTo>
                      <a:pt x="218" y="37"/>
                    </a:lnTo>
                    <a:lnTo>
                      <a:pt x="220" y="41"/>
                    </a:lnTo>
                    <a:lnTo>
                      <a:pt x="219" y="46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0"/>
                    </a:lnTo>
                    <a:lnTo>
                      <a:pt x="204" y="38"/>
                    </a:lnTo>
                    <a:lnTo>
                      <a:pt x="200" y="39"/>
                    </a:lnTo>
                    <a:lnTo>
                      <a:pt x="198" y="42"/>
                    </a:lnTo>
                    <a:lnTo>
                      <a:pt x="197" y="44"/>
                    </a:lnTo>
                    <a:lnTo>
                      <a:pt x="198" y="47"/>
                    </a:lnTo>
                    <a:lnTo>
                      <a:pt x="196" y="53"/>
                    </a:lnTo>
                    <a:lnTo>
                      <a:pt x="201" y="56"/>
                    </a:lnTo>
                    <a:lnTo>
                      <a:pt x="203" y="58"/>
                    </a:lnTo>
                    <a:lnTo>
                      <a:pt x="200" y="62"/>
                    </a:lnTo>
                    <a:lnTo>
                      <a:pt x="202" y="67"/>
                    </a:lnTo>
                    <a:lnTo>
                      <a:pt x="202" y="71"/>
                    </a:lnTo>
                    <a:lnTo>
                      <a:pt x="199" y="73"/>
                    </a:lnTo>
                    <a:lnTo>
                      <a:pt x="196" y="73"/>
                    </a:lnTo>
                    <a:lnTo>
                      <a:pt x="195" y="69"/>
                    </a:lnTo>
                    <a:lnTo>
                      <a:pt x="195" y="67"/>
                    </a:lnTo>
                    <a:lnTo>
                      <a:pt x="195" y="64"/>
                    </a:lnTo>
                    <a:lnTo>
                      <a:pt x="192" y="62"/>
                    </a:lnTo>
                    <a:lnTo>
                      <a:pt x="193" y="58"/>
                    </a:lnTo>
                    <a:lnTo>
                      <a:pt x="192" y="57"/>
                    </a:lnTo>
                    <a:lnTo>
                      <a:pt x="188" y="59"/>
                    </a:lnTo>
                    <a:lnTo>
                      <a:pt x="181" y="59"/>
                    </a:lnTo>
                    <a:lnTo>
                      <a:pt x="179" y="61"/>
                    </a:lnTo>
                    <a:lnTo>
                      <a:pt x="179" y="65"/>
                    </a:lnTo>
                    <a:lnTo>
                      <a:pt x="171" y="66"/>
                    </a:lnTo>
                    <a:lnTo>
                      <a:pt x="169" y="65"/>
                    </a:lnTo>
                    <a:lnTo>
                      <a:pt x="163" y="57"/>
                    </a:lnTo>
                    <a:lnTo>
                      <a:pt x="163" y="53"/>
                    </a:lnTo>
                    <a:lnTo>
                      <a:pt x="163" y="50"/>
                    </a:lnTo>
                    <a:lnTo>
                      <a:pt x="161" y="48"/>
                    </a:lnTo>
                    <a:lnTo>
                      <a:pt x="158" y="49"/>
                    </a:lnTo>
                    <a:lnTo>
                      <a:pt x="154" y="50"/>
                    </a:lnTo>
                    <a:lnTo>
                      <a:pt x="152" y="53"/>
                    </a:lnTo>
                    <a:lnTo>
                      <a:pt x="151" y="56"/>
                    </a:lnTo>
                    <a:lnTo>
                      <a:pt x="152" y="61"/>
                    </a:lnTo>
                    <a:lnTo>
                      <a:pt x="154" y="67"/>
                    </a:lnTo>
                    <a:lnTo>
                      <a:pt x="152" y="71"/>
                    </a:lnTo>
                    <a:lnTo>
                      <a:pt x="149" y="76"/>
                    </a:lnTo>
                    <a:lnTo>
                      <a:pt x="146" y="80"/>
                    </a:lnTo>
                    <a:lnTo>
                      <a:pt x="138" y="88"/>
                    </a:lnTo>
                    <a:lnTo>
                      <a:pt x="137" y="91"/>
                    </a:lnTo>
                    <a:lnTo>
                      <a:pt x="139" y="98"/>
                    </a:lnTo>
                    <a:lnTo>
                      <a:pt x="139" y="102"/>
                    </a:lnTo>
                    <a:lnTo>
                      <a:pt x="139" y="104"/>
                    </a:lnTo>
                    <a:lnTo>
                      <a:pt x="138" y="108"/>
                    </a:lnTo>
                    <a:lnTo>
                      <a:pt x="136" y="109"/>
                    </a:lnTo>
                    <a:lnTo>
                      <a:pt x="132" y="106"/>
                    </a:lnTo>
                    <a:lnTo>
                      <a:pt x="134" y="102"/>
                    </a:lnTo>
                    <a:lnTo>
                      <a:pt x="133" y="99"/>
                    </a:lnTo>
                    <a:lnTo>
                      <a:pt x="126" y="91"/>
                    </a:lnTo>
                    <a:lnTo>
                      <a:pt x="129" y="86"/>
                    </a:lnTo>
                    <a:lnTo>
                      <a:pt x="128" y="83"/>
                    </a:lnTo>
                    <a:lnTo>
                      <a:pt x="126" y="81"/>
                    </a:lnTo>
                    <a:lnTo>
                      <a:pt x="121" y="82"/>
                    </a:lnTo>
                    <a:lnTo>
                      <a:pt x="116" y="80"/>
                    </a:lnTo>
                    <a:lnTo>
                      <a:pt x="110" y="71"/>
                    </a:lnTo>
                    <a:lnTo>
                      <a:pt x="108" y="68"/>
                    </a:lnTo>
                    <a:lnTo>
                      <a:pt x="106" y="67"/>
                    </a:lnTo>
                    <a:lnTo>
                      <a:pt x="109" y="55"/>
                    </a:lnTo>
                    <a:lnTo>
                      <a:pt x="108" y="51"/>
                    </a:lnTo>
                    <a:lnTo>
                      <a:pt x="106" y="50"/>
                    </a:lnTo>
                    <a:lnTo>
                      <a:pt x="104" y="51"/>
                    </a:lnTo>
                    <a:lnTo>
                      <a:pt x="98" y="57"/>
                    </a:lnTo>
                    <a:lnTo>
                      <a:pt x="86" y="66"/>
                    </a:lnTo>
                    <a:lnTo>
                      <a:pt x="86" y="68"/>
                    </a:lnTo>
                    <a:lnTo>
                      <a:pt x="89" y="75"/>
                    </a:lnTo>
                    <a:lnTo>
                      <a:pt x="88" y="79"/>
                    </a:lnTo>
                    <a:lnTo>
                      <a:pt x="83" y="82"/>
                    </a:lnTo>
                    <a:lnTo>
                      <a:pt x="81" y="84"/>
                    </a:lnTo>
                    <a:lnTo>
                      <a:pt x="80" y="88"/>
                    </a:lnTo>
                    <a:lnTo>
                      <a:pt x="74" y="91"/>
                    </a:lnTo>
                    <a:lnTo>
                      <a:pt x="73" y="96"/>
                    </a:lnTo>
                    <a:lnTo>
                      <a:pt x="65" y="94"/>
                    </a:lnTo>
                    <a:lnTo>
                      <a:pt x="62" y="90"/>
                    </a:lnTo>
                    <a:lnTo>
                      <a:pt x="58" y="92"/>
                    </a:lnTo>
                    <a:lnTo>
                      <a:pt x="56" y="91"/>
                    </a:lnTo>
                    <a:lnTo>
                      <a:pt x="50" y="94"/>
                    </a:lnTo>
                    <a:lnTo>
                      <a:pt x="45" y="94"/>
                    </a:lnTo>
                    <a:lnTo>
                      <a:pt x="43" y="93"/>
                    </a:lnTo>
                    <a:lnTo>
                      <a:pt x="36" y="97"/>
                    </a:lnTo>
                    <a:lnTo>
                      <a:pt x="33" y="98"/>
                    </a:lnTo>
                    <a:lnTo>
                      <a:pt x="31" y="97"/>
                    </a:lnTo>
                    <a:lnTo>
                      <a:pt x="28" y="94"/>
                    </a:lnTo>
                    <a:lnTo>
                      <a:pt x="26" y="94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19" y="101"/>
                    </a:lnTo>
                    <a:lnTo>
                      <a:pt x="14" y="101"/>
                    </a:lnTo>
                    <a:lnTo>
                      <a:pt x="14" y="102"/>
                    </a:lnTo>
                    <a:lnTo>
                      <a:pt x="13" y="104"/>
                    </a:lnTo>
                    <a:lnTo>
                      <a:pt x="14" y="111"/>
                    </a:lnTo>
                    <a:lnTo>
                      <a:pt x="14" y="112"/>
                    </a:lnTo>
                    <a:lnTo>
                      <a:pt x="18" y="114"/>
                    </a:lnTo>
                    <a:lnTo>
                      <a:pt x="19" y="116"/>
                    </a:lnTo>
                    <a:lnTo>
                      <a:pt x="23" y="116"/>
                    </a:lnTo>
                    <a:lnTo>
                      <a:pt x="22" y="126"/>
                    </a:lnTo>
                    <a:lnTo>
                      <a:pt x="26" y="127"/>
                    </a:lnTo>
                    <a:lnTo>
                      <a:pt x="26" y="132"/>
                    </a:lnTo>
                    <a:lnTo>
                      <a:pt x="31" y="137"/>
                    </a:lnTo>
                    <a:lnTo>
                      <a:pt x="32" y="140"/>
                    </a:lnTo>
                    <a:lnTo>
                      <a:pt x="28" y="145"/>
                    </a:lnTo>
                    <a:lnTo>
                      <a:pt x="29" y="150"/>
                    </a:lnTo>
                    <a:lnTo>
                      <a:pt x="26" y="154"/>
                    </a:lnTo>
                    <a:lnTo>
                      <a:pt x="21" y="154"/>
                    </a:lnTo>
                    <a:lnTo>
                      <a:pt x="20" y="155"/>
                    </a:lnTo>
                    <a:lnTo>
                      <a:pt x="18" y="157"/>
                    </a:lnTo>
                    <a:lnTo>
                      <a:pt x="14" y="158"/>
                    </a:lnTo>
                    <a:lnTo>
                      <a:pt x="15" y="160"/>
                    </a:lnTo>
                    <a:lnTo>
                      <a:pt x="13" y="161"/>
                    </a:lnTo>
                    <a:lnTo>
                      <a:pt x="8" y="158"/>
                    </a:lnTo>
                    <a:lnTo>
                      <a:pt x="0" y="161"/>
                    </a:lnTo>
                    <a:lnTo>
                      <a:pt x="2" y="165"/>
                    </a:lnTo>
                    <a:lnTo>
                      <a:pt x="2" y="169"/>
                    </a:lnTo>
                    <a:lnTo>
                      <a:pt x="6" y="170"/>
                    </a:lnTo>
                    <a:lnTo>
                      <a:pt x="5" y="175"/>
                    </a:lnTo>
                    <a:lnTo>
                      <a:pt x="7" y="180"/>
                    </a:lnTo>
                    <a:lnTo>
                      <a:pt x="10" y="183"/>
                    </a:lnTo>
                    <a:lnTo>
                      <a:pt x="17" y="185"/>
                    </a:lnTo>
                    <a:lnTo>
                      <a:pt x="20" y="187"/>
                    </a:lnTo>
                    <a:lnTo>
                      <a:pt x="20" y="189"/>
                    </a:lnTo>
                    <a:lnTo>
                      <a:pt x="20" y="194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3" y="200"/>
                    </a:lnTo>
                    <a:lnTo>
                      <a:pt x="20" y="198"/>
                    </a:lnTo>
                    <a:lnTo>
                      <a:pt x="17" y="198"/>
                    </a:lnTo>
                    <a:lnTo>
                      <a:pt x="15" y="201"/>
                    </a:lnTo>
                    <a:lnTo>
                      <a:pt x="14" y="205"/>
                    </a:lnTo>
                    <a:lnTo>
                      <a:pt x="13" y="209"/>
                    </a:lnTo>
                    <a:lnTo>
                      <a:pt x="11" y="210"/>
                    </a:lnTo>
                    <a:lnTo>
                      <a:pt x="9" y="212"/>
                    </a:lnTo>
                    <a:lnTo>
                      <a:pt x="11" y="216"/>
                    </a:lnTo>
                    <a:lnTo>
                      <a:pt x="13" y="219"/>
                    </a:lnTo>
                    <a:lnTo>
                      <a:pt x="11" y="220"/>
                    </a:lnTo>
                    <a:lnTo>
                      <a:pt x="12" y="222"/>
                    </a:lnTo>
                    <a:lnTo>
                      <a:pt x="10" y="226"/>
                    </a:lnTo>
                    <a:lnTo>
                      <a:pt x="15" y="232"/>
                    </a:lnTo>
                    <a:lnTo>
                      <a:pt x="17" y="237"/>
                    </a:lnTo>
                    <a:lnTo>
                      <a:pt x="25" y="240"/>
                    </a:lnTo>
                    <a:lnTo>
                      <a:pt x="26" y="240"/>
                    </a:lnTo>
                    <a:lnTo>
                      <a:pt x="28" y="242"/>
                    </a:lnTo>
                    <a:lnTo>
                      <a:pt x="31" y="242"/>
                    </a:lnTo>
                    <a:lnTo>
                      <a:pt x="33" y="246"/>
                    </a:lnTo>
                    <a:lnTo>
                      <a:pt x="36" y="246"/>
                    </a:lnTo>
                    <a:lnTo>
                      <a:pt x="43" y="245"/>
                    </a:lnTo>
                    <a:lnTo>
                      <a:pt x="50" y="247"/>
                    </a:lnTo>
                    <a:lnTo>
                      <a:pt x="52" y="244"/>
                    </a:lnTo>
                    <a:lnTo>
                      <a:pt x="55" y="246"/>
                    </a:lnTo>
                    <a:lnTo>
                      <a:pt x="54" y="249"/>
                    </a:lnTo>
                    <a:lnTo>
                      <a:pt x="56" y="252"/>
                    </a:lnTo>
                    <a:lnTo>
                      <a:pt x="57" y="253"/>
                    </a:lnTo>
                    <a:lnTo>
                      <a:pt x="57" y="255"/>
                    </a:lnTo>
                    <a:lnTo>
                      <a:pt x="56" y="257"/>
                    </a:lnTo>
                    <a:lnTo>
                      <a:pt x="53" y="257"/>
                    </a:lnTo>
                    <a:lnTo>
                      <a:pt x="54" y="258"/>
                    </a:lnTo>
                    <a:lnTo>
                      <a:pt x="51" y="262"/>
                    </a:lnTo>
                    <a:lnTo>
                      <a:pt x="48" y="263"/>
                    </a:lnTo>
                    <a:lnTo>
                      <a:pt x="47" y="268"/>
                    </a:lnTo>
                    <a:lnTo>
                      <a:pt x="44" y="269"/>
                    </a:lnTo>
                    <a:lnTo>
                      <a:pt x="44" y="274"/>
                    </a:lnTo>
                    <a:lnTo>
                      <a:pt x="46" y="277"/>
                    </a:lnTo>
                    <a:lnTo>
                      <a:pt x="49" y="276"/>
                    </a:lnTo>
                    <a:lnTo>
                      <a:pt x="50" y="277"/>
                    </a:lnTo>
                    <a:lnTo>
                      <a:pt x="51" y="278"/>
                    </a:lnTo>
                    <a:lnTo>
                      <a:pt x="54" y="276"/>
                    </a:lnTo>
                    <a:lnTo>
                      <a:pt x="58" y="276"/>
                    </a:lnTo>
                    <a:lnTo>
                      <a:pt x="64" y="273"/>
                    </a:lnTo>
                    <a:lnTo>
                      <a:pt x="67" y="274"/>
                    </a:lnTo>
                    <a:lnTo>
                      <a:pt x="70" y="273"/>
                    </a:lnTo>
                    <a:lnTo>
                      <a:pt x="78" y="267"/>
                    </a:lnTo>
                    <a:lnTo>
                      <a:pt x="81" y="262"/>
                    </a:lnTo>
                    <a:lnTo>
                      <a:pt x="82" y="258"/>
                    </a:lnTo>
                    <a:lnTo>
                      <a:pt x="86" y="256"/>
                    </a:lnTo>
                    <a:lnTo>
                      <a:pt x="87" y="251"/>
                    </a:lnTo>
                    <a:lnTo>
                      <a:pt x="90" y="248"/>
                    </a:lnTo>
                    <a:lnTo>
                      <a:pt x="97" y="245"/>
                    </a:lnTo>
                    <a:lnTo>
                      <a:pt x="97" y="243"/>
                    </a:lnTo>
                    <a:lnTo>
                      <a:pt x="103" y="233"/>
                    </a:lnTo>
                    <a:lnTo>
                      <a:pt x="109" y="229"/>
                    </a:lnTo>
                    <a:lnTo>
                      <a:pt x="115" y="226"/>
                    </a:lnTo>
                    <a:lnTo>
                      <a:pt x="117" y="225"/>
                    </a:lnTo>
                    <a:lnTo>
                      <a:pt x="120" y="225"/>
                    </a:lnTo>
                    <a:lnTo>
                      <a:pt x="122" y="225"/>
                    </a:lnTo>
                    <a:lnTo>
                      <a:pt x="140" y="233"/>
                    </a:lnTo>
                    <a:lnTo>
                      <a:pt x="141" y="235"/>
                    </a:lnTo>
                    <a:lnTo>
                      <a:pt x="143" y="236"/>
                    </a:lnTo>
                    <a:lnTo>
                      <a:pt x="144" y="235"/>
                    </a:lnTo>
                    <a:lnTo>
                      <a:pt x="144" y="234"/>
                    </a:lnTo>
                    <a:lnTo>
                      <a:pt x="145" y="233"/>
                    </a:lnTo>
                    <a:lnTo>
                      <a:pt x="148" y="236"/>
                    </a:lnTo>
                    <a:lnTo>
                      <a:pt x="154" y="240"/>
                    </a:lnTo>
                    <a:lnTo>
                      <a:pt x="156" y="243"/>
                    </a:lnTo>
                    <a:lnTo>
                      <a:pt x="157" y="244"/>
                    </a:lnTo>
                    <a:lnTo>
                      <a:pt x="161" y="244"/>
                    </a:lnTo>
                    <a:lnTo>
                      <a:pt x="166" y="252"/>
                    </a:lnTo>
                    <a:lnTo>
                      <a:pt x="172" y="253"/>
                    </a:lnTo>
                    <a:lnTo>
                      <a:pt x="176" y="257"/>
                    </a:lnTo>
                    <a:lnTo>
                      <a:pt x="178" y="259"/>
                    </a:lnTo>
                    <a:lnTo>
                      <a:pt x="178" y="258"/>
                    </a:lnTo>
                    <a:lnTo>
                      <a:pt x="178" y="255"/>
                    </a:lnTo>
                    <a:lnTo>
                      <a:pt x="179" y="254"/>
                    </a:lnTo>
                    <a:lnTo>
                      <a:pt x="181" y="254"/>
                    </a:lnTo>
                    <a:lnTo>
                      <a:pt x="183" y="258"/>
                    </a:lnTo>
                    <a:lnTo>
                      <a:pt x="187" y="261"/>
                    </a:lnTo>
                    <a:lnTo>
                      <a:pt x="189" y="261"/>
                    </a:lnTo>
                    <a:lnTo>
                      <a:pt x="193" y="263"/>
                    </a:lnTo>
                    <a:lnTo>
                      <a:pt x="196" y="267"/>
                    </a:lnTo>
                    <a:lnTo>
                      <a:pt x="198" y="270"/>
                    </a:lnTo>
                    <a:lnTo>
                      <a:pt x="199" y="273"/>
                    </a:lnTo>
                    <a:lnTo>
                      <a:pt x="201" y="279"/>
                    </a:lnTo>
                    <a:lnTo>
                      <a:pt x="201" y="291"/>
                    </a:lnTo>
                    <a:lnTo>
                      <a:pt x="203" y="294"/>
                    </a:lnTo>
                    <a:lnTo>
                      <a:pt x="204" y="299"/>
                    </a:lnTo>
                    <a:lnTo>
                      <a:pt x="204" y="305"/>
                    </a:lnTo>
                    <a:lnTo>
                      <a:pt x="207" y="313"/>
                    </a:lnTo>
                    <a:lnTo>
                      <a:pt x="210" y="316"/>
                    </a:lnTo>
                    <a:lnTo>
                      <a:pt x="211" y="321"/>
                    </a:lnTo>
                    <a:lnTo>
                      <a:pt x="216" y="330"/>
                    </a:lnTo>
                    <a:lnTo>
                      <a:pt x="215" y="348"/>
                    </a:lnTo>
                    <a:lnTo>
                      <a:pt x="214" y="351"/>
                    </a:lnTo>
                    <a:lnTo>
                      <a:pt x="214" y="353"/>
                    </a:lnTo>
                    <a:lnTo>
                      <a:pt x="215" y="355"/>
                    </a:lnTo>
                    <a:lnTo>
                      <a:pt x="216" y="355"/>
                    </a:lnTo>
                    <a:lnTo>
                      <a:pt x="218" y="353"/>
                    </a:lnTo>
                    <a:lnTo>
                      <a:pt x="221" y="353"/>
                    </a:lnTo>
                    <a:lnTo>
                      <a:pt x="226" y="353"/>
                    </a:lnTo>
                    <a:lnTo>
                      <a:pt x="229" y="357"/>
                    </a:lnTo>
                    <a:lnTo>
                      <a:pt x="229" y="364"/>
                    </a:lnTo>
                    <a:lnTo>
                      <a:pt x="228" y="365"/>
                    </a:lnTo>
                    <a:lnTo>
                      <a:pt x="230" y="370"/>
                    </a:lnTo>
                    <a:lnTo>
                      <a:pt x="237" y="371"/>
                    </a:lnTo>
                    <a:lnTo>
                      <a:pt x="240" y="372"/>
                    </a:lnTo>
                    <a:lnTo>
                      <a:pt x="243" y="379"/>
                    </a:lnTo>
                    <a:lnTo>
                      <a:pt x="246" y="381"/>
                    </a:lnTo>
                    <a:lnTo>
                      <a:pt x="250" y="388"/>
                    </a:lnTo>
                    <a:lnTo>
                      <a:pt x="252" y="389"/>
                    </a:lnTo>
                    <a:lnTo>
                      <a:pt x="252" y="396"/>
                    </a:lnTo>
                    <a:lnTo>
                      <a:pt x="249" y="396"/>
                    </a:lnTo>
                    <a:lnTo>
                      <a:pt x="248" y="397"/>
                    </a:lnTo>
                    <a:lnTo>
                      <a:pt x="247" y="400"/>
                    </a:lnTo>
                    <a:lnTo>
                      <a:pt x="249" y="402"/>
                    </a:lnTo>
                    <a:lnTo>
                      <a:pt x="253" y="405"/>
                    </a:lnTo>
                    <a:lnTo>
                      <a:pt x="255" y="405"/>
                    </a:lnTo>
                    <a:lnTo>
                      <a:pt x="258" y="401"/>
                    </a:lnTo>
                    <a:lnTo>
                      <a:pt x="261" y="401"/>
                    </a:lnTo>
                    <a:lnTo>
                      <a:pt x="270" y="404"/>
                    </a:lnTo>
                    <a:lnTo>
                      <a:pt x="275" y="407"/>
                    </a:lnTo>
                    <a:lnTo>
                      <a:pt x="279" y="409"/>
                    </a:lnTo>
                    <a:lnTo>
                      <a:pt x="281" y="412"/>
                    </a:lnTo>
                    <a:lnTo>
                      <a:pt x="282" y="414"/>
                    </a:lnTo>
                    <a:lnTo>
                      <a:pt x="286" y="418"/>
                    </a:lnTo>
                    <a:lnTo>
                      <a:pt x="287" y="422"/>
                    </a:lnTo>
                    <a:lnTo>
                      <a:pt x="291" y="430"/>
                    </a:lnTo>
                    <a:lnTo>
                      <a:pt x="293" y="431"/>
                    </a:lnTo>
                    <a:lnTo>
                      <a:pt x="295" y="431"/>
                    </a:lnTo>
                    <a:lnTo>
                      <a:pt x="299" y="432"/>
                    </a:lnTo>
                    <a:lnTo>
                      <a:pt x="309" y="440"/>
                    </a:lnTo>
                    <a:lnTo>
                      <a:pt x="315" y="447"/>
                    </a:lnTo>
                    <a:lnTo>
                      <a:pt x="316" y="452"/>
                    </a:lnTo>
                    <a:lnTo>
                      <a:pt x="317" y="454"/>
                    </a:lnTo>
                    <a:lnTo>
                      <a:pt x="327" y="463"/>
                    </a:lnTo>
                    <a:lnTo>
                      <a:pt x="332" y="467"/>
                    </a:lnTo>
                    <a:lnTo>
                      <a:pt x="335" y="472"/>
                    </a:lnTo>
                    <a:lnTo>
                      <a:pt x="337" y="478"/>
                    </a:lnTo>
                    <a:lnTo>
                      <a:pt x="340" y="481"/>
                    </a:lnTo>
                    <a:lnTo>
                      <a:pt x="342" y="481"/>
                    </a:lnTo>
                    <a:lnTo>
                      <a:pt x="345" y="482"/>
                    </a:lnTo>
                    <a:lnTo>
                      <a:pt x="347" y="485"/>
                    </a:lnTo>
                    <a:lnTo>
                      <a:pt x="351" y="485"/>
                    </a:lnTo>
                    <a:lnTo>
                      <a:pt x="355" y="487"/>
                    </a:lnTo>
                    <a:lnTo>
                      <a:pt x="359" y="490"/>
                    </a:lnTo>
                    <a:lnTo>
                      <a:pt x="363" y="494"/>
                    </a:lnTo>
                    <a:lnTo>
                      <a:pt x="365" y="501"/>
                    </a:lnTo>
                    <a:lnTo>
                      <a:pt x="368" y="502"/>
                    </a:lnTo>
                    <a:lnTo>
                      <a:pt x="371" y="501"/>
                    </a:lnTo>
                    <a:lnTo>
                      <a:pt x="371" y="498"/>
                    </a:lnTo>
                    <a:lnTo>
                      <a:pt x="374" y="496"/>
                    </a:lnTo>
                    <a:lnTo>
                      <a:pt x="379" y="495"/>
                    </a:lnTo>
                    <a:lnTo>
                      <a:pt x="385" y="495"/>
                    </a:lnTo>
                    <a:lnTo>
                      <a:pt x="390" y="498"/>
                    </a:lnTo>
                    <a:lnTo>
                      <a:pt x="394" y="502"/>
                    </a:lnTo>
                    <a:lnTo>
                      <a:pt x="398" y="503"/>
                    </a:lnTo>
                    <a:lnTo>
                      <a:pt x="399" y="502"/>
                    </a:lnTo>
                    <a:lnTo>
                      <a:pt x="398" y="500"/>
                    </a:lnTo>
                    <a:lnTo>
                      <a:pt x="398" y="498"/>
                    </a:lnTo>
                    <a:lnTo>
                      <a:pt x="404" y="498"/>
                    </a:lnTo>
                    <a:lnTo>
                      <a:pt x="407" y="500"/>
                    </a:lnTo>
                    <a:lnTo>
                      <a:pt x="412" y="509"/>
                    </a:lnTo>
                    <a:lnTo>
                      <a:pt x="416" y="514"/>
                    </a:lnTo>
                    <a:lnTo>
                      <a:pt x="418" y="520"/>
                    </a:lnTo>
                    <a:lnTo>
                      <a:pt x="424" y="527"/>
                    </a:lnTo>
                    <a:lnTo>
                      <a:pt x="426" y="531"/>
                    </a:lnTo>
                    <a:lnTo>
                      <a:pt x="426" y="537"/>
                    </a:lnTo>
                    <a:lnTo>
                      <a:pt x="429" y="540"/>
                    </a:lnTo>
                    <a:lnTo>
                      <a:pt x="430" y="538"/>
                    </a:lnTo>
                    <a:lnTo>
                      <a:pt x="430" y="537"/>
                    </a:lnTo>
                    <a:lnTo>
                      <a:pt x="434" y="535"/>
                    </a:lnTo>
                    <a:lnTo>
                      <a:pt x="435" y="536"/>
                    </a:lnTo>
                    <a:lnTo>
                      <a:pt x="443" y="535"/>
                    </a:lnTo>
                    <a:lnTo>
                      <a:pt x="446" y="535"/>
                    </a:lnTo>
                    <a:lnTo>
                      <a:pt x="450" y="541"/>
                    </a:lnTo>
                    <a:lnTo>
                      <a:pt x="453" y="542"/>
                    </a:lnTo>
                    <a:lnTo>
                      <a:pt x="454" y="544"/>
                    </a:lnTo>
                    <a:lnTo>
                      <a:pt x="452" y="547"/>
                    </a:lnTo>
                    <a:lnTo>
                      <a:pt x="451" y="549"/>
                    </a:lnTo>
                    <a:lnTo>
                      <a:pt x="450" y="550"/>
                    </a:lnTo>
                    <a:lnTo>
                      <a:pt x="447" y="551"/>
                    </a:lnTo>
                    <a:lnTo>
                      <a:pt x="446" y="555"/>
                    </a:lnTo>
                    <a:lnTo>
                      <a:pt x="447" y="555"/>
                    </a:lnTo>
                    <a:lnTo>
                      <a:pt x="448" y="554"/>
                    </a:lnTo>
                    <a:lnTo>
                      <a:pt x="453" y="552"/>
                    </a:lnTo>
                    <a:lnTo>
                      <a:pt x="456" y="552"/>
                    </a:lnTo>
                    <a:lnTo>
                      <a:pt x="460" y="552"/>
                    </a:lnTo>
                    <a:lnTo>
                      <a:pt x="463" y="550"/>
                    </a:lnTo>
                    <a:lnTo>
                      <a:pt x="466" y="549"/>
                    </a:lnTo>
                    <a:lnTo>
                      <a:pt x="470" y="546"/>
                    </a:lnTo>
                    <a:lnTo>
                      <a:pt x="472" y="545"/>
                    </a:lnTo>
                    <a:lnTo>
                      <a:pt x="474" y="548"/>
                    </a:lnTo>
                    <a:lnTo>
                      <a:pt x="482" y="558"/>
                    </a:lnTo>
                    <a:lnTo>
                      <a:pt x="484" y="563"/>
                    </a:lnTo>
                    <a:lnTo>
                      <a:pt x="487" y="573"/>
                    </a:lnTo>
                    <a:lnTo>
                      <a:pt x="484" y="573"/>
                    </a:lnTo>
                    <a:lnTo>
                      <a:pt x="484" y="575"/>
                    </a:lnTo>
                    <a:lnTo>
                      <a:pt x="483" y="579"/>
                    </a:lnTo>
                    <a:lnTo>
                      <a:pt x="482" y="581"/>
                    </a:lnTo>
                    <a:lnTo>
                      <a:pt x="482" y="582"/>
                    </a:lnTo>
                    <a:lnTo>
                      <a:pt x="486" y="585"/>
                    </a:lnTo>
                    <a:lnTo>
                      <a:pt x="490" y="589"/>
                    </a:lnTo>
                    <a:lnTo>
                      <a:pt x="493" y="589"/>
                    </a:lnTo>
                    <a:lnTo>
                      <a:pt x="496" y="591"/>
                    </a:lnTo>
                    <a:lnTo>
                      <a:pt x="498" y="593"/>
                    </a:lnTo>
                    <a:lnTo>
                      <a:pt x="505" y="597"/>
                    </a:lnTo>
                    <a:lnTo>
                      <a:pt x="506" y="600"/>
                    </a:lnTo>
                    <a:lnTo>
                      <a:pt x="514" y="601"/>
                    </a:lnTo>
                    <a:lnTo>
                      <a:pt x="517" y="599"/>
                    </a:lnTo>
                    <a:lnTo>
                      <a:pt x="521" y="597"/>
                    </a:lnTo>
                    <a:lnTo>
                      <a:pt x="524" y="597"/>
                    </a:lnTo>
                    <a:lnTo>
                      <a:pt x="527" y="597"/>
                    </a:lnTo>
                    <a:lnTo>
                      <a:pt x="529" y="600"/>
                    </a:lnTo>
                    <a:lnTo>
                      <a:pt x="534" y="607"/>
                    </a:lnTo>
                    <a:lnTo>
                      <a:pt x="537" y="611"/>
                    </a:lnTo>
                    <a:lnTo>
                      <a:pt x="537" y="615"/>
                    </a:lnTo>
                    <a:lnTo>
                      <a:pt x="540" y="621"/>
                    </a:lnTo>
                    <a:lnTo>
                      <a:pt x="540" y="625"/>
                    </a:lnTo>
                    <a:lnTo>
                      <a:pt x="543" y="637"/>
                    </a:lnTo>
                    <a:lnTo>
                      <a:pt x="549" y="644"/>
                    </a:lnTo>
                    <a:lnTo>
                      <a:pt x="555" y="656"/>
                    </a:lnTo>
                    <a:lnTo>
                      <a:pt x="558" y="677"/>
                    </a:lnTo>
                    <a:lnTo>
                      <a:pt x="560" y="680"/>
                    </a:lnTo>
                    <a:lnTo>
                      <a:pt x="561" y="683"/>
                    </a:lnTo>
                    <a:lnTo>
                      <a:pt x="564" y="687"/>
                    </a:lnTo>
                    <a:lnTo>
                      <a:pt x="567" y="689"/>
                    </a:lnTo>
                    <a:lnTo>
                      <a:pt x="569" y="692"/>
                    </a:lnTo>
                    <a:lnTo>
                      <a:pt x="568" y="702"/>
                    </a:lnTo>
                    <a:lnTo>
                      <a:pt x="567" y="705"/>
                    </a:lnTo>
                    <a:lnTo>
                      <a:pt x="565" y="708"/>
                    </a:lnTo>
                    <a:lnTo>
                      <a:pt x="556" y="708"/>
                    </a:lnTo>
                    <a:lnTo>
                      <a:pt x="555" y="709"/>
                    </a:lnTo>
                    <a:lnTo>
                      <a:pt x="554" y="710"/>
                    </a:lnTo>
                    <a:lnTo>
                      <a:pt x="551" y="712"/>
                    </a:lnTo>
                    <a:lnTo>
                      <a:pt x="548" y="712"/>
                    </a:lnTo>
                    <a:lnTo>
                      <a:pt x="546" y="713"/>
                    </a:lnTo>
                    <a:lnTo>
                      <a:pt x="544" y="717"/>
                    </a:lnTo>
                    <a:lnTo>
                      <a:pt x="550" y="723"/>
                    </a:lnTo>
                    <a:lnTo>
                      <a:pt x="551" y="727"/>
                    </a:lnTo>
                    <a:lnTo>
                      <a:pt x="552" y="730"/>
                    </a:lnTo>
                    <a:lnTo>
                      <a:pt x="548" y="737"/>
                    </a:lnTo>
                    <a:lnTo>
                      <a:pt x="546" y="743"/>
                    </a:lnTo>
                    <a:lnTo>
                      <a:pt x="545" y="746"/>
                    </a:lnTo>
                    <a:lnTo>
                      <a:pt x="541" y="751"/>
                    </a:lnTo>
                    <a:lnTo>
                      <a:pt x="538" y="751"/>
                    </a:lnTo>
                    <a:lnTo>
                      <a:pt x="536" y="751"/>
                    </a:lnTo>
                    <a:lnTo>
                      <a:pt x="535" y="751"/>
                    </a:lnTo>
                    <a:lnTo>
                      <a:pt x="534" y="753"/>
                    </a:lnTo>
                    <a:lnTo>
                      <a:pt x="535" y="757"/>
                    </a:lnTo>
                    <a:lnTo>
                      <a:pt x="535" y="759"/>
                    </a:lnTo>
                    <a:lnTo>
                      <a:pt x="536" y="763"/>
                    </a:lnTo>
                    <a:lnTo>
                      <a:pt x="535" y="766"/>
                    </a:lnTo>
                    <a:lnTo>
                      <a:pt x="536" y="769"/>
                    </a:lnTo>
                    <a:lnTo>
                      <a:pt x="537" y="771"/>
                    </a:lnTo>
                    <a:lnTo>
                      <a:pt x="538" y="773"/>
                    </a:lnTo>
                    <a:lnTo>
                      <a:pt x="542" y="775"/>
                    </a:lnTo>
                    <a:lnTo>
                      <a:pt x="545" y="776"/>
                    </a:lnTo>
                    <a:lnTo>
                      <a:pt x="556" y="776"/>
                    </a:lnTo>
                    <a:lnTo>
                      <a:pt x="563" y="775"/>
                    </a:lnTo>
                    <a:lnTo>
                      <a:pt x="564" y="773"/>
                    </a:lnTo>
                    <a:lnTo>
                      <a:pt x="568" y="764"/>
                    </a:lnTo>
                    <a:lnTo>
                      <a:pt x="569" y="760"/>
                    </a:lnTo>
                    <a:lnTo>
                      <a:pt x="569" y="757"/>
                    </a:lnTo>
                    <a:lnTo>
                      <a:pt x="571" y="754"/>
                    </a:lnTo>
                    <a:lnTo>
                      <a:pt x="573" y="751"/>
                    </a:lnTo>
                    <a:lnTo>
                      <a:pt x="578" y="743"/>
                    </a:lnTo>
                    <a:lnTo>
                      <a:pt x="580" y="741"/>
                    </a:lnTo>
                    <a:lnTo>
                      <a:pt x="587" y="739"/>
                    </a:lnTo>
                    <a:lnTo>
                      <a:pt x="590" y="737"/>
                    </a:lnTo>
                    <a:lnTo>
                      <a:pt x="594" y="731"/>
                    </a:lnTo>
                    <a:lnTo>
                      <a:pt x="594" y="728"/>
                    </a:lnTo>
                    <a:lnTo>
                      <a:pt x="593" y="721"/>
                    </a:lnTo>
                    <a:lnTo>
                      <a:pt x="592" y="719"/>
                    </a:lnTo>
                    <a:lnTo>
                      <a:pt x="592" y="717"/>
                    </a:lnTo>
                    <a:lnTo>
                      <a:pt x="590" y="710"/>
                    </a:lnTo>
                    <a:lnTo>
                      <a:pt x="590" y="707"/>
                    </a:lnTo>
                    <a:lnTo>
                      <a:pt x="593" y="702"/>
                    </a:lnTo>
                    <a:lnTo>
                      <a:pt x="594" y="698"/>
                    </a:lnTo>
                    <a:lnTo>
                      <a:pt x="597" y="696"/>
                    </a:lnTo>
                    <a:lnTo>
                      <a:pt x="601" y="693"/>
                    </a:lnTo>
                    <a:lnTo>
                      <a:pt x="608" y="688"/>
                    </a:lnTo>
                    <a:lnTo>
                      <a:pt x="614" y="687"/>
                    </a:lnTo>
                    <a:lnTo>
                      <a:pt x="617" y="688"/>
                    </a:lnTo>
                    <a:lnTo>
                      <a:pt x="619" y="688"/>
                    </a:lnTo>
                    <a:lnTo>
                      <a:pt x="620" y="690"/>
                    </a:lnTo>
                    <a:lnTo>
                      <a:pt x="622" y="690"/>
                    </a:lnTo>
                    <a:lnTo>
                      <a:pt x="623" y="687"/>
                    </a:lnTo>
                    <a:lnTo>
                      <a:pt x="627" y="680"/>
                    </a:lnTo>
                    <a:lnTo>
                      <a:pt x="630" y="678"/>
                    </a:lnTo>
                    <a:lnTo>
                      <a:pt x="628" y="677"/>
                    </a:lnTo>
                    <a:lnTo>
                      <a:pt x="626" y="677"/>
                    </a:lnTo>
                    <a:lnTo>
                      <a:pt x="624" y="674"/>
                    </a:lnTo>
                    <a:lnTo>
                      <a:pt x="622" y="672"/>
                    </a:lnTo>
                    <a:lnTo>
                      <a:pt x="623" y="650"/>
                    </a:lnTo>
                    <a:lnTo>
                      <a:pt x="625" y="647"/>
                    </a:lnTo>
                    <a:lnTo>
                      <a:pt x="622" y="645"/>
                    </a:lnTo>
                    <a:lnTo>
                      <a:pt x="615" y="640"/>
                    </a:lnTo>
                    <a:lnTo>
                      <a:pt x="607" y="636"/>
                    </a:lnTo>
                    <a:lnTo>
                      <a:pt x="604" y="634"/>
                    </a:lnTo>
                    <a:lnTo>
                      <a:pt x="598" y="630"/>
                    </a:lnTo>
                    <a:lnTo>
                      <a:pt x="592" y="630"/>
                    </a:lnTo>
                    <a:lnTo>
                      <a:pt x="589" y="629"/>
                    </a:lnTo>
                    <a:lnTo>
                      <a:pt x="585" y="627"/>
                    </a:lnTo>
                    <a:lnTo>
                      <a:pt x="584" y="625"/>
                    </a:lnTo>
                    <a:lnTo>
                      <a:pt x="584" y="622"/>
                    </a:lnTo>
                    <a:lnTo>
                      <a:pt x="582" y="621"/>
                    </a:lnTo>
                    <a:lnTo>
                      <a:pt x="582" y="615"/>
                    </a:lnTo>
                    <a:lnTo>
                      <a:pt x="584" y="609"/>
                    </a:lnTo>
                    <a:lnTo>
                      <a:pt x="587" y="607"/>
                    </a:lnTo>
                    <a:lnTo>
                      <a:pt x="587" y="604"/>
                    </a:lnTo>
                    <a:lnTo>
                      <a:pt x="589" y="602"/>
                    </a:lnTo>
                    <a:lnTo>
                      <a:pt x="589" y="599"/>
                    </a:lnTo>
                    <a:lnTo>
                      <a:pt x="588" y="597"/>
                    </a:lnTo>
                    <a:lnTo>
                      <a:pt x="588" y="594"/>
                    </a:lnTo>
                    <a:lnTo>
                      <a:pt x="589" y="590"/>
                    </a:lnTo>
                    <a:lnTo>
                      <a:pt x="593" y="584"/>
                    </a:lnTo>
                    <a:lnTo>
                      <a:pt x="596" y="579"/>
                    </a:lnTo>
                    <a:lnTo>
                      <a:pt x="597" y="573"/>
                    </a:lnTo>
                    <a:lnTo>
                      <a:pt x="599" y="570"/>
                    </a:lnTo>
                    <a:lnTo>
                      <a:pt x="600" y="566"/>
                    </a:lnTo>
                    <a:lnTo>
                      <a:pt x="603" y="562"/>
                    </a:lnTo>
                    <a:lnTo>
                      <a:pt x="606" y="556"/>
                    </a:lnTo>
                    <a:lnTo>
                      <a:pt x="608" y="554"/>
                    </a:lnTo>
                    <a:lnTo>
                      <a:pt x="614" y="551"/>
                    </a:lnTo>
                    <a:lnTo>
                      <a:pt x="617" y="550"/>
                    </a:lnTo>
                    <a:lnTo>
                      <a:pt x="619" y="551"/>
                    </a:lnTo>
                    <a:lnTo>
                      <a:pt x="621" y="553"/>
                    </a:lnTo>
                    <a:lnTo>
                      <a:pt x="624" y="552"/>
                    </a:lnTo>
                    <a:lnTo>
                      <a:pt x="627" y="552"/>
                    </a:lnTo>
                    <a:lnTo>
                      <a:pt x="628" y="553"/>
                    </a:lnTo>
                    <a:lnTo>
                      <a:pt x="629" y="554"/>
                    </a:lnTo>
                    <a:lnTo>
                      <a:pt x="627" y="554"/>
                    </a:lnTo>
                    <a:lnTo>
                      <a:pt x="625" y="554"/>
                    </a:lnTo>
                    <a:lnTo>
                      <a:pt x="623" y="555"/>
                    </a:lnTo>
                    <a:lnTo>
                      <a:pt x="623" y="557"/>
                    </a:lnTo>
                    <a:lnTo>
                      <a:pt x="622" y="559"/>
                    </a:lnTo>
                    <a:lnTo>
                      <a:pt x="623" y="560"/>
                    </a:lnTo>
                    <a:lnTo>
                      <a:pt x="627" y="561"/>
                    </a:lnTo>
                    <a:lnTo>
                      <a:pt x="630" y="563"/>
                    </a:lnTo>
                    <a:lnTo>
                      <a:pt x="640" y="566"/>
                    </a:lnTo>
                    <a:lnTo>
                      <a:pt x="641" y="567"/>
                    </a:lnTo>
                    <a:lnTo>
                      <a:pt x="654" y="566"/>
                    </a:lnTo>
                    <a:lnTo>
                      <a:pt x="661" y="567"/>
                    </a:lnTo>
                    <a:lnTo>
                      <a:pt x="667" y="570"/>
                    </a:lnTo>
                    <a:lnTo>
                      <a:pt x="667" y="571"/>
                    </a:lnTo>
                    <a:lnTo>
                      <a:pt x="667" y="574"/>
                    </a:lnTo>
                    <a:lnTo>
                      <a:pt x="668" y="576"/>
                    </a:lnTo>
                    <a:lnTo>
                      <a:pt x="671" y="579"/>
                    </a:lnTo>
                    <a:lnTo>
                      <a:pt x="674" y="582"/>
                    </a:lnTo>
                    <a:lnTo>
                      <a:pt x="674" y="583"/>
                    </a:lnTo>
                    <a:lnTo>
                      <a:pt x="673" y="584"/>
                    </a:lnTo>
                    <a:lnTo>
                      <a:pt x="672" y="585"/>
                    </a:lnTo>
                    <a:lnTo>
                      <a:pt x="675" y="587"/>
                    </a:lnTo>
                    <a:lnTo>
                      <a:pt x="675" y="589"/>
                    </a:lnTo>
                    <a:lnTo>
                      <a:pt x="674" y="590"/>
                    </a:lnTo>
                    <a:lnTo>
                      <a:pt x="673" y="591"/>
                    </a:lnTo>
                    <a:lnTo>
                      <a:pt x="674" y="592"/>
                    </a:lnTo>
                    <a:lnTo>
                      <a:pt x="676" y="594"/>
                    </a:lnTo>
                    <a:lnTo>
                      <a:pt x="679" y="597"/>
                    </a:lnTo>
                    <a:lnTo>
                      <a:pt x="681" y="600"/>
                    </a:lnTo>
                    <a:lnTo>
                      <a:pt x="686" y="603"/>
                    </a:lnTo>
                    <a:lnTo>
                      <a:pt x="689" y="603"/>
                    </a:lnTo>
                    <a:lnTo>
                      <a:pt x="693" y="607"/>
                    </a:lnTo>
                    <a:lnTo>
                      <a:pt x="696" y="608"/>
                    </a:lnTo>
                    <a:lnTo>
                      <a:pt x="698" y="607"/>
                    </a:lnTo>
                    <a:lnTo>
                      <a:pt x="699" y="604"/>
                    </a:lnTo>
                    <a:lnTo>
                      <a:pt x="699" y="600"/>
                    </a:lnTo>
                    <a:lnTo>
                      <a:pt x="698" y="596"/>
                    </a:lnTo>
                    <a:lnTo>
                      <a:pt x="699" y="590"/>
                    </a:lnTo>
                    <a:lnTo>
                      <a:pt x="701" y="583"/>
                    </a:lnTo>
                    <a:lnTo>
                      <a:pt x="704" y="579"/>
                    </a:lnTo>
                    <a:lnTo>
                      <a:pt x="704" y="576"/>
                    </a:lnTo>
                    <a:lnTo>
                      <a:pt x="703" y="573"/>
                    </a:lnTo>
                    <a:lnTo>
                      <a:pt x="701" y="570"/>
                    </a:lnTo>
                    <a:lnTo>
                      <a:pt x="700" y="566"/>
                    </a:lnTo>
                    <a:lnTo>
                      <a:pt x="699" y="563"/>
                    </a:lnTo>
                    <a:lnTo>
                      <a:pt x="695" y="561"/>
                    </a:lnTo>
                    <a:lnTo>
                      <a:pt x="691" y="555"/>
                    </a:lnTo>
                    <a:lnTo>
                      <a:pt x="684" y="549"/>
                    </a:lnTo>
                    <a:lnTo>
                      <a:pt x="679" y="547"/>
                    </a:lnTo>
                    <a:lnTo>
                      <a:pt x="674" y="542"/>
                    </a:lnTo>
                    <a:lnTo>
                      <a:pt x="674" y="538"/>
                    </a:lnTo>
                    <a:lnTo>
                      <a:pt x="672" y="537"/>
                    </a:lnTo>
                    <a:lnTo>
                      <a:pt x="671" y="537"/>
                    </a:lnTo>
                    <a:lnTo>
                      <a:pt x="666" y="537"/>
                    </a:lnTo>
                    <a:lnTo>
                      <a:pt x="666" y="534"/>
                    </a:lnTo>
                    <a:lnTo>
                      <a:pt x="661" y="533"/>
                    </a:lnTo>
                    <a:lnTo>
                      <a:pt x="657" y="531"/>
                    </a:lnTo>
                    <a:lnTo>
                      <a:pt x="652" y="528"/>
                    </a:lnTo>
                    <a:lnTo>
                      <a:pt x="650" y="528"/>
                    </a:lnTo>
                    <a:lnTo>
                      <a:pt x="644" y="525"/>
                    </a:lnTo>
                    <a:lnTo>
                      <a:pt x="641" y="525"/>
                    </a:lnTo>
                    <a:lnTo>
                      <a:pt x="638" y="524"/>
                    </a:lnTo>
                    <a:lnTo>
                      <a:pt x="636" y="519"/>
                    </a:lnTo>
                    <a:lnTo>
                      <a:pt x="632" y="519"/>
                    </a:lnTo>
                    <a:lnTo>
                      <a:pt x="631" y="515"/>
                    </a:lnTo>
                    <a:lnTo>
                      <a:pt x="626" y="512"/>
                    </a:lnTo>
                    <a:lnTo>
                      <a:pt x="623" y="511"/>
                    </a:lnTo>
                    <a:lnTo>
                      <a:pt x="620" y="509"/>
                    </a:lnTo>
                    <a:lnTo>
                      <a:pt x="619" y="507"/>
                    </a:lnTo>
                    <a:lnTo>
                      <a:pt x="615" y="506"/>
                    </a:lnTo>
                    <a:lnTo>
                      <a:pt x="612" y="503"/>
                    </a:lnTo>
                    <a:lnTo>
                      <a:pt x="608" y="502"/>
                    </a:lnTo>
                    <a:lnTo>
                      <a:pt x="590" y="496"/>
                    </a:lnTo>
                    <a:lnTo>
                      <a:pt x="587" y="495"/>
                    </a:lnTo>
                    <a:lnTo>
                      <a:pt x="583" y="494"/>
                    </a:lnTo>
                    <a:lnTo>
                      <a:pt x="577" y="491"/>
                    </a:lnTo>
                    <a:lnTo>
                      <a:pt x="573" y="489"/>
                    </a:lnTo>
                    <a:lnTo>
                      <a:pt x="569" y="487"/>
                    </a:lnTo>
                    <a:lnTo>
                      <a:pt x="562" y="485"/>
                    </a:lnTo>
                    <a:lnTo>
                      <a:pt x="558" y="484"/>
                    </a:lnTo>
                    <a:lnTo>
                      <a:pt x="551" y="479"/>
                    </a:lnTo>
                    <a:lnTo>
                      <a:pt x="546" y="477"/>
                    </a:lnTo>
                    <a:lnTo>
                      <a:pt x="542" y="473"/>
                    </a:lnTo>
                    <a:lnTo>
                      <a:pt x="538" y="469"/>
                    </a:lnTo>
                    <a:lnTo>
                      <a:pt x="537" y="464"/>
                    </a:lnTo>
                    <a:lnTo>
                      <a:pt x="538" y="460"/>
                    </a:lnTo>
                    <a:lnTo>
                      <a:pt x="543" y="458"/>
                    </a:lnTo>
                    <a:lnTo>
                      <a:pt x="547" y="455"/>
                    </a:lnTo>
                    <a:lnTo>
                      <a:pt x="554" y="448"/>
                    </a:lnTo>
                    <a:lnTo>
                      <a:pt x="555" y="446"/>
                    </a:lnTo>
                    <a:lnTo>
                      <a:pt x="555" y="443"/>
                    </a:lnTo>
                    <a:lnTo>
                      <a:pt x="552" y="439"/>
                    </a:lnTo>
                    <a:lnTo>
                      <a:pt x="552" y="436"/>
                    </a:lnTo>
                    <a:lnTo>
                      <a:pt x="549" y="433"/>
                    </a:lnTo>
                    <a:lnTo>
                      <a:pt x="546" y="432"/>
                    </a:lnTo>
                    <a:lnTo>
                      <a:pt x="525" y="436"/>
                    </a:lnTo>
                    <a:lnTo>
                      <a:pt x="520" y="435"/>
                    </a:lnTo>
                    <a:lnTo>
                      <a:pt x="512" y="436"/>
                    </a:lnTo>
                    <a:lnTo>
                      <a:pt x="507" y="436"/>
                    </a:lnTo>
                    <a:lnTo>
                      <a:pt x="504" y="436"/>
                    </a:lnTo>
                    <a:lnTo>
                      <a:pt x="496" y="437"/>
                    </a:lnTo>
                    <a:lnTo>
                      <a:pt x="491" y="436"/>
                    </a:lnTo>
                    <a:lnTo>
                      <a:pt x="481" y="430"/>
                    </a:lnTo>
                    <a:lnTo>
                      <a:pt x="477" y="429"/>
                    </a:lnTo>
                    <a:lnTo>
                      <a:pt x="472" y="427"/>
                    </a:lnTo>
                    <a:lnTo>
                      <a:pt x="467" y="425"/>
                    </a:lnTo>
                    <a:lnTo>
                      <a:pt x="466" y="423"/>
                    </a:lnTo>
                    <a:lnTo>
                      <a:pt x="466" y="418"/>
                    </a:lnTo>
                    <a:lnTo>
                      <a:pt x="464" y="416"/>
                    </a:lnTo>
                    <a:lnTo>
                      <a:pt x="456" y="413"/>
                    </a:lnTo>
                    <a:lnTo>
                      <a:pt x="448" y="406"/>
                    </a:lnTo>
                    <a:lnTo>
                      <a:pt x="442" y="401"/>
                    </a:lnTo>
                    <a:lnTo>
                      <a:pt x="436" y="395"/>
                    </a:lnTo>
                    <a:lnTo>
                      <a:pt x="430" y="388"/>
                    </a:lnTo>
                    <a:lnTo>
                      <a:pt x="423" y="377"/>
                    </a:lnTo>
                    <a:lnTo>
                      <a:pt x="418" y="371"/>
                    </a:lnTo>
                    <a:lnTo>
                      <a:pt x="417" y="363"/>
                    </a:lnTo>
                    <a:lnTo>
                      <a:pt x="416" y="357"/>
                    </a:lnTo>
                    <a:lnTo>
                      <a:pt x="412" y="348"/>
                    </a:lnTo>
                    <a:lnTo>
                      <a:pt x="412" y="346"/>
                    </a:lnTo>
                    <a:lnTo>
                      <a:pt x="408" y="338"/>
                    </a:lnTo>
                    <a:lnTo>
                      <a:pt x="406" y="331"/>
                    </a:lnTo>
                    <a:lnTo>
                      <a:pt x="403" y="324"/>
                    </a:lnTo>
                    <a:lnTo>
                      <a:pt x="401" y="317"/>
                    </a:lnTo>
                    <a:lnTo>
                      <a:pt x="399" y="311"/>
                    </a:lnTo>
                    <a:lnTo>
                      <a:pt x="398" y="305"/>
                    </a:lnTo>
                    <a:lnTo>
                      <a:pt x="396" y="304"/>
                    </a:lnTo>
                    <a:lnTo>
                      <a:pt x="393" y="300"/>
                    </a:lnTo>
                    <a:lnTo>
                      <a:pt x="389" y="296"/>
                    </a:lnTo>
                    <a:lnTo>
                      <a:pt x="387" y="297"/>
                    </a:lnTo>
                    <a:lnTo>
                      <a:pt x="385" y="296"/>
                    </a:lnTo>
                    <a:lnTo>
                      <a:pt x="379" y="293"/>
                    </a:lnTo>
                    <a:lnTo>
                      <a:pt x="370" y="287"/>
                    </a:lnTo>
                    <a:lnTo>
                      <a:pt x="365" y="281"/>
                    </a:lnTo>
                    <a:lnTo>
                      <a:pt x="360" y="278"/>
                    </a:lnTo>
                    <a:lnTo>
                      <a:pt x="355" y="273"/>
                    </a:lnTo>
                    <a:lnTo>
                      <a:pt x="348" y="269"/>
                    </a:lnTo>
                    <a:lnTo>
                      <a:pt x="342" y="265"/>
                    </a:lnTo>
                    <a:lnTo>
                      <a:pt x="329" y="252"/>
                    </a:lnTo>
                    <a:lnTo>
                      <a:pt x="325" y="248"/>
                    </a:lnTo>
                    <a:lnTo>
                      <a:pt x="321" y="238"/>
                    </a:lnTo>
                    <a:lnTo>
                      <a:pt x="319" y="233"/>
                    </a:lnTo>
                    <a:lnTo>
                      <a:pt x="319" y="228"/>
                    </a:lnTo>
                    <a:lnTo>
                      <a:pt x="317" y="227"/>
                    </a:lnTo>
                    <a:lnTo>
                      <a:pt x="317" y="223"/>
                    </a:lnTo>
                    <a:lnTo>
                      <a:pt x="318" y="217"/>
                    </a:lnTo>
                    <a:lnTo>
                      <a:pt x="318" y="215"/>
                    </a:lnTo>
                    <a:lnTo>
                      <a:pt x="317" y="213"/>
                    </a:lnTo>
                    <a:lnTo>
                      <a:pt x="315" y="210"/>
                    </a:lnTo>
                    <a:lnTo>
                      <a:pt x="315" y="206"/>
                    </a:lnTo>
                    <a:lnTo>
                      <a:pt x="314" y="203"/>
                    </a:lnTo>
                    <a:lnTo>
                      <a:pt x="316" y="202"/>
                    </a:lnTo>
                    <a:lnTo>
                      <a:pt x="317" y="198"/>
                    </a:lnTo>
                    <a:lnTo>
                      <a:pt x="316" y="195"/>
                    </a:lnTo>
                    <a:lnTo>
                      <a:pt x="322" y="195"/>
                    </a:lnTo>
                    <a:lnTo>
                      <a:pt x="358" y="460"/>
                    </a:lnTo>
                    <a:lnTo>
                      <a:pt x="358" y="459"/>
                    </a:lnTo>
                    <a:lnTo>
                      <a:pt x="357" y="459"/>
                    </a:lnTo>
                    <a:lnTo>
                      <a:pt x="356" y="458"/>
                    </a:lnTo>
                    <a:lnTo>
                      <a:pt x="355" y="458"/>
                    </a:lnTo>
                    <a:lnTo>
                      <a:pt x="354" y="457"/>
                    </a:lnTo>
                    <a:lnTo>
                      <a:pt x="353" y="457"/>
                    </a:lnTo>
                    <a:lnTo>
                      <a:pt x="352" y="457"/>
                    </a:lnTo>
                    <a:lnTo>
                      <a:pt x="351" y="457"/>
                    </a:lnTo>
                    <a:lnTo>
                      <a:pt x="350" y="457"/>
                    </a:lnTo>
                    <a:lnTo>
                      <a:pt x="349" y="457"/>
                    </a:lnTo>
                    <a:lnTo>
                      <a:pt x="348" y="457"/>
                    </a:lnTo>
                    <a:lnTo>
                      <a:pt x="348" y="458"/>
                    </a:lnTo>
                    <a:lnTo>
                      <a:pt x="347" y="458"/>
                    </a:lnTo>
                    <a:lnTo>
                      <a:pt x="347" y="459"/>
                    </a:lnTo>
                    <a:lnTo>
                      <a:pt x="346" y="459"/>
                    </a:lnTo>
                    <a:lnTo>
                      <a:pt x="346" y="460"/>
                    </a:lnTo>
                    <a:lnTo>
                      <a:pt x="346" y="461"/>
                    </a:lnTo>
                    <a:lnTo>
                      <a:pt x="347" y="461"/>
                    </a:lnTo>
                    <a:lnTo>
                      <a:pt x="347" y="462"/>
                    </a:lnTo>
                    <a:lnTo>
                      <a:pt x="348" y="462"/>
                    </a:lnTo>
                    <a:lnTo>
                      <a:pt x="349" y="463"/>
                    </a:lnTo>
                    <a:lnTo>
                      <a:pt x="350" y="463"/>
                    </a:lnTo>
                    <a:lnTo>
                      <a:pt x="351" y="463"/>
                    </a:lnTo>
                    <a:lnTo>
                      <a:pt x="352" y="463"/>
                    </a:lnTo>
                    <a:lnTo>
                      <a:pt x="353" y="463"/>
                    </a:lnTo>
                    <a:lnTo>
                      <a:pt x="354" y="463"/>
                    </a:lnTo>
                    <a:lnTo>
                      <a:pt x="355" y="463"/>
                    </a:lnTo>
                    <a:lnTo>
                      <a:pt x="355" y="462"/>
                    </a:lnTo>
                    <a:lnTo>
                      <a:pt x="356" y="462"/>
                    </a:lnTo>
                    <a:lnTo>
                      <a:pt x="357" y="462"/>
                    </a:lnTo>
                    <a:lnTo>
                      <a:pt x="357" y="461"/>
                    </a:lnTo>
                    <a:lnTo>
                      <a:pt x="358" y="461"/>
                    </a:lnTo>
                    <a:lnTo>
                      <a:pt x="358" y="460"/>
                    </a:lnTo>
                    <a:lnTo>
                      <a:pt x="322" y="195"/>
                    </a:lnTo>
                    <a:lnTo>
                      <a:pt x="332" y="271"/>
                    </a:lnTo>
                    <a:lnTo>
                      <a:pt x="327" y="273"/>
                    </a:lnTo>
                    <a:lnTo>
                      <a:pt x="327" y="269"/>
                    </a:lnTo>
                    <a:lnTo>
                      <a:pt x="333" y="266"/>
                    </a:lnTo>
                    <a:lnTo>
                      <a:pt x="332" y="271"/>
                    </a:lnTo>
                    <a:lnTo>
                      <a:pt x="322" y="195"/>
                    </a:lnTo>
                  </a:path>
                </a:pathLst>
              </a:custGeom>
              <a:solidFill>
                <a:srgbClr val="99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7" name="Freeform 262" descr="25%"/>
              <p:cNvSpPr>
                <a:spLocks/>
              </p:cNvSpPr>
              <p:nvPr/>
            </p:nvSpPr>
            <p:spPr bwMode="auto">
              <a:xfrm>
                <a:off x="7278688" y="4557713"/>
                <a:ext cx="1119187" cy="1233487"/>
              </a:xfrm>
              <a:custGeom>
                <a:avLst/>
                <a:gdLst>
                  <a:gd name="T0" fmla="*/ 2147483647 w 705"/>
                  <a:gd name="T1" fmla="*/ 2147483647 h 777"/>
                  <a:gd name="T2" fmla="*/ 2147483647 w 705"/>
                  <a:gd name="T3" fmla="*/ 2147483647 h 777"/>
                  <a:gd name="T4" fmla="*/ 2147483647 w 705"/>
                  <a:gd name="T5" fmla="*/ 2147483647 h 777"/>
                  <a:gd name="T6" fmla="*/ 2147483647 w 705"/>
                  <a:gd name="T7" fmla="*/ 2147483647 h 777"/>
                  <a:gd name="T8" fmla="*/ 2147483647 w 705"/>
                  <a:gd name="T9" fmla="*/ 2147483647 h 777"/>
                  <a:gd name="T10" fmla="*/ 2147483647 w 705"/>
                  <a:gd name="T11" fmla="*/ 2147483647 h 777"/>
                  <a:gd name="T12" fmla="*/ 2147483647 w 705"/>
                  <a:gd name="T13" fmla="*/ 2147483647 h 777"/>
                  <a:gd name="T14" fmla="*/ 2147483647 w 705"/>
                  <a:gd name="T15" fmla="*/ 2147483647 h 777"/>
                  <a:gd name="T16" fmla="*/ 2147483647 w 705"/>
                  <a:gd name="T17" fmla="*/ 2147483647 h 777"/>
                  <a:gd name="T18" fmla="*/ 2147483647 w 705"/>
                  <a:gd name="T19" fmla="*/ 2147483647 h 777"/>
                  <a:gd name="T20" fmla="*/ 2147483647 w 705"/>
                  <a:gd name="T21" fmla="*/ 2147483647 h 777"/>
                  <a:gd name="T22" fmla="*/ 2147483647 w 705"/>
                  <a:gd name="T23" fmla="*/ 2147483647 h 777"/>
                  <a:gd name="T24" fmla="*/ 2147483647 w 705"/>
                  <a:gd name="T25" fmla="*/ 2147483647 h 777"/>
                  <a:gd name="T26" fmla="*/ 2147483647 w 705"/>
                  <a:gd name="T27" fmla="*/ 2147483647 h 777"/>
                  <a:gd name="T28" fmla="*/ 2147483647 w 705"/>
                  <a:gd name="T29" fmla="*/ 2147483647 h 777"/>
                  <a:gd name="T30" fmla="*/ 2147483647 w 705"/>
                  <a:gd name="T31" fmla="*/ 2147483647 h 777"/>
                  <a:gd name="T32" fmla="*/ 2147483647 w 705"/>
                  <a:gd name="T33" fmla="*/ 2147483647 h 777"/>
                  <a:gd name="T34" fmla="*/ 2147483647 w 705"/>
                  <a:gd name="T35" fmla="*/ 2147483647 h 777"/>
                  <a:gd name="T36" fmla="*/ 2147483647 w 705"/>
                  <a:gd name="T37" fmla="*/ 2147483647 h 777"/>
                  <a:gd name="T38" fmla="*/ 2147483647 w 705"/>
                  <a:gd name="T39" fmla="*/ 2147483647 h 777"/>
                  <a:gd name="T40" fmla="*/ 2147483647 w 705"/>
                  <a:gd name="T41" fmla="*/ 2147483647 h 777"/>
                  <a:gd name="T42" fmla="*/ 2147483647 w 705"/>
                  <a:gd name="T43" fmla="*/ 2147483647 h 777"/>
                  <a:gd name="T44" fmla="*/ 2147483647 w 705"/>
                  <a:gd name="T45" fmla="*/ 2147483647 h 777"/>
                  <a:gd name="T46" fmla="*/ 2147483647 w 705"/>
                  <a:gd name="T47" fmla="*/ 2147483647 h 777"/>
                  <a:gd name="T48" fmla="*/ 2147483647 w 705"/>
                  <a:gd name="T49" fmla="*/ 2147483647 h 777"/>
                  <a:gd name="T50" fmla="*/ 2147483647 w 705"/>
                  <a:gd name="T51" fmla="*/ 2147483647 h 777"/>
                  <a:gd name="T52" fmla="*/ 2147483647 w 705"/>
                  <a:gd name="T53" fmla="*/ 2147483647 h 777"/>
                  <a:gd name="T54" fmla="*/ 2147483647 w 705"/>
                  <a:gd name="T55" fmla="*/ 2147483647 h 777"/>
                  <a:gd name="T56" fmla="*/ 2147483647 w 705"/>
                  <a:gd name="T57" fmla="*/ 2147483647 h 777"/>
                  <a:gd name="T58" fmla="*/ 2147483647 w 705"/>
                  <a:gd name="T59" fmla="*/ 2147483647 h 777"/>
                  <a:gd name="T60" fmla="*/ 2147483647 w 705"/>
                  <a:gd name="T61" fmla="*/ 2147483647 h 777"/>
                  <a:gd name="T62" fmla="*/ 2147483647 w 705"/>
                  <a:gd name="T63" fmla="*/ 2147483647 h 777"/>
                  <a:gd name="T64" fmla="*/ 2147483647 w 705"/>
                  <a:gd name="T65" fmla="*/ 2147483647 h 777"/>
                  <a:gd name="T66" fmla="*/ 2147483647 w 705"/>
                  <a:gd name="T67" fmla="*/ 2147483647 h 777"/>
                  <a:gd name="T68" fmla="*/ 2147483647 w 705"/>
                  <a:gd name="T69" fmla="*/ 2147483647 h 777"/>
                  <a:gd name="T70" fmla="*/ 2147483647 w 705"/>
                  <a:gd name="T71" fmla="*/ 2147483647 h 777"/>
                  <a:gd name="T72" fmla="*/ 2147483647 w 705"/>
                  <a:gd name="T73" fmla="*/ 2147483647 h 777"/>
                  <a:gd name="T74" fmla="*/ 2147483647 w 705"/>
                  <a:gd name="T75" fmla="*/ 2147483647 h 777"/>
                  <a:gd name="T76" fmla="*/ 2147483647 w 705"/>
                  <a:gd name="T77" fmla="*/ 2147483647 h 777"/>
                  <a:gd name="T78" fmla="*/ 2147483647 w 705"/>
                  <a:gd name="T79" fmla="*/ 2147483647 h 777"/>
                  <a:gd name="T80" fmla="*/ 2147483647 w 705"/>
                  <a:gd name="T81" fmla="*/ 2147483647 h 777"/>
                  <a:gd name="T82" fmla="*/ 2147483647 w 705"/>
                  <a:gd name="T83" fmla="*/ 2147483647 h 777"/>
                  <a:gd name="T84" fmla="*/ 2147483647 w 705"/>
                  <a:gd name="T85" fmla="*/ 2147483647 h 777"/>
                  <a:gd name="T86" fmla="*/ 2147483647 w 705"/>
                  <a:gd name="T87" fmla="*/ 2147483647 h 777"/>
                  <a:gd name="T88" fmla="*/ 2147483647 w 705"/>
                  <a:gd name="T89" fmla="*/ 2147483647 h 777"/>
                  <a:gd name="T90" fmla="*/ 2147483647 w 705"/>
                  <a:gd name="T91" fmla="*/ 2147483647 h 777"/>
                  <a:gd name="T92" fmla="*/ 2147483647 w 705"/>
                  <a:gd name="T93" fmla="*/ 2147483647 h 777"/>
                  <a:gd name="T94" fmla="*/ 2147483647 w 705"/>
                  <a:gd name="T95" fmla="*/ 2147483647 h 777"/>
                  <a:gd name="T96" fmla="*/ 2147483647 w 705"/>
                  <a:gd name="T97" fmla="*/ 2147483647 h 777"/>
                  <a:gd name="T98" fmla="*/ 2147483647 w 705"/>
                  <a:gd name="T99" fmla="*/ 2147483647 h 777"/>
                  <a:gd name="T100" fmla="*/ 2147483647 w 705"/>
                  <a:gd name="T101" fmla="*/ 2147483647 h 777"/>
                  <a:gd name="T102" fmla="*/ 2147483647 w 705"/>
                  <a:gd name="T103" fmla="*/ 2147483647 h 777"/>
                  <a:gd name="T104" fmla="*/ 2147483647 w 705"/>
                  <a:gd name="T105" fmla="*/ 2147483647 h 777"/>
                  <a:gd name="T106" fmla="*/ 2147483647 w 705"/>
                  <a:gd name="T107" fmla="*/ 2147483647 h 777"/>
                  <a:gd name="T108" fmla="*/ 2147483647 w 705"/>
                  <a:gd name="T109" fmla="*/ 2147483647 h 777"/>
                  <a:gd name="T110" fmla="*/ 2147483647 w 705"/>
                  <a:gd name="T111" fmla="*/ 2147483647 h 777"/>
                  <a:gd name="T112" fmla="*/ 2147483647 w 705"/>
                  <a:gd name="T113" fmla="*/ 2147483647 h 777"/>
                  <a:gd name="T114" fmla="*/ 2147483647 w 705"/>
                  <a:gd name="T115" fmla="*/ 2147483647 h 777"/>
                  <a:gd name="T116" fmla="*/ 2147483647 w 705"/>
                  <a:gd name="T117" fmla="*/ 2147483647 h 777"/>
                  <a:gd name="T118" fmla="*/ 2147483647 w 705"/>
                  <a:gd name="T119" fmla="*/ 2147483647 h 777"/>
                  <a:gd name="T120" fmla="*/ 2147483647 w 705"/>
                  <a:gd name="T121" fmla="*/ 2147483647 h 777"/>
                  <a:gd name="T122" fmla="*/ 2147483647 w 705"/>
                  <a:gd name="T123" fmla="*/ 2147483647 h 7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5"/>
                  <a:gd name="T187" fmla="*/ 0 h 777"/>
                  <a:gd name="T188" fmla="*/ 705 w 705"/>
                  <a:gd name="T189" fmla="*/ 777 h 7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5" h="777">
                    <a:moveTo>
                      <a:pt x="322" y="195"/>
                    </a:moveTo>
                    <a:lnTo>
                      <a:pt x="323" y="197"/>
                    </a:lnTo>
                    <a:lnTo>
                      <a:pt x="325" y="195"/>
                    </a:lnTo>
                    <a:lnTo>
                      <a:pt x="325" y="191"/>
                    </a:lnTo>
                    <a:lnTo>
                      <a:pt x="327" y="192"/>
                    </a:lnTo>
                    <a:lnTo>
                      <a:pt x="328" y="194"/>
                    </a:lnTo>
                    <a:lnTo>
                      <a:pt x="329" y="193"/>
                    </a:lnTo>
                    <a:lnTo>
                      <a:pt x="330" y="190"/>
                    </a:lnTo>
                    <a:lnTo>
                      <a:pt x="330" y="187"/>
                    </a:lnTo>
                    <a:lnTo>
                      <a:pt x="331" y="183"/>
                    </a:lnTo>
                    <a:lnTo>
                      <a:pt x="330" y="181"/>
                    </a:lnTo>
                    <a:lnTo>
                      <a:pt x="327" y="179"/>
                    </a:lnTo>
                    <a:lnTo>
                      <a:pt x="326" y="176"/>
                    </a:lnTo>
                    <a:lnTo>
                      <a:pt x="324" y="176"/>
                    </a:lnTo>
                    <a:lnTo>
                      <a:pt x="323" y="175"/>
                    </a:lnTo>
                    <a:lnTo>
                      <a:pt x="320" y="172"/>
                    </a:lnTo>
                    <a:lnTo>
                      <a:pt x="319" y="168"/>
                    </a:lnTo>
                    <a:lnTo>
                      <a:pt x="319" y="162"/>
                    </a:lnTo>
                    <a:lnTo>
                      <a:pt x="318" y="162"/>
                    </a:lnTo>
                    <a:lnTo>
                      <a:pt x="317" y="163"/>
                    </a:lnTo>
                    <a:lnTo>
                      <a:pt x="316" y="163"/>
                    </a:lnTo>
                    <a:lnTo>
                      <a:pt x="314" y="158"/>
                    </a:lnTo>
                    <a:lnTo>
                      <a:pt x="314" y="154"/>
                    </a:lnTo>
                    <a:lnTo>
                      <a:pt x="317" y="141"/>
                    </a:lnTo>
                    <a:lnTo>
                      <a:pt x="320" y="139"/>
                    </a:lnTo>
                    <a:lnTo>
                      <a:pt x="323" y="138"/>
                    </a:lnTo>
                    <a:lnTo>
                      <a:pt x="327" y="137"/>
                    </a:lnTo>
                    <a:lnTo>
                      <a:pt x="328" y="136"/>
                    </a:lnTo>
                    <a:lnTo>
                      <a:pt x="329" y="136"/>
                    </a:lnTo>
                    <a:lnTo>
                      <a:pt x="330" y="133"/>
                    </a:lnTo>
                    <a:lnTo>
                      <a:pt x="333" y="134"/>
                    </a:lnTo>
                    <a:lnTo>
                      <a:pt x="334" y="136"/>
                    </a:lnTo>
                    <a:lnTo>
                      <a:pt x="330" y="138"/>
                    </a:lnTo>
                    <a:lnTo>
                      <a:pt x="329" y="140"/>
                    </a:lnTo>
                    <a:lnTo>
                      <a:pt x="325" y="141"/>
                    </a:lnTo>
                    <a:lnTo>
                      <a:pt x="326" y="143"/>
                    </a:lnTo>
                    <a:lnTo>
                      <a:pt x="328" y="143"/>
                    </a:lnTo>
                    <a:lnTo>
                      <a:pt x="338" y="138"/>
                    </a:lnTo>
                    <a:lnTo>
                      <a:pt x="346" y="133"/>
                    </a:lnTo>
                    <a:lnTo>
                      <a:pt x="357" y="127"/>
                    </a:lnTo>
                    <a:lnTo>
                      <a:pt x="360" y="126"/>
                    </a:lnTo>
                    <a:lnTo>
                      <a:pt x="362" y="125"/>
                    </a:lnTo>
                    <a:lnTo>
                      <a:pt x="364" y="123"/>
                    </a:lnTo>
                    <a:lnTo>
                      <a:pt x="367" y="121"/>
                    </a:lnTo>
                    <a:lnTo>
                      <a:pt x="362" y="120"/>
                    </a:lnTo>
                    <a:lnTo>
                      <a:pt x="363" y="117"/>
                    </a:lnTo>
                    <a:lnTo>
                      <a:pt x="370" y="114"/>
                    </a:lnTo>
                    <a:lnTo>
                      <a:pt x="371" y="115"/>
                    </a:lnTo>
                    <a:lnTo>
                      <a:pt x="379" y="116"/>
                    </a:lnTo>
                    <a:lnTo>
                      <a:pt x="381" y="119"/>
                    </a:lnTo>
                    <a:lnTo>
                      <a:pt x="383" y="117"/>
                    </a:lnTo>
                    <a:lnTo>
                      <a:pt x="385" y="116"/>
                    </a:lnTo>
                    <a:lnTo>
                      <a:pt x="387" y="118"/>
                    </a:lnTo>
                    <a:lnTo>
                      <a:pt x="388" y="116"/>
                    </a:lnTo>
                    <a:lnTo>
                      <a:pt x="389" y="115"/>
                    </a:lnTo>
                    <a:lnTo>
                      <a:pt x="389" y="113"/>
                    </a:lnTo>
                    <a:lnTo>
                      <a:pt x="389" y="112"/>
                    </a:lnTo>
                    <a:lnTo>
                      <a:pt x="392" y="112"/>
                    </a:lnTo>
                    <a:lnTo>
                      <a:pt x="394" y="113"/>
                    </a:lnTo>
                    <a:lnTo>
                      <a:pt x="394" y="116"/>
                    </a:lnTo>
                    <a:lnTo>
                      <a:pt x="395" y="115"/>
                    </a:lnTo>
                    <a:lnTo>
                      <a:pt x="400" y="124"/>
                    </a:lnTo>
                    <a:lnTo>
                      <a:pt x="401" y="127"/>
                    </a:lnTo>
                    <a:lnTo>
                      <a:pt x="399" y="127"/>
                    </a:lnTo>
                    <a:lnTo>
                      <a:pt x="399" y="129"/>
                    </a:lnTo>
                    <a:lnTo>
                      <a:pt x="401" y="131"/>
                    </a:lnTo>
                    <a:lnTo>
                      <a:pt x="404" y="131"/>
                    </a:lnTo>
                    <a:lnTo>
                      <a:pt x="406" y="130"/>
                    </a:lnTo>
                    <a:lnTo>
                      <a:pt x="409" y="127"/>
                    </a:lnTo>
                    <a:lnTo>
                      <a:pt x="409" y="124"/>
                    </a:lnTo>
                    <a:lnTo>
                      <a:pt x="406" y="117"/>
                    </a:lnTo>
                    <a:lnTo>
                      <a:pt x="401" y="116"/>
                    </a:lnTo>
                    <a:lnTo>
                      <a:pt x="398" y="114"/>
                    </a:lnTo>
                    <a:lnTo>
                      <a:pt x="393" y="110"/>
                    </a:lnTo>
                    <a:lnTo>
                      <a:pt x="390" y="107"/>
                    </a:lnTo>
                    <a:lnTo>
                      <a:pt x="391" y="105"/>
                    </a:lnTo>
                    <a:lnTo>
                      <a:pt x="395" y="103"/>
                    </a:lnTo>
                    <a:lnTo>
                      <a:pt x="395" y="101"/>
                    </a:lnTo>
                    <a:lnTo>
                      <a:pt x="391" y="95"/>
                    </a:lnTo>
                    <a:lnTo>
                      <a:pt x="387" y="96"/>
                    </a:lnTo>
                    <a:lnTo>
                      <a:pt x="385" y="93"/>
                    </a:lnTo>
                    <a:lnTo>
                      <a:pt x="390" y="87"/>
                    </a:lnTo>
                    <a:lnTo>
                      <a:pt x="392" y="85"/>
                    </a:lnTo>
                    <a:lnTo>
                      <a:pt x="391" y="80"/>
                    </a:lnTo>
                    <a:lnTo>
                      <a:pt x="389" y="80"/>
                    </a:lnTo>
                    <a:lnTo>
                      <a:pt x="388" y="76"/>
                    </a:lnTo>
                    <a:lnTo>
                      <a:pt x="384" y="75"/>
                    </a:lnTo>
                    <a:lnTo>
                      <a:pt x="380" y="75"/>
                    </a:lnTo>
                    <a:lnTo>
                      <a:pt x="378" y="74"/>
                    </a:lnTo>
                    <a:lnTo>
                      <a:pt x="378" y="72"/>
                    </a:lnTo>
                    <a:lnTo>
                      <a:pt x="385" y="67"/>
                    </a:lnTo>
                    <a:lnTo>
                      <a:pt x="386" y="63"/>
                    </a:lnTo>
                    <a:lnTo>
                      <a:pt x="389" y="60"/>
                    </a:lnTo>
                    <a:lnTo>
                      <a:pt x="393" y="58"/>
                    </a:lnTo>
                    <a:lnTo>
                      <a:pt x="395" y="54"/>
                    </a:lnTo>
                    <a:lnTo>
                      <a:pt x="395" y="50"/>
                    </a:lnTo>
                    <a:lnTo>
                      <a:pt x="394" y="48"/>
                    </a:lnTo>
                    <a:lnTo>
                      <a:pt x="391" y="47"/>
                    </a:lnTo>
                    <a:lnTo>
                      <a:pt x="384" y="47"/>
                    </a:lnTo>
                    <a:lnTo>
                      <a:pt x="380" y="45"/>
                    </a:lnTo>
                    <a:lnTo>
                      <a:pt x="371" y="46"/>
                    </a:lnTo>
                    <a:lnTo>
                      <a:pt x="368" y="44"/>
                    </a:lnTo>
                    <a:lnTo>
                      <a:pt x="357" y="42"/>
                    </a:lnTo>
                    <a:lnTo>
                      <a:pt x="352" y="42"/>
                    </a:lnTo>
                    <a:lnTo>
                      <a:pt x="347" y="43"/>
                    </a:lnTo>
                    <a:lnTo>
                      <a:pt x="341" y="39"/>
                    </a:lnTo>
                    <a:lnTo>
                      <a:pt x="335" y="38"/>
                    </a:lnTo>
                    <a:lnTo>
                      <a:pt x="324" y="35"/>
                    </a:lnTo>
                    <a:lnTo>
                      <a:pt x="321" y="29"/>
                    </a:lnTo>
                    <a:lnTo>
                      <a:pt x="316" y="22"/>
                    </a:lnTo>
                    <a:lnTo>
                      <a:pt x="319" y="20"/>
                    </a:lnTo>
                    <a:lnTo>
                      <a:pt x="318" y="18"/>
                    </a:lnTo>
                    <a:lnTo>
                      <a:pt x="313" y="14"/>
                    </a:lnTo>
                    <a:lnTo>
                      <a:pt x="313" y="11"/>
                    </a:lnTo>
                    <a:lnTo>
                      <a:pt x="311" y="7"/>
                    </a:lnTo>
                    <a:lnTo>
                      <a:pt x="317" y="3"/>
                    </a:lnTo>
                    <a:lnTo>
                      <a:pt x="316" y="1"/>
                    </a:lnTo>
                    <a:lnTo>
                      <a:pt x="311" y="0"/>
                    </a:lnTo>
                    <a:lnTo>
                      <a:pt x="305" y="0"/>
                    </a:lnTo>
                    <a:lnTo>
                      <a:pt x="300" y="2"/>
                    </a:lnTo>
                    <a:lnTo>
                      <a:pt x="288" y="12"/>
                    </a:lnTo>
                    <a:lnTo>
                      <a:pt x="282" y="10"/>
                    </a:lnTo>
                    <a:lnTo>
                      <a:pt x="274" y="7"/>
                    </a:lnTo>
                    <a:lnTo>
                      <a:pt x="271" y="11"/>
                    </a:lnTo>
                    <a:lnTo>
                      <a:pt x="268" y="11"/>
                    </a:lnTo>
                    <a:lnTo>
                      <a:pt x="259" y="12"/>
                    </a:lnTo>
                    <a:lnTo>
                      <a:pt x="252" y="18"/>
                    </a:lnTo>
                    <a:lnTo>
                      <a:pt x="249" y="26"/>
                    </a:lnTo>
                    <a:lnTo>
                      <a:pt x="246" y="26"/>
                    </a:lnTo>
                    <a:lnTo>
                      <a:pt x="240" y="26"/>
                    </a:lnTo>
                    <a:lnTo>
                      <a:pt x="234" y="24"/>
                    </a:lnTo>
                    <a:lnTo>
                      <a:pt x="230" y="20"/>
                    </a:lnTo>
                    <a:lnTo>
                      <a:pt x="228" y="20"/>
                    </a:lnTo>
                    <a:lnTo>
                      <a:pt x="225" y="21"/>
                    </a:lnTo>
                    <a:lnTo>
                      <a:pt x="219" y="22"/>
                    </a:lnTo>
                    <a:lnTo>
                      <a:pt x="218" y="25"/>
                    </a:lnTo>
                    <a:lnTo>
                      <a:pt x="220" y="30"/>
                    </a:lnTo>
                    <a:lnTo>
                      <a:pt x="218" y="37"/>
                    </a:lnTo>
                    <a:lnTo>
                      <a:pt x="220" y="41"/>
                    </a:lnTo>
                    <a:lnTo>
                      <a:pt x="219" y="46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0"/>
                    </a:lnTo>
                    <a:lnTo>
                      <a:pt x="204" y="38"/>
                    </a:lnTo>
                    <a:lnTo>
                      <a:pt x="200" y="39"/>
                    </a:lnTo>
                    <a:lnTo>
                      <a:pt x="198" y="42"/>
                    </a:lnTo>
                    <a:lnTo>
                      <a:pt x="197" y="44"/>
                    </a:lnTo>
                    <a:lnTo>
                      <a:pt x="198" y="47"/>
                    </a:lnTo>
                    <a:lnTo>
                      <a:pt x="196" y="53"/>
                    </a:lnTo>
                    <a:lnTo>
                      <a:pt x="201" y="56"/>
                    </a:lnTo>
                    <a:lnTo>
                      <a:pt x="203" y="58"/>
                    </a:lnTo>
                    <a:lnTo>
                      <a:pt x="200" y="62"/>
                    </a:lnTo>
                    <a:lnTo>
                      <a:pt x="202" y="67"/>
                    </a:lnTo>
                    <a:lnTo>
                      <a:pt x="202" y="71"/>
                    </a:lnTo>
                    <a:lnTo>
                      <a:pt x="199" y="73"/>
                    </a:lnTo>
                    <a:lnTo>
                      <a:pt x="196" y="73"/>
                    </a:lnTo>
                    <a:lnTo>
                      <a:pt x="195" y="69"/>
                    </a:lnTo>
                    <a:lnTo>
                      <a:pt x="195" y="67"/>
                    </a:lnTo>
                    <a:lnTo>
                      <a:pt x="195" y="64"/>
                    </a:lnTo>
                    <a:lnTo>
                      <a:pt x="192" y="62"/>
                    </a:lnTo>
                    <a:lnTo>
                      <a:pt x="193" y="58"/>
                    </a:lnTo>
                    <a:lnTo>
                      <a:pt x="192" y="57"/>
                    </a:lnTo>
                    <a:lnTo>
                      <a:pt x="188" y="59"/>
                    </a:lnTo>
                    <a:lnTo>
                      <a:pt x="181" y="59"/>
                    </a:lnTo>
                    <a:lnTo>
                      <a:pt x="179" y="61"/>
                    </a:lnTo>
                    <a:lnTo>
                      <a:pt x="179" y="65"/>
                    </a:lnTo>
                    <a:lnTo>
                      <a:pt x="171" y="66"/>
                    </a:lnTo>
                    <a:lnTo>
                      <a:pt x="169" y="65"/>
                    </a:lnTo>
                    <a:lnTo>
                      <a:pt x="163" y="57"/>
                    </a:lnTo>
                    <a:lnTo>
                      <a:pt x="163" y="53"/>
                    </a:lnTo>
                    <a:lnTo>
                      <a:pt x="163" y="50"/>
                    </a:lnTo>
                    <a:lnTo>
                      <a:pt x="161" y="48"/>
                    </a:lnTo>
                    <a:lnTo>
                      <a:pt x="158" y="49"/>
                    </a:lnTo>
                    <a:lnTo>
                      <a:pt x="154" y="50"/>
                    </a:lnTo>
                    <a:lnTo>
                      <a:pt x="152" y="53"/>
                    </a:lnTo>
                    <a:lnTo>
                      <a:pt x="151" y="56"/>
                    </a:lnTo>
                    <a:lnTo>
                      <a:pt x="152" y="61"/>
                    </a:lnTo>
                    <a:lnTo>
                      <a:pt x="154" y="67"/>
                    </a:lnTo>
                    <a:lnTo>
                      <a:pt x="152" y="71"/>
                    </a:lnTo>
                    <a:lnTo>
                      <a:pt x="149" y="76"/>
                    </a:lnTo>
                    <a:lnTo>
                      <a:pt x="146" y="80"/>
                    </a:lnTo>
                    <a:lnTo>
                      <a:pt x="138" y="88"/>
                    </a:lnTo>
                    <a:lnTo>
                      <a:pt x="137" y="91"/>
                    </a:lnTo>
                    <a:lnTo>
                      <a:pt x="139" y="98"/>
                    </a:lnTo>
                    <a:lnTo>
                      <a:pt x="139" y="102"/>
                    </a:lnTo>
                    <a:lnTo>
                      <a:pt x="139" y="104"/>
                    </a:lnTo>
                    <a:lnTo>
                      <a:pt x="138" y="108"/>
                    </a:lnTo>
                    <a:lnTo>
                      <a:pt x="136" y="109"/>
                    </a:lnTo>
                    <a:lnTo>
                      <a:pt x="132" y="106"/>
                    </a:lnTo>
                    <a:lnTo>
                      <a:pt x="134" y="102"/>
                    </a:lnTo>
                    <a:lnTo>
                      <a:pt x="133" y="99"/>
                    </a:lnTo>
                    <a:lnTo>
                      <a:pt x="126" y="91"/>
                    </a:lnTo>
                    <a:lnTo>
                      <a:pt x="129" y="86"/>
                    </a:lnTo>
                    <a:lnTo>
                      <a:pt x="128" y="83"/>
                    </a:lnTo>
                    <a:lnTo>
                      <a:pt x="126" y="81"/>
                    </a:lnTo>
                    <a:lnTo>
                      <a:pt x="121" y="82"/>
                    </a:lnTo>
                    <a:lnTo>
                      <a:pt x="116" y="80"/>
                    </a:lnTo>
                    <a:lnTo>
                      <a:pt x="110" y="71"/>
                    </a:lnTo>
                    <a:lnTo>
                      <a:pt x="108" y="68"/>
                    </a:lnTo>
                    <a:lnTo>
                      <a:pt x="106" y="67"/>
                    </a:lnTo>
                    <a:lnTo>
                      <a:pt x="109" y="55"/>
                    </a:lnTo>
                    <a:lnTo>
                      <a:pt x="108" y="51"/>
                    </a:lnTo>
                    <a:lnTo>
                      <a:pt x="106" y="50"/>
                    </a:lnTo>
                    <a:lnTo>
                      <a:pt x="104" y="51"/>
                    </a:lnTo>
                    <a:lnTo>
                      <a:pt x="98" y="57"/>
                    </a:lnTo>
                    <a:lnTo>
                      <a:pt x="86" y="66"/>
                    </a:lnTo>
                    <a:lnTo>
                      <a:pt x="86" y="68"/>
                    </a:lnTo>
                    <a:lnTo>
                      <a:pt x="89" y="75"/>
                    </a:lnTo>
                    <a:lnTo>
                      <a:pt x="88" y="79"/>
                    </a:lnTo>
                    <a:lnTo>
                      <a:pt x="83" y="82"/>
                    </a:lnTo>
                    <a:lnTo>
                      <a:pt x="81" y="84"/>
                    </a:lnTo>
                    <a:lnTo>
                      <a:pt x="80" y="88"/>
                    </a:lnTo>
                    <a:lnTo>
                      <a:pt x="74" y="91"/>
                    </a:lnTo>
                    <a:lnTo>
                      <a:pt x="73" y="96"/>
                    </a:lnTo>
                    <a:lnTo>
                      <a:pt x="65" y="94"/>
                    </a:lnTo>
                    <a:lnTo>
                      <a:pt x="62" y="90"/>
                    </a:lnTo>
                    <a:lnTo>
                      <a:pt x="58" y="92"/>
                    </a:lnTo>
                    <a:lnTo>
                      <a:pt x="56" y="91"/>
                    </a:lnTo>
                    <a:lnTo>
                      <a:pt x="50" y="94"/>
                    </a:lnTo>
                    <a:lnTo>
                      <a:pt x="45" y="94"/>
                    </a:lnTo>
                    <a:lnTo>
                      <a:pt x="43" y="93"/>
                    </a:lnTo>
                    <a:lnTo>
                      <a:pt x="36" y="97"/>
                    </a:lnTo>
                    <a:lnTo>
                      <a:pt x="33" y="98"/>
                    </a:lnTo>
                    <a:lnTo>
                      <a:pt x="31" y="97"/>
                    </a:lnTo>
                    <a:lnTo>
                      <a:pt x="28" y="94"/>
                    </a:lnTo>
                    <a:lnTo>
                      <a:pt x="26" y="94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19" y="101"/>
                    </a:lnTo>
                    <a:lnTo>
                      <a:pt x="14" y="101"/>
                    </a:lnTo>
                    <a:lnTo>
                      <a:pt x="14" y="102"/>
                    </a:lnTo>
                    <a:lnTo>
                      <a:pt x="13" y="104"/>
                    </a:lnTo>
                    <a:lnTo>
                      <a:pt x="14" y="111"/>
                    </a:lnTo>
                    <a:lnTo>
                      <a:pt x="14" y="112"/>
                    </a:lnTo>
                    <a:lnTo>
                      <a:pt x="18" y="114"/>
                    </a:lnTo>
                    <a:lnTo>
                      <a:pt x="19" y="116"/>
                    </a:lnTo>
                    <a:lnTo>
                      <a:pt x="23" y="116"/>
                    </a:lnTo>
                    <a:lnTo>
                      <a:pt x="22" y="126"/>
                    </a:lnTo>
                    <a:lnTo>
                      <a:pt x="26" y="127"/>
                    </a:lnTo>
                    <a:lnTo>
                      <a:pt x="26" y="132"/>
                    </a:lnTo>
                    <a:lnTo>
                      <a:pt x="31" y="137"/>
                    </a:lnTo>
                    <a:lnTo>
                      <a:pt x="32" y="140"/>
                    </a:lnTo>
                    <a:lnTo>
                      <a:pt x="28" y="145"/>
                    </a:lnTo>
                    <a:lnTo>
                      <a:pt x="29" y="150"/>
                    </a:lnTo>
                    <a:lnTo>
                      <a:pt x="26" y="154"/>
                    </a:lnTo>
                    <a:lnTo>
                      <a:pt x="21" y="154"/>
                    </a:lnTo>
                    <a:lnTo>
                      <a:pt x="20" y="155"/>
                    </a:lnTo>
                    <a:lnTo>
                      <a:pt x="18" y="157"/>
                    </a:lnTo>
                    <a:lnTo>
                      <a:pt x="14" y="158"/>
                    </a:lnTo>
                    <a:lnTo>
                      <a:pt x="15" y="160"/>
                    </a:lnTo>
                    <a:lnTo>
                      <a:pt x="13" y="161"/>
                    </a:lnTo>
                    <a:lnTo>
                      <a:pt x="8" y="158"/>
                    </a:lnTo>
                    <a:lnTo>
                      <a:pt x="0" y="161"/>
                    </a:lnTo>
                    <a:lnTo>
                      <a:pt x="2" y="165"/>
                    </a:lnTo>
                    <a:lnTo>
                      <a:pt x="2" y="169"/>
                    </a:lnTo>
                    <a:lnTo>
                      <a:pt x="6" y="170"/>
                    </a:lnTo>
                    <a:lnTo>
                      <a:pt x="5" y="175"/>
                    </a:lnTo>
                    <a:lnTo>
                      <a:pt x="7" y="180"/>
                    </a:lnTo>
                    <a:lnTo>
                      <a:pt x="10" y="183"/>
                    </a:lnTo>
                    <a:lnTo>
                      <a:pt x="17" y="185"/>
                    </a:lnTo>
                    <a:lnTo>
                      <a:pt x="20" y="187"/>
                    </a:lnTo>
                    <a:lnTo>
                      <a:pt x="20" y="189"/>
                    </a:lnTo>
                    <a:lnTo>
                      <a:pt x="20" y="194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3" y="200"/>
                    </a:lnTo>
                    <a:lnTo>
                      <a:pt x="20" y="198"/>
                    </a:lnTo>
                    <a:lnTo>
                      <a:pt x="17" y="198"/>
                    </a:lnTo>
                    <a:lnTo>
                      <a:pt x="15" y="201"/>
                    </a:lnTo>
                    <a:lnTo>
                      <a:pt x="14" y="205"/>
                    </a:lnTo>
                    <a:lnTo>
                      <a:pt x="13" y="209"/>
                    </a:lnTo>
                    <a:lnTo>
                      <a:pt x="11" y="210"/>
                    </a:lnTo>
                    <a:lnTo>
                      <a:pt x="9" y="212"/>
                    </a:lnTo>
                    <a:lnTo>
                      <a:pt x="11" y="216"/>
                    </a:lnTo>
                    <a:lnTo>
                      <a:pt x="13" y="219"/>
                    </a:lnTo>
                    <a:lnTo>
                      <a:pt x="11" y="220"/>
                    </a:lnTo>
                    <a:lnTo>
                      <a:pt x="12" y="222"/>
                    </a:lnTo>
                    <a:lnTo>
                      <a:pt x="10" y="226"/>
                    </a:lnTo>
                    <a:lnTo>
                      <a:pt x="15" y="232"/>
                    </a:lnTo>
                    <a:lnTo>
                      <a:pt x="17" y="237"/>
                    </a:lnTo>
                    <a:lnTo>
                      <a:pt x="25" y="240"/>
                    </a:lnTo>
                    <a:lnTo>
                      <a:pt x="26" y="240"/>
                    </a:lnTo>
                    <a:lnTo>
                      <a:pt x="28" y="242"/>
                    </a:lnTo>
                    <a:lnTo>
                      <a:pt x="31" y="242"/>
                    </a:lnTo>
                    <a:lnTo>
                      <a:pt x="33" y="246"/>
                    </a:lnTo>
                    <a:lnTo>
                      <a:pt x="36" y="246"/>
                    </a:lnTo>
                    <a:lnTo>
                      <a:pt x="43" y="245"/>
                    </a:lnTo>
                    <a:lnTo>
                      <a:pt x="50" y="247"/>
                    </a:lnTo>
                    <a:lnTo>
                      <a:pt x="52" y="244"/>
                    </a:lnTo>
                    <a:lnTo>
                      <a:pt x="55" y="246"/>
                    </a:lnTo>
                    <a:lnTo>
                      <a:pt x="54" y="249"/>
                    </a:lnTo>
                    <a:lnTo>
                      <a:pt x="56" y="252"/>
                    </a:lnTo>
                    <a:lnTo>
                      <a:pt x="57" y="253"/>
                    </a:lnTo>
                    <a:lnTo>
                      <a:pt x="57" y="255"/>
                    </a:lnTo>
                    <a:lnTo>
                      <a:pt x="56" y="257"/>
                    </a:lnTo>
                    <a:lnTo>
                      <a:pt x="53" y="257"/>
                    </a:lnTo>
                    <a:lnTo>
                      <a:pt x="54" y="258"/>
                    </a:lnTo>
                    <a:lnTo>
                      <a:pt x="51" y="262"/>
                    </a:lnTo>
                    <a:lnTo>
                      <a:pt x="48" y="263"/>
                    </a:lnTo>
                    <a:lnTo>
                      <a:pt x="47" y="268"/>
                    </a:lnTo>
                    <a:lnTo>
                      <a:pt x="44" y="269"/>
                    </a:lnTo>
                    <a:lnTo>
                      <a:pt x="44" y="274"/>
                    </a:lnTo>
                    <a:lnTo>
                      <a:pt x="46" y="277"/>
                    </a:lnTo>
                    <a:lnTo>
                      <a:pt x="49" y="276"/>
                    </a:lnTo>
                    <a:lnTo>
                      <a:pt x="50" y="277"/>
                    </a:lnTo>
                    <a:lnTo>
                      <a:pt x="51" y="278"/>
                    </a:lnTo>
                    <a:lnTo>
                      <a:pt x="54" y="276"/>
                    </a:lnTo>
                    <a:lnTo>
                      <a:pt x="58" y="276"/>
                    </a:lnTo>
                    <a:lnTo>
                      <a:pt x="64" y="273"/>
                    </a:lnTo>
                    <a:lnTo>
                      <a:pt x="67" y="274"/>
                    </a:lnTo>
                    <a:lnTo>
                      <a:pt x="70" y="273"/>
                    </a:lnTo>
                    <a:lnTo>
                      <a:pt x="78" y="267"/>
                    </a:lnTo>
                    <a:lnTo>
                      <a:pt x="81" y="262"/>
                    </a:lnTo>
                    <a:lnTo>
                      <a:pt x="82" y="258"/>
                    </a:lnTo>
                    <a:lnTo>
                      <a:pt x="86" y="256"/>
                    </a:lnTo>
                    <a:lnTo>
                      <a:pt x="87" y="251"/>
                    </a:lnTo>
                    <a:lnTo>
                      <a:pt x="90" y="248"/>
                    </a:lnTo>
                    <a:lnTo>
                      <a:pt x="97" y="245"/>
                    </a:lnTo>
                    <a:lnTo>
                      <a:pt x="97" y="243"/>
                    </a:lnTo>
                    <a:lnTo>
                      <a:pt x="103" y="233"/>
                    </a:lnTo>
                    <a:lnTo>
                      <a:pt x="109" y="229"/>
                    </a:lnTo>
                    <a:lnTo>
                      <a:pt x="115" y="226"/>
                    </a:lnTo>
                    <a:lnTo>
                      <a:pt x="117" y="225"/>
                    </a:lnTo>
                    <a:lnTo>
                      <a:pt x="120" y="225"/>
                    </a:lnTo>
                    <a:lnTo>
                      <a:pt x="122" y="225"/>
                    </a:lnTo>
                    <a:lnTo>
                      <a:pt x="140" y="233"/>
                    </a:lnTo>
                    <a:lnTo>
                      <a:pt x="141" y="235"/>
                    </a:lnTo>
                    <a:lnTo>
                      <a:pt x="143" y="236"/>
                    </a:lnTo>
                    <a:lnTo>
                      <a:pt x="144" y="235"/>
                    </a:lnTo>
                    <a:lnTo>
                      <a:pt x="144" y="234"/>
                    </a:lnTo>
                    <a:lnTo>
                      <a:pt x="145" y="233"/>
                    </a:lnTo>
                    <a:lnTo>
                      <a:pt x="148" y="236"/>
                    </a:lnTo>
                    <a:lnTo>
                      <a:pt x="154" y="240"/>
                    </a:lnTo>
                    <a:lnTo>
                      <a:pt x="156" y="243"/>
                    </a:lnTo>
                    <a:lnTo>
                      <a:pt x="157" y="244"/>
                    </a:lnTo>
                    <a:lnTo>
                      <a:pt x="161" y="244"/>
                    </a:lnTo>
                    <a:lnTo>
                      <a:pt x="166" y="252"/>
                    </a:lnTo>
                    <a:lnTo>
                      <a:pt x="172" y="253"/>
                    </a:lnTo>
                    <a:lnTo>
                      <a:pt x="176" y="257"/>
                    </a:lnTo>
                    <a:lnTo>
                      <a:pt x="178" y="259"/>
                    </a:lnTo>
                    <a:lnTo>
                      <a:pt x="178" y="258"/>
                    </a:lnTo>
                    <a:lnTo>
                      <a:pt x="178" y="255"/>
                    </a:lnTo>
                    <a:lnTo>
                      <a:pt x="179" y="254"/>
                    </a:lnTo>
                    <a:lnTo>
                      <a:pt x="181" y="254"/>
                    </a:lnTo>
                    <a:lnTo>
                      <a:pt x="183" y="258"/>
                    </a:lnTo>
                    <a:lnTo>
                      <a:pt x="187" y="261"/>
                    </a:lnTo>
                    <a:lnTo>
                      <a:pt x="189" y="261"/>
                    </a:lnTo>
                    <a:lnTo>
                      <a:pt x="193" y="263"/>
                    </a:lnTo>
                    <a:lnTo>
                      <a:pt x="196" y="267"/>
                    </a:lnTo>
                    <a:lnTo>
                      <a:pt x="198" y="270"/>
                    </a:lnTo>
                    <a:lnTo>
                      <a:pt x="199" y="273"/>
                    </a:lnTo>
                    <a:lnTo>
                      <a:pt x="201" y="279"/>
                    </a:lnTo>
                    <a:lnTo>
                      <a:pt x="201" y="291"/>
                    </a:lnTo>
                    <a:lnTo>
                      <a:pt x="203" y="294"/>
                    </a:lnTo>
                    <a:lnTo>
                      <a:pt x="204" y="299"/>
                    </a:lnTo>
                    <a:lnTo>
                      <a:pt x="204" y="305"/>
                    </a:lnTo>
                    <a:lnTo>
                      <a:pt x="207" y="313"/>
                    </a:lnTo>
                    <a:lnTo>
                      <a:pt x="210" y="316"/>
                    </a:lnTo>
                    <a:lnTo>
                      <a:pt x="211" y="321"/>
                    </a:lnTo>
                    <a:lnTo>
                      <a:pt x="216" y="330"/>
                    </a:lnTo>
                    <a:lnTo>
                      <a:pt x="215" y="348"/>
                    </a:lnTo>
                    <a:lnTo>
                      <a:pt x="214" y="351"/>
                    </a:lnTo>
                    <a:lnTo>
                      <a:pt x="214" y="353"/>
                    </a:lnTo>
                    <a:lnTo>
                      <a:pt x="215" y="355"/>
                    </a:lnTo>
                    <a:lnTo>
                      <a:pt x="216" y="355"/>
                    </a:lnTo>
                    <a:lnTo>
                      <a:pt x="218" y="353"/>
                    </a:lnTo>
                    <a:lnTo>
                      <a:pt x="221" y="353"/>
                    </a:lnTo>
                    <a:lnTo>
                      <a:pt x="226" y="353"/>
                    </a:lnTo>
                    <a:lnTo>
                      <a:pt x="229" y="357"/>
                    </a:lnTo>
                    <a:lnTo>
                      <a:pt x="229" y="364"/>
                    </a:lnTo>
                    <a:lnTo>
                      <a:pt x="228" y="365"/>
                    </a:lnTo>
                    <a:lnTo>
                      <a:pt x="230" y="370"/>
                    </a:lnTo>
                    <a:lnTo>
                      <a:pt x="237" y="371"/>
                    </a:lnTo>
                    <a:lnTo>
                      <a:pt x="240" y="372"/>
                    </a:lnTo>
                    <a:lnTo>
                      <a:pt x="243" y="379"/>
                    </a:lnTo>
                    <a:lnTo>
                      <a:pt x="246" y="381"/>
                    </a:lnTo>
                    <a:lnTo>
                      <a:pt x="250" y="388"/>
                    </a:lnTo>
                    <a:lnTo>
                      <a:pt x="252" y="389"/>
                    </a:lnTo>
                    <a:lnTo>
                      <a:pt x="252" y="396"/>
                    </a:lnTo>
                    <a:lnTo>
                      <a:pt x="249" y="396"/>
                    </a:lnTo>
                    <a:lnTo>
                      <a:pt x="248" y="397"/>
                    </a:lnTo>
                    <a:lnTo>
                      <a:pt x="247" y="400"/>
                    </a:lnTo>
                    <a:lnTo>
                      <a:pt x="249" y="402"/>
                    </a:lnTo>
                    <a:lnTo>
                      <a:pt x="253" y="405"/>
                    </a:lnTo>
                    <a:lnTo>
                      <a:pt x="255" y="405"/>
                    </a:lnTo>
                    <a:lnTo>
                      <a:pt x="258" y="401"/>
                    </a:lnTo>
                    <a:lnTo>
                      <a:pt x="261" y="401"/>
                    </a:lnTo>
                    <a:lnTo>
                      <a:pt x="270" y="404"/>
                    </a:lnTo>
                    <a:lnTo>
                      <a:pt x="275" y="407"/>
                    </a:lnTo>
                    <a:lnTo>
                      <a:pt x="279" y="409"/>
                    </a:lnTo>
                    <a:lnTo>
                      <a:pt x="281" y="412"/>
                    </a:lnTo>
                    <a:lnTo>
                      <a:pt x="282" y="414"/>
                    </a:lnTo>
                    <a:lnTo>
                      <a:pt x="286" y="418"/>
                    </a:lnTo>
                    <a:lnTo>
                      <a:pt x="287" y="422"/>
                    </a:lnTo>
                    <a:lnTo>
                      <a:pt x="291" y="430"/>
                    </a:lnTo>
                    <a:lnTo>
                      <a:pt x="293" y="431"/>
                    </a:lnTo>
                    <a:lnTo>
                      <a:pt x="295" y="431"/>
                    </a:lnTo>
                    <a:lnTo>
                      <a:pt x="299" y="432"/>
                    </a:lnTo>
                    <a:lnTo>
                      <a:pt x="309" y="440"/>
                    </a:lnTo>
                    <a:lnTo>
                      <a:pt x="315" y="447"/>
                    </a:lnTo>
                    <a:lnTo>
                      <a:pt x="316" y="452"/>
                    </a:lnTo>
                    <a:lnTo>
                      <a:pt x="317" y="454"/>
                    </a:lnTo>
                    <a:lnTo>
                      <a:pt x="327" y="463"/>
                    </a:lnTo>
                    <a:lnTo>
                      <a:pt x="332" y="467"/>
                    </a:lnTo>
                    <a:lnTo>
                      <a:pt x="335" y="472"/>
                    </a:lnTo>
                    <a:lnTo>
                      <a:pt x="337" y="478"/>
                    </a:lnTo>
                    <a:lnTo>
                      <a:pt x="340" y="481"/>
                    </a:lnTo>
                    <a:lnTo>
                      <a:pt x="342" y="481"/>
                    </a:lnTo>
                    <a:lnTo>
                      <a:pt x="345" y="482"/>
                    </a:lnTo>
                    <a:lnTo>
                      <a:pt x="347" y="485"/>
                    </a:lnTo>
                    <a:lnTo>
                      <a:pt x="351" y="485"/>
                    </a:lnTo>
                    <a:lnTo>
                      <a:pt x="355" y="487"/>
                    </a:lnTo>
                    <a:lnTo>
                      <a:pt x="359" y="490"/>
                    </a:lnTo>
                    <a:lnTo>
                      <a:pt x="363" y="494"/>
                    </a:lnTo>
                    <a:lnTo>
                      <a:pt x="365" y="501"/>
                    </a:lnTo>
                    <a:lnTo>
                      <a:pt x="368" y="502"/>
                    </a:lnTo>
                    <a:lnTo>
                      <a:pt x="371" y="501"/>
                    </a:lnTo>
                    <a:lnTo>
                      <a:pt x="371" y="498"/>
                    </a:lnTo>
                    <a:lnTo>
                      <a:pt x="374" y="496"/>
                    </a:lnTo>
                    <a:lnTo>
                      <a:pt x="379" y="495"/>
                    </a:lnTo>
                    <a:lnTo>
                      <a:pt x="385" y="495"/>
                    </a:lnTo>
                    <a:lnTo>
                      <a:pt x="390" y="498"/>
                    </a:lnTo>
                    <a:lnTo>
                      <a:pt x="394" y="502"/>
                    </a:lnTo>
                    <a:lnTo>
                      <a:pt x="398" y="503"/>
                    </a:lnTo>
                    <a:lnTo>
                      <a:pt x="399" y="502"/>
                    </a:lnTo>
                    <a:lnTo>
                      <a:pt x="398" y="500"/>
                    </a:lnTo>
                    <a:lnTo>
                      <a:pt x="398" y="498"/>
                    </a:lnTo>
                    <a:lnTo>
                      <a:pt x="404" y="498"/>
                    </a:lnTo>
                    <a:lnTo>
                      <a:pt x="407" y="500"/>
                    </a:lnTo>
                    <a:lnTo>
                      <a:pt x="412" y="509"/>
                    </a:lnTo>
                    <a:lnTo>
                      <a:pt x="416" y="514"/>
                    </a:lnTo>
                    <a:lnTo>
                      <a:pt x="418" y="520"/>
                    </a:lnTo>
                    <a:lnTo>
                      <a:pt x="424" y="527"/>
                    </a:lnTo>
                    <a:lnTo>
                      <a:pt x="426" y="531"/>
                    </a:lnTo>
                    <a:lnTo>
                      <a:pt x="426" y="537"/>
                    </a:lnTo>
                    <a:lnTo>
                      <a:pt x="429" y="540"/>
                    </a:lnTo>
                    <a:lnTo>
                      <a:pt x="430" y="538"/>
                    </a:lnTo>
                    <a:lnTo>
                      <a:pt x="430" y="537"/>
                    </a:lnTo>
                    <a:lnTo>
                      <a:pt x="434" y="535"/>
                    </a:lnTo>
                    <a:lnTo>
                      <a:pt x="435" y="536"/>
                    </a:lnTo>
                    <a:lnTo>
                      <a:pt x="443" y="535"/>
                    </a:lnTo>
                    <a:lnTo>
                      <a:pt x="446" y="535"/>
                    </a:lnTo>
                    <a:lnTo>
                      <a:pt x="450" y="541"/>
                    </a:lnTo>
                    <a:lnTo>
                      <a:pt x="453" y="542"/>
                    </a:lnTo>
                    <a:lnTo>
                      <a:pt x="454" y="544"/>
                    </a:lnTo>
                    <a:lnTo>
                      <a:pt x="452" y="547"/>
                    </a:lnTo>
                    <a:lnTo>
                      <a:pt x="451" y="549"/>
                    </a:lnTo>
                    <a:lnTo>
                      <a:pt x="450" y="550"/>
                    </a:lnTo>
                    <a:lnTo>
                      <a:pt x="447" y="551"/>
                    </a:lnTo>
                    <a:lnTo>
                      <a:pt x="446" y="555"/>
                    </a:lnTo>
                    <a:lnTo>
                      <a:pt x="447" y="555"/>
                    </a:lnTo>
                    <a:lnTo>
                      <a:pt x="448" y="554"/>
                    </a:lnTo>
                    <a:lnTo>
                      <a:pt x="453" y="552"/>
                    </a:lnTo>
                    <a:lnTo>
                      <a:pt x="456" y="552"/>
                    </a:lnTo>
                    <a:lnTo>
                      <a:pt x="460" y="552"/>
                    </a:lnTo>
                    <a:lnTo>
                      <a:pt x="463" y="550"/>
                    </a:lnTo>
                    <a:lnTo>
                      <a:pt x="466" y="549"/>
                    </a:lnTo>
                    <a:lnTo>
                      <a:pt x="470" y="546"/>
                    </a:lnTo>
                    <a:lnTo>
                      <a:pt x="472" y="545"/>
                    </a:lnTo>
                    <a:lnTo>
                      <a:pt x="474" y="548"/>
                    </a:lnTo>
                    <a:lnTo>
                      <a:pt x="482" y="558"/>
                    </a:lnTo>
                    <a:lnTo>
                      <a:pt x="484" y="563"/>
                    </a:lnTo>
                    <a:lnTo>
                      <a:pt x="487" y="573"/>
                    </a:lnTo>
                    <a:lnTo>
                      <a:pt x="484" y="573"/>
                    </a:lnTo>
                    <a:lnTo>
                      <a:pt x="484" y="575"/>
                    </a:lnTo>
                    <a:lnTo>
                      <a:pt x="483" y="579"/>
                    </a:lnTo>
                    <a:lnTo>
                      <a:pt x="482" y="581"/>
                    </a:lnTo>
                    <a:lnTo>
                      <a:pt x="482" y="582"/>
                    </a:lnTo>
                    <a:lnTo>
                      <a:pt x="486" y="585"/>
                    </a:lnTo>
                    <a:lnTo>
                      <a:pt x="490" y="589"/>
                    </a:lnTo>
                    <a:lnTo>
                      <a:pt x="493" y="589"/>
                    </a:lnTo>
                    <a:lnTo>
                      <a:pt x="496" y="591"/>
                    </a:lnTo>
                    <a:lnTo>
                      <a:pt x="498" y="593"/>
                    </a:lnTo>
                    <a:lnTo>
                      <a:pt x="505" y="597"/>
                    </a:lnTo>
                    <a:lnTo>
                      <a:pt x="506" y="600"/>
                    </a:lnTo>
                    <a:lnTo>
                      <a:pt x="514" y="601"/>
                    </a:lnTo>
                    <a:lnTo>
                      <a:pt x="517" y="599"/>
                    </a:lnTo>
                    <a:lnTo>
                      <a:pt x="521" y="597"/>
                    </a:lnTo>
                    <a:lnTo>
                      <a:pt x="524" y="597"/>
                    </a:lnTo>
                    <a:lnTo>
                      <a:pt x="527" y="597"/>
                    </a:lnTo>
                    <a:lnTo>
                      <a:pt x="529" y="600"/>
                    </a:lnTo>
                    <a:lnTo>
                      <a:pt x="534" y="607"/>
                    </a:lnTo>
                    <a:lnTo>
                      <a:pt x="537" y="611"/>
                    </a:lnTo>
                    <a:lnTo>
                      <a:pt x="537" y="615"/>
                    </a:lnTo>
                    <a:lnTo>
                      <a:pt x="540" y="621"/>
                    </a:lnTo>
                    <a:lnTo>
                      <a:pt x="540" y="625"/>
                    </a:lnTo>
                    <a:lnTo>
                      <a:pt x="543" y="637"/>
                    </a:lnTo>
                    <a:lnTo>
                      <a:pt x="549" y="644"/>
                    </a:lnTo>
                    <a:lnTo>
                      <a:pt x="555" y="656"/>
                    </a:lnTo>
                    <a:lnTo>
                      <a:pt x="558" y="677"/>
                    </a:lnTo>
                    <a:lnTo>
                      <a:pt x="560" y="680"/>
                    </a:lnTo>
                    <a:lnTo>
                      <a:pt x="561" y="683"/>
                    </a:lnTo>
                    <a:lnTo>
                      <a:pt x="564" y="687"/>
                    </a:lnTo>
                    <a:lnTo>
                      <a:pt x="567" y="689"/>
                    </a:lnTo>
                    <a:lnTo>
                      <a:pt x="569" y="692"/>
                    </a:lnTo>
                    <a:lnTo>
                      <a:pt x="568" y="702"/>
                    </a:lnTo>
                    <a:lnTo>
                      <a:pt x="567" y="705"/>
                    </a:lnTo>
                    <a:lnTo>
                      <a:pt x="565" y="708"/>
                    </a:lnTo>
                    <a:lnTo>
                      <a:pt x="556" y="708"/>
                    </a:lnTo>
                    <a:lnTo>
                      <a:pt x="555" y="709"/>
                    </a:lnTo>
                    <a:lnTo>
                      <a:pt x="554" y="710"/>
                    </a:lnTo>
                    <a:lnTo>
                      <a:pt x="551" y="712"/>
                    </a:lnTo>
                    <a:lnTo>
                      <a:pt x="548" y="712"/>
                    </a:lnTo>
                    <a:lnTo>
                      <a:pt x="546" y="713"/>
                    </a:lnTo>
                    <a:lnTo>
                      <a:pt x="544" y="717"/>
                    </a:lnTo>
                    <a:lnTo>
                      <a:pt x="550" y="723"/>
                    </a:lnTo>
                    <a:lnTo>
                      <a:pt x="551" y="727"/>
                    </a:lnTo>
                    <a:lnTo>
                      <a:pt x="552" y="730"/>
                    </a:lnTo>
                    <a:lnTo>
                      <a:pt x="548" y="737"/>
                    </a:lnTo>
                    <a:lnTo>
                      <a:pt x="546" y="743"/>
                    </a:lnTo>
                    <a:lnTo>
                      <a:pt x="545" y="746"/>
                    </a:lnTo>
                    <a:lnTo>
                      <a:pt x="541" y="751"/>
                    </a:lnTo>
                    <a:lnTo>
                      <a:pt x="538" y="751"/>
                    </a:lnTo>
                    <a:lnTo>
                      <a:pt x="536" y="751"/>
                    </a:lnTo>
                    <a:lnTo>
                      <a:pt x="535" y="751"/>
                    </a:lnTo>
                    <a:lnTo>
                      <a:pt x="534" y="753"/>
                    </a:lnTo>
                    <a:lnTo>
                      <a:pt x="535" y="757"/>
                    </a:lnTo>
                    <a:lnTo>
                      <a:pt x="535" y="759"/>
                    </a:lnTo>
                    <a:lnTo>
                      <a:pt x="536" y="763"/>
                    </a:lnTo>
                    <a:lnTo>
                      <a:pt x="535" y="766"/>
                    </a:lnTo>
                    <a:lnTo>
                      <a:pt x="536" y="769"/>
                    </a:lnTo>
                    <a:lnTo>
                      <a:pt x="537" y="771"/>
                    </a:lnTo>
                    <a:lnTo>
                      <a:pt x="538" y="773"/>
                    </a:lnTo>
                    <a:lnTo>
                      <a:pt x="542" y="775"/>
                    </a:lnTo>
                    <a:lnTo>
                      <a:pt x="545" y="776"/>
                    </a:lnTo>
                    <a:lnTo>
                      <a:pt x="556" y="776"/>
                    </a:lnTo>
                    <a:lnTo>
                      <a:pt x="563" y="775"/>
                    </a:lnTo>
                    <a:lnTo>
                      <a:pt x="564" y="773"/>
                    </a:lnTo>
                    <a:lnTo>
                      <a:pt x="568" y="764"/>
                    </a:lnTo>
                    <a:lnTo>
                      <a:pt x="569" y="760"/>
                    </a:lnTo>
                    <a:lnTo>
                      <a:pt x="569" y="757"/>
                    </a:lnTo>
                    <a:lnTo>
                      <a:pt x="571" y="754"/>
                    </a:lnTo>
                    <a:lnTo>
                      <a:pt x="573" y="751"/>
                    </a:lnTo>
                    <a:lnTo>
                      <a:pt x="578" y="743"/>
                    </a:lnTo>
                    <a:lnTo>
                      <a:pt x="580" y="741"/>
                    </a:lnTo>
                    <a:lnTo>
                      <a:pt x="587" y="739"/>
                    </a:lnTo>
                    <a:lnTo>
                      <a:pt x="590" y="737"/>
                    </a:lnTo>
                    <a:lnTo>
                      <a:pt x="594" y="731"/>
                    </a:lnTo>
                    <a:lnTo>
                      <a:pt x="594" y="728"/>
                    </a:lnTo>
                    <a:lnTo>
                      <a:pt x="593" y="721"/>
                    </a:lnTo>
                    <a:lnTo>
                      <a:pt x="592" y="719"/>
                    </a:lnTo>
                    <a:lnTo>
                      <a:pt x="592" y="717"/>
                    </a:lnTo>
                    <a:lnTo>
                      <a:pt x="590" y="710"/>
                    </a:lnTo>
                    <a:lnTo>
                      <a:pt x="590" y="707"/>
                    </a:lnTo>
                    <a:lnTo>
                      <a:pt x="593" y="702"/>
                    </a:lnTo>
                    <a:lnTo>
                      <a:pt x="594" y="698"/>
                    </a:lnTo>
                    <a:lnTo>
                      <a:pt x="597" y="696"/>
                    </a:lnTo>
                    <a:lnTo>
                      <a:pt x="601" y="693"/>
                    </a:lnTo>
                    <a:lnTo>
                      <a:pt x="608" y="688"/>
                    </a:lnTo>
                    <a:lnTo>
                      <a:pt x="614" y="687"/>
                    </a:lnTo>
                    <a:lnTo>
                      <a:pt x="617" y="688"/>
                    </a:lnTo>
                    <a:lnTo>
                      <a:pt x="619" y="688"/>
                    </a:lnTo>
                    <a:lnTo>
                      <a:pt x="620" y="690"/>
                    </a:lnTo>
                    <a:lnTo>
                      <a:pt x="622" y="690"/>
                    </a:lnTo>
                    <a:lnTo>
                      <a:pt x="623" y="687"/>
                    </a:lnTo>
                    <a:lnTo>
                      <a:pt x="627" y="680"/>
                    </a:lnTo>
                    <a:lnTo>
                      <a:pt x="630" y="678"/>
                    </a:lnTo>
                    <a:lnTo>
                      <a:pt x="628" y="677"/>
                    </a:lnTo>
                    <a:lnTo>
                      <a:pt x="626" y="677"/>
                    </a:lnTo>
                    <a:lnTo>
                      <a:pt x="624" y="674"/>
                    </a:lnTo>
                    <a:lnTo>
                      <a:pt x="622" y="672"/>
                    </a:lnTo>
                    <a:lnTo>
                      <a:pt x="623" y="650"/>
                    </a:lnTo>
                    <a:lnTo>
                      <a:pt x="625" y="647"/>
                    </a:lnTo>
                    <a:lnTo>
                      <a:pt x="622" y="645"/>
                    </a:lnTo>
                    <a:lnTo>
                      <a:pt x="615" y="640"/>
                    </a:lnTo>
                    <a:lnTo>
                      <a:pt x="607" y="636"/>
                    </a:lnTo>
                    <a:lnTo>
                      <a:pt x="604" y="634"/>
                    </a:lnTo>
                    <a:lnTo>
                      <a:pt x="598" y="630"/>
                    </a:lnTo>
                    <a:lnTo>
                      <a:pt x="592" y="630"/>
                    </a:lnTo>
                    <a:lnTo>
                      <a:pt x="589" y="629"/>
                    </a:lnTo>
                    <a:lnTo>
                      <a:pt x="585" y="627"/>
                    </a:lnTo>
                    <a:lnTo>
                      <a:pt x="584" y="625"/>
                    </a:lnTo>
                    <a:lnTo>
                      <a:pt x="584" y="622"/>
                    </a:lnTo>
                    <a:lnTo>
                      <a:pt x="582" y="621"/>
                    </a:lnTo>
                    <a:lnTo>
                      <a:pt x="582" y="615"/>
                    </a:lnTo>
                    <a:lnTo>
                      <a:pt x="584" y="609"/>
                    </a:lnTo>
                    <a:lnTo>
                      <a:pt x="587" y="607"/>
                    </a:lnTo>
                    <a:lnTo>
                      <a:pt x="587" y="604"/>
                    </a:lnTo>
                    <a:lnTo>
                      <a:pt x="589" y="602"/>
                    </a:lnTo>
                    <a:lnTo>
                      <a:pt x="589" y="599"/>
                    </a:lnTo>
                    <a:lnTo>
                      <a:pt x="588" y="597"/>
                    </a:lnTo>
                    <a:lnTo>
                      <a:pt x="588" y="594"/>
                    </a:lnTo>
                    <a:lnTo>
                      <a:pt x="589" y="590"/>
                    </a:lnTo>
                    <a:lnTo>
                      <a:pt x="593" y="584"/>
                    </a:lnTo>
                    <a:lnTo>
                      <a:pt x="596" y="579"/>
                    </a:lnTo>
                    <a:lnTo>
                      <a:pt x="597" y="573"/>
                    </a:lnTo>
                    <a:lnTo>
                      <a:pt x="599" y="570"/>
                    </a:lnTo>
                    <a:lnTo>
                      <a:pt x="600" y="566"/>
                    </a:lnTo>
                    <a:lnTo>
                      <a:pt x="603" y="562"/>
                    </a:lnTo>
                    <a:lnTo>
                      <a:pt x="606" y="556"/>
                    </a:lnTo>
                    <a:lnTo>
                      <a:pt x="608" y="554"/>
                    </a:lnTo>
                    <a:lnTo>
                      <a:pt x="614" y="551"/>
                    </a:lnTo>
                    <a:lnTo>
                      <a:pt x="617" y="550"/>
                    </a:lnTo>
                    <a:lnTo>
                      <a:pt x="619" y="551"/>
                    </a:lnTo>
                    <a:lnTo>
                      <a:pt x="621" y="553"/>
                    </a:lnTo>
                    <a:lnTo>
                      <a:pt x="624" y="552"/>
                    </a:lnTo>
                    <a:lnTo>
                      <a:pt x="627" y="552"/>
                    </a:lnTo>
                    <a:lnTo>
                      <a:pt x="628" y="553"/>
                    </a:lnTo>
                    <a:lnTo>
                      <a:pt x="629" y="554"/>
                    </a:lnTo>
                    <a:lnTo>
                      <a:pt x="627" y="554"/>
                    </a:lnTo>
                    <a:lnTo>
                      <a:pt x="625" y="554"/>
                    </a:lnTo>
                    <a:lnTo>
                      <a:pt x="623" y="555"/>
                    </a:lnTo>
                    <a:lnTo>
                      <a:pt x="623" y="557"/>
                    </a:lnTo>
                    <a:lnTo>
                      <a:pt x="622" y="559"/>
                    </a:lnTo>
                    <a:lnTo>
                      <a:pt x="623" y="560"/>
                    </a:lnTo>
                    <a:lnTo>
                      <a:pt x="627" y="561"/>
                    </a:lnTo>
                    <a:lnTo>
                      <a:pt x="630" y="563"/>
                    </a:lnTo>
                    <a:lnTo>
                      <a:pt x="640" y="566"/>
                    </a:lnTo>
                    <a:lnTo>
                      <a:pt x="641" y="567"/>
                    </a:lnTo>
                    <a:lnTo>
                      <a:pt x="654" y="566"/>
                    </a:lnTo>
                    <a:lnTo>
                      <a:pt x="661" y="567"/>
                    </a:lnTo>
                    <a:lnTo>
                      <a:pt x="667" y="570"/>
                    </a:lnTo>
                    <a:lnTo>
                      <a:pt x="667" y="571"/>
                    </a:lnTo>
                    <a:lnTo>
                      <a:pt x="667" y="574"/>
                    </a:lnTo>
                    <a:lnTo>
                      <a:pt x="668" y="576"/>
                    </a:lnTo>
                    <a:lnTo>
                      <a:pt x="671" y="579"/>
                    </a:lnTo>
                    <a:lnTo>
                      <a:pt x="674" y="582"/>
                    </a:lnTo>
                    <a:lnTo>
                      <a:pt x="674" y="583"/>
                    </a:lnTo>
                    <a:lnTo>
                      <a:pt x="673" y="584"/>
                    </a:lnTo>
                    <a:lnTo>
                      <a:pt x="672" y="585"/>
                    </a:lnTo>
                    <a:lnTo>
                      <a:pt x="675" y="587"/>
                    </a:lnTo>
                    <a:lnTo>
                      <a:pt x="675" y="589"/>
                    </a:lnTo>
                    <a:lnTo>
                      <a:pt x="674" y="590"/>
                    </a:lnTo>
                    <a:lnTo>
                      <a:pt x="673" y="591"/>
                    </a:lnTo>
                    <a:lnTo>
                      <a:pt x="674" y="592"/>
                    </a:lnTo>
                    <a:lnTo>
                      <a:pt x="676" y="594"/>
                    </a:lnTo>
                    <a:lnTo>
                      <a:pt x="679" y="597"/>
                    </a:lnTo>
                    <a:lnTo>
                      <a:pt x="681" y="600"/>
                    </a:lnTo>
                    <a:lnTo>
                      <a:pt x="686" y="603"/>
                    </a:lnTo>
                    <a:lnTo>
                      <a:pt x="689" y="603"/>
                    </a:lnTo>
                    <a:lnTo>
                      <a:pt x="693" y="607"/>
                    </a:lnTo>
                    <a:lnTo>
                      <a:pt x="696" y="608"/>
                    </a:lnTo>
                    <a:lnTo>
                      <a:pt x="698" y="607"/>
                    </a:lnTo>
                    <a:lnTo>
                      <a:pt x="699" y="604"/>
                    </a:lnTo>
                    <a:lnTo>
                      <a:pt x="699" y="600"/>
                    </a:lnTo>
                    <a:lnTo>
                      <a:pt x="698" y="596"/>
                    </a:lnTo>
                    <a:lnTo>
                      <a:pt x="699" y="590"/>
                    </a:lnTo>
                    <a:lnTo>
                      <a:pt x="701" y="583"/>
                    </a:lnTo>
                    <a:lnTo>
                      <a:pt x="704" y="579"/>
                    </a:lnTo>
                    <a:lnTo>
                      <a:pt x="704" y="576"/>
                    </a:lnTo>
                    <a:lnTo>
                      <a:pt x="703" y="573"/>
                    </a:lnTo>
                    <a:lnTo>
                      <a:pt x="701" y="570"/>
                    </a:lnTo>
                    <a:lnTo>
                      <a:pt x="700" y="566"/>
                    </a:lnTo>
                    <a:lnTo>
                      <a:pt x="699" y="563"/>
                    </a:lnTo>
                    <a:lnTo>
                      <a:pt x="695" y="561"/>
                    </a:lnTo>
                    <a:lnTo>
                      <a:pt x="691" y="555"/>
                    </a:lnTo>
                    <a:lnTo>
                      <a:pt x="684" y="549"/>
                    </a:lnTo>
                    <a:lnTo>
                      <a:pt x="679" y="547"/>
                    </a:lnTo>
                    <a:lnTo>
                      <a:pt x="674" y="542"/>
                    </a:lnTo>
                    <a:lnTo>
                      <a:pt x="674" y="538"/>
                    </a:lnTo>
                    <a:lnTo>
                      <a:pt x="672" y="537"/>
                    </a:lnTo>
                    <a:lnTo>
                      <a:pt x="671" y="537"/>
                    </a:lnTo>
                    <a:lnTo>
                      <a:pt x="666" y="537"/>
                    </a:lnTo>
                    <a:lnTo>
                      <a:pt x="666" y="534"/>
                    </a:lnTo>
                    <a:lnTo>
                      <a:pt x="661" y="533"/>
                    </a:lnTo>
                    <a:lnTo>
                      <a:pt x="657" y="531"/>
                    </a:lnTo>
                    <a:lnTo>
                      <a:pt x="652" y="528"/>
                    </a:lnTo>
                    <a:lnTo>
                      <a:pt x="650" y="528"/>
                    </a:lnTo>
                    <a:lnTo>
                      <a:pt x="644" y="525"/>
                    </a:lnTo>
                    <a:lnTo>
                      <a:pt x="641" y="525"/>
                    </a:lnTo>
                    <a:lnTo>
                      <a:pt x="638" y="524"/>
                    </a:lnTo>
                    <a:lnTo>
                      <a:pt x="636" y="519"/>
                    </a:lnTo>
                    <a:lnTo>
                      <a:pt x="632" y="519"/>
                    </a:lnTo>
                    <a:lnTo>
                      <a:pt x="631" y="515"/>
                    </a:lnTo>
                    <a:lnTo>
                      <a:pt x="626" y="512"/>
                    </a:lnTo>
                    <a:lnTo>
                      <a:pt x="623" y="511"/>
                    </a:lnTo>
                    <a:lnTo>
                      <a:pt x="620" y="509"/>
                    </a:lnTo>
                    <a:lnTo>
                      <a:pt x="619" y="507"/>
                    </a:lnTo>
                    <a:lnTo>
                      <a:pt x="615" y="506"/>
                    </a:lnTo>
                    <a:lnTo>
                      <a:pt x="612" y="503"/>
                    </a:lnTo>
                    <a:lnTo>
                      <a:pt x="608" y="502"/>
                    </a:lnTo>
                    <a:lnTo>
                      <a:pt x="590" y="496"/>
                    </a:lnTo>
                    <a:lnTo>
                      <a:pt x="587" y="495"/>
                    </a:lnTo>
                    <a:lnTo>
                      <a:pt x="583" y="494"/>
                    </a:lnTo>
                    <a:lnTo>
                      <a:pt x="577" y="491"/>
                    </a:lnTo>
                    <a:lnTo>
                      <a:pt x="573" y="489"/>
                    </a:lnTo>
                    <a:lnTo>
                      <a:pt x="569" y="487"/>
                    </a:lnTo>
                    <a:lnTo>
                      <a:pt x="562" y="485"/>
                    </a:lnTo>
                    <a:lnTo>
                      <a:pt x="558" y="484"/>
                    </a:lnTo>
                    <a:lnTo>
                      <a:pt x="551" y="479"/>
                    </a:lnTo>
                    <a:lnTo>
                      <a:pt x="546" y="477"/>
                    </a:lnTo>
                    <a:lnTo>
                      <a:pt x="542" y="473"/>
                    </a:lnTo>
                    <a:lnTo>
                      <a:pt x="538" y="469"/>
                    </a:lnTo>
                    <a:lnTo>
                      <a:pt x="537" y="464"/>
                    </a:lnTo>
                    <a:lnTo>
                      <a:pt x="538" y="460"/>
                    </a:lnTo>
                    <a:lnTo>
                      <a:pt x="543" y="458"/>
                    </a:lnTo>
                    <a:lnTo>
                      <a:pt x="547" y="455"/>
                    </a:lnTo>
                    <a:lnTo>
                      <a:pt x="554" y="448"/>
                    </a:lnTo>
                    <a:lnTo>
                      <a:pt x="555" y="446"/>
                    </a:lnTo>
                    <a:lnTo>
                      <a:pt x="555" y="443"/>
                    </a:lnTo>
                    <a:lnTo>
                      <a:pt x="552" y="439"/>
                    </a:lnTo>
                    <a:lnTo>
                      <a:pt x="552" y="436"/>
                    </a:lnTo>
                    <a:lnTo>
                      <a:pt x="549" y="433"/>
                    </a:lnTo>
                    <a:lnTo>
                      <a:pt x="546" y="432"/>
                    </a:lnTo>
                    <a:lnTo>
                      <a:pt x="525" y="436"/>
                    </a:lnTo>
                    <a:lnTo>
                      <a:pt x="520" y="435"/>
                    </a:lnTo>
                    <a:lnTo>
                      <a:pt x="512" y="436"/>
                    </a:lnTo>
                    <a:lnTo>
                      <a:pt x="507" y="436"/>
                    </a:lnTo>
                    <a:lnTo>
                      <a:pt x="504" y="436"/>
                    </a:lnTo>
                    <a:lnTo>
                      <a:pt x="496" y="437"/>
                    </a:lnTo>
                    <a:lnTo>
                      <a:pt x="491" y="436"/>
                    </a:lnTo>
                    <a:lnTo>
                      <a:pt x="481" y="430"/>
                    </a:lnTo>
                    <a:lnTo>
                      <a:pt x="477" y="429"/>
                    </a:lnTo>
                    <a:lnTo>
                      <a:pt x="472" y="427"/>
                    </a:lnTo>
                    <a:lnTo>
                      <a:pt x="467" y="425"/>
                    </a:lnTo>
                    <a:lnTo>
                      <a:pt x="466" y="423"/>
                    </a:lnTo>
                    <a:lnTo>
                      <a:pt x="466" y="418"/>
                    </a:lnTo>
                    <a:lnTo>
                      <a:pt x="464" y="416"/>
                    </a:lnTo>
                    <a:lnTo>
                      <a:pt x="456" y="413"/>
                    </a:lnTo>
                    <a:lnTo>
                      <a:pt x="448" y="406"/>
                    </a:lnTo>
                    <a:lnTo>
                      <a:pt x="442" y="401"/>
                    </a:lnTo>
                    <a:lnTo>
                      <a:pt x="436" y="395"/>
                    </a:lnTo>
                    <a:lnTo>
                      <a:pt x="430" y="388"/>
                    </a:lnTo>
                    <a:lnTo>
                      <a:pt x="423" y="377"/>
                    </a:lnTo>
                    <a:lnTo>
                      <a:pt x="418" y="371"/>
                    </a:lnTo>
                    <a:lnTo>
                      <a:pt x="417" y="363"/>
                    </a:lnTo>
                    <a:lnTo>
                      <a:pt x="416" y="357"/>
                    </a:lnTo>
                    <a:lnTo>
                      <a:pt x="412" y="348"/>
                    </a:lnTo>
                    <a:lnTo>
                      <a:pt x="412" y="346"/>
                    </a:lnTo>
                    <a:lnTo>
                      <a:pt x="408" y="338"/>
                    </a:lnTo>
                    <a:lnTo>
                      <a:pt x="406" y="331"/>
                    </a:lnTo>
                    <a:lnTo>
                      <a:pt x="403" y="324"/>
                    </a:lnTo>
                    <a:lnTo>
                      <a:pt x="401" y="317"/>
                    </a:lnTo>
                    <a:lnTo>
                      <a:pt x="399" y="311"/>
                    </a:lnTo>
                    <a:lnTo>
                      <a:pt x="398" y="305"/>
                    </a:lnTo>
                    <a:lnTo>
                      <a:pt x="396" y="304"/>
                    </a:lnTo>
                    <a:lnTo>
                      <a:pt x="393" y="300"/>
                    </a:lnTo>
                    <a:lnTo>
                      <a:pt x="389" y="296"/>
                    </a:lnTo>
                    <a:lnTo>
                      <a:pt x="387" y="297"/>
                    </a:lnTo>
                    <a:lnTo>
                      <a:pt x="385" y="296"/>
                    </a:lnTo>
                    <a:lnTo>
                      <a:pt x="379" y="293"/>
                    </a:lnTo>
                    <a:lnTo>
                      <a:pt x="370" y="287"/>
                    </a:lnTo>
                    <a:lnTo>
                      <a:pt x="365" y="281"/>
                    </a:lnTo>
                    <a:lnTo>
                      <a:pt x="360" y="278"/>
                    </a:lnTo>
                    <a:lnTo>
                      <a:pt x="355" y="273"/>
                    </a:lnTo>
                    <a:lnTo>
                      <a:pt x="348" y="269"/>
                    </a:lnTo>
                    <a:lnTo>
                      <a:pt x="342" y="265"/>
                    </a:lnTo>
                    <a:lnTo>
                      <a:pt x="329" y="252"/>
                    </a:lnTo>
                    <a:lnTo>
                      <a:pt x="325" y="248"/>
                    </a:lnTo>
                    <a:lnTo>
                      <a:pt x="321" y="238"/>
                    </a:lnTo>
                    <a:lnTo>
                      <a:pt x="319" y="233"/>
                    </a:lnTo>
                    <a:lnTo>
                      <a:pt x="319" y="228"/>
                    </a:lnTo>
                    <a:lnTo>
                      <a:pt x="317" y="227"/>
                    </a:lnTo>
                    <a:lnTo>
                      <a:pt x="317" y="223"/>
                    </a:lnTo>
                    <a:lnTo>
                      <a:pt x="318" y="217"/>
                    </a:lnTo>
                    <a:lnTo>
                      <a:pt x="318" y="215"/>
                    </a:lnTo>
                    <a:lnTo>
                      <a:pt x="317" y="213"/>
                    </a:lnTo>
                    <a:lnTo>
                      <a:pt x="315" y="210"/>
                    </a:lnTo>
                    <a:lnTo>
                      <a:pt x="315" y="206"/>
                    </a:lnTo>
                    <a:lnTo>
                      <a:pt x="314" y="203"/>
                    </a:lnTo>
                    <a:lnTo>
                      <a:pt x="316" y="202"/>
                    </a:lnTo>
                    <a:lnTo>
                      <a:pt x="317" y="198"/>
                    </a:lnTo>
                    <a:lnTo>
                      <a:pt x="316" y="195"/>
                    </a:lnTo>
                    <a:lnTo>
                      <a:pt x="322" y="195"/>
                    </a:lnTo>
                  </a:path>
                </a:pathLst>
              </a:custGeom>
              <a:solidFill>
                <a:srgbClr val="99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8" name="Freeform 263" descr="25%"/>
              <p:cNvSpPr>
                <a:spLocks/>
              </p:cNvSpPr>
              <p:nvPr/>
            </p:nvSpPr>
            <p:spPr bwMode="auto">
              <a:xfrm>
                <a:off x="7278688" y="4633913"/>
                <a:ext cx="1119187" cy="1157287"/>
              </a:xfrm>
              <a:custGeom>
                <a:avLst/>
                <a:gdLst>
                  <a:gd name="T0" fmla="*/ 2147483647 w 705"/>
                  <a:gd name="T1" fmla="*/ 2147483647 h 729"/>
                  <a:gd name="T2" fmla="*/ 2147483647 w 705"/>
                  <a:gd name="T3" fmla="*/ 2147483647 h 729"/>
                  <a:gd name="T4" fmla="*/ 2147483647 w 705"/>
                  <a:gd name="T5" fmla="*/ 2147483647 h 729"/>
                  <a:gd name="T6" fmla="*/ 2147483647 w 705"/>
                  <a:gd name="T7" fmla="*/ 2147483647 h 729"/>
                  <a:gd name="T8" fmla="*/ 2147483647 w 705"/>
                  <a:gd name="T9" fmla="*/ 2147483647 h 729"/>
                  <a:gd name="T10" fmla="*/ 2147483647 w 705"/>
                  <a:gd name="T11" fmla="*/ 2147483647 h 729"/>
                  <a:gd name="T12" fmla="*/ 2147483647 w 705"/>
                  <a:gd name="T13" fmla="*/ 2147483647 h 729"/>
                  <a:gd name="T14" fmla="*/ 2147483647 w 705"/>
                  <a:gd name="T15" fmla="*/ 2147483647 h 729"/>
                  <a:gd name="T16" fmla="*/ 2147483647 w 705"/>
                  <a:gd name="T17" fmla="*/ 2147483647 h 729"/>
                  <a:gd name="T18" fmla="*/ 2147483647 w 705"/>
                  <a:gd name="T19" fmla="*/ 2147483647 h 729"/>
                  <a:gd name="T20" fmla="*/ 2147483647 w 705"/>
                  <a:gd name="T21" fmla="*/ 2147483647 h 729"/>
                  <a:gd name="T22" fmla="*/ 2147483647 w 705"/>
                  <a:gd name="T23" fmla="*/ 2147483647 h 729"/>
                  <a:gd name="T24" fmla="*/ 2147483647 w 705"/>
                  <a:gd name="T25" fmla="*/ 2147483647 h 729"/>
                  <a:gd name="T26" fmla="*/ 2147483647 w 705"/>
                  <a:gd name="T27" fmla="*/ 2147483647 h 729"/>
                  <a:gd name="T28" fmla="*/ 2147483647 w 705"/>
                  <a:gd name="T29" fmla="*/ 2147483647 h 729"/>
                  <a:gd name="T30" fmla="*/ 2147483647 w 705"/>
                  <a:gd name="T31" fmla="*/ 2147483647 h 729"/>
                  <a:gd name="T32" fmla="*/ 2147483647 w 705"/>
                  <a:gd name="T33" fmla="*/ 2147483647 h 729"/>
                  <a:gd name="T34" fmla="*/ 2147483647 w 705"/>
                  <a:gd name="T35" fmla="*/ 2147483647 h 729"/>
                  <a:gd name="T36" fmla="*/ 2147483647 w 705"/>
                  <a:gd name="T37" fmla="*/ 2147483647 h 729"/>
                  <a:gd name="T38" fmla="*/ 2147483647 w 705"/>
                  <a:gd name="T39" fmla="*/ 2147483647 h 729"/>
                  <a:gd name="T40" fmla="*/ 2147483647 w 705"/>
                  <a:gd name="T41" fmla="*/ 2147483647 h 729"/>
                  <a:gd name="T42" fmla="*/ 2147483647 w 705"/>
                  <a:gd name="T43" fmla="*/ 2147483647 h 729"/>
                  <a:gd name="T44" fmla="*/ 2147483647 w 705"/>
                  <a:gd name="T45" fmla="*/ 2147483647 h 729"/>
                  <a:gd name="T46" fmla="*/ 2147483647 w 705"/>
                  <a:gd name="T47" fmla="*/ 2147483647 h 729"/>
                  <a:gd name="T48" fmla="*/ 2147483647 w 705"/>
                  <a:gd name="T49" fmla="*/ 2147483647 h 729"/>
                  <a:gd name="T50" fmla="*/ 2147483647 w 705"/>
                  <a:gd name="T51" fmla="*/ 2147483647 h 729"/>
                  <a:gd name="T52" fmla="*/ 2147483647 w 705"/>
                  <a:gd name="T53" fmla="*/ 2147483647 h 729"/>
                  <a:gd name="T54" fmla="*/ 2147483647 w 705"/>
                  <a:gd name="T55" fmla="*/ 2147483647 h 729"/>
                  <a:gd name="T56" fmla="*/ 2147483647 w 705"/>
                  <a:gd name="T57" fmla="*/ 2147483647 h 729"/>
                  <a:gd name="T58" fmla="*/ 2147483647 w 705"/>
                  <a:gd name="T59" fmla="*/ 2147483647 h 729"/>
                  <a:gd name="T60" fmla="*/ 2147483647 w 705"/>
                  <a:gd name="T61" fmla="*/ 2147483647 h 729"/>
                  <a:gd name="T62" fmla="*/ 2147483647 w 705"/>
                  <a:gd name="T63" fmla="*/ 2147483647 h 729"/>
                  <a:gd name="T64" fmla="*/ 2147483647 w 705"/>
                  <a:gd name="T65" fmla="*/ 2147483647 h 729"/>
                  <a:gd name="T66" fmla="*/ 2147483647 w 705"/>
                  <a:gd name="T67" fmla="*/ 2147483647 h 729"/>
                  <a:gd name="T68" fmla="*/ 2147483647 w 705"/>
                  <a:gd name="T69" fmla="*/ 2147483647 h 729"/>
                  <a:gd name="T70" fmla="*/ 2147483647 w 705"/>
                  <a:gd name="T71" fmla="*/ 2147483647 h 729"/>
                  <a:gd name="T72" fmla="*/ 2147483647 w 705"/>
                  <a:gd name="T73" fmla="*/ 2147483647 h 729"/>
                  <a:gd name="T74" fmla="*/ 2147483647 w 705"/>
                  <a:gd name="T75" fmla="*/ 2147483647 h 729"/>
                  <a:gd name="T76" fmla="*/ 2147483647 w 705"/>
                  <a:gd name="T77" fmla="*/ 2147483647 h 729"/>
                  <a:gd name="T78" fmla="*/ 2147483647 w 705"/>
                  <a:gd name="T79" fmla="*/ 2147483647 h 729"/>
                  <a:gd name="T80" fmla="*/ 2147483647 w 705"/>
                  <a:gd name="T81" fmla="*/ 2147483647 h 729"/>
                  <a:gd name="T82" fmla="*/ 2147483647 w 705"/>
                  <a:gd name="T83" fmla="*/ 2147483647 h 729"/>
                  <a:gd name="T84" fmla="*/ 2147483647 w 705"/>
                  <a:gd name="T85" fmla="*/ 2147483647 h 729"/>
                  <a:gd name="T86" fmla="*/ 2147483647 w 705"/>
                  <a:gd name="T87" fmla="*/ 2147483647 h 729"/>
                  <a:gd name="T88" fmla="*/ 2147483647 w 705"/>
                  <a:gd name="T89" fmla="*/ 2147483647 h 729"/>
                  <a:gd name="T90" fmla="*/ 2147483647 w 705"/>
                  <a:gd name="T91" fmla="*/ 2147483647 h 729"/>
                  <a:gd name="T92" fmla="*/ 2147483647 w 705"/>
                  <a:gd name="T93" fmla="*/ 2147483647 h 729"/>
                  <a:gd name="T94" fmla="*/ 2147483647 w 705"/>
                  <a:gd name="T95" fmla="*/ 2147483647 h 729"/>
                  <a:gd name="T96" fmla="*/ 2147483647 w 705"/>
                  <a:gd name="T97" fmla="*/ 2147483647 h 729"/>
                  <a:gd name="T98" fmla="*/ 2147483647 w 705"/>
                  <a:gd name="T99" fmla="*/ 2147483647 h 729"/>
                  <a:gd name="T100" fmla="*/ 2147483647 w 705"/>
                  <a:gd name="T101" fmla="*/ 2147483647 h 729"/>
                  <a:gd name="T102" fmla="*/ 2147483647 w 705"/>
                  <a:gd name="T103" fmla="*/ 2147483647 h 729"/>
                  <a:gd name="T104" fmla="*/ 2147483647 w 705"/>
                  <a:gd name="T105" fmla="*/ 2147483647 h 729"/>
                  <a:gd name="T106" fmla="*/ 2147483647 w 705"/>
                  <a:gd name="T107" fmla="*/ 2147483647 h 729"/>
                  <a:gd name="T108" fmla="*/ 2147483647 w 705"/>
                  <a:gd name="T109" fmla="*/ 2147483647 h 729"/>
                  <a:gd name="T110" fmla="*/ 2147483647 w 705"/>
                  <a:gd name="T111" fmla="*/ 2147483647 h 729"/>
                  <a:gd name="T112" fmla="*/ 2147483647 w 705"/>
                  <a:gd name="T113" fmla="*/ 2147483647 h 729"/>
                  <a:gd name="T114" fmla="*/ 2147483647 w 705"/>
                  <a:gd name="T115" fmla="*/ 2147483647 h 729"/>
                  <a:gd name="T116" fmla="*/ 2147483647 w 705"/>
                  <a:gd name="T117" fmla="*/ 2147483647 h 7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05"/>
                  <a:gd name="T178" fmla="*/ 0 h 729"/>
                  <a:gd name="T179" fmla="*/ 705 w 705"/>
                  <a:gd name="T180" fmla="*/ 729 h 72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05" h="729">
                    <a:moveTo>
                      <a:pt x="195" y="21"/>
                    </a:moveTo>
                    <a:lnTo>
                      <a:pt x="195" y="19"/>
                    </a:lnTo>
                    <a:lnTo>
                      <a:pt x="195" y="16"/>
                    </a:lnTo>
                    <a:lnTo>
                      <a:pt x="192" y="14"/>
                    </a:lnTo>
                    <a:lnTo>
                      <a:pt x="193" y="10"/>
                    </a:lnTo>
                    <a:lnTo>
                      <a:pt x="192" y="9"/>
                    </a:lnTo>
                    <a:lnTo>
                      <a:pt x="188" y="11"/>
                    </a:lnTo>
                    <a:lnTo>
                      <a:pt x="181" y="11"/>
                    </a:lnTo>
                    <a:lnTo>
                      <a:pt x="179" y="13"/>
                    </a:lnTo>
                    <a:lnTo>
                      <a:pt x="179" y="17"/>
                    </a:lnTo>
                    <a:lnTo>
                      <a:pt x="171" y="18"/>
                    </a:lnTo>
                    <a:lnTo>
                      <a:pt x="169" y="17"/>
                    </a:lnTo>
                    <a:lnTo>
                      <a:pt x="163" y="9"/>
                    </a:lnTo>
                    <a:lnTo>
                      <a:pt x="163" y="5"/>
                    </a:lnTo>
                    <a:lnTo>
                      <a:pt x="163" y="2"/>
                    </a:lnTo>
                    <a:lnTo>
                      <a:pt x="161" y="0"/>
                    </a:lnTo>
                    <a:lnTo>
                      <a:pt x="158" y="1"/>
                    </a:lnTo>
                    <a:lnTo>
                      <a:pt x="154" y="2"/>
                    </a:lnTo>
                    <a:lnTo>
                      <a:pt x="152" y="5"/>
                    </a:lnTo>
                    <a:lnTo>
                      <a:pt x="151" y="8"/>
                    </a:lnTo>
                    <a:lnTo>
                      <a:pt x="152" y="13"/>
                    </a:lnTo>
                    <a:lnTo>
                      <a:pt x="154" y="19"/>
                    </a:lnTo>
                    <a:lnTo>
                      <a:pt x="152" y="23"/>
                    </a:lnTo>
                    <a:lnTo>
                      <a:pt x="149" y="28"/>
                    </a:lnTo>
                    <a:lnTo>
                      <a:pt x="146" y="32"/>
                    </a:lnTo>
                    <a:lnTo>
                      <a:pt x="138" y="40"/>
                    </a:lnTo>
                    <a:lnTo>
                      <a:pt x="137" y="43"/>
                    </a:lnTo>
                    <a:lnTo>
                      <a:pt x="139" y="50"/>
                    </a:lnTo>
                    <a:lnTo>
                      <a:pt x="139" y="54"/>
                    </a:lnTo>
                    <a:lnTo>
                      <a:pt x="139" y="56"/>
                    </a:lnTo>
                    <a:lnTo>
                      <a:pt x="138" y="60"/>
                    </a:lnTo>
                    <a:lnTo>
                      <a:pt x="136" y="61"/>
                    </a:lnTo>
                    <a:lnTo>
                      <a:pt x="132" y="58"/>
                    </a:lnTo>
                    <a:lnTo>
                      <a:pt x="134" y="54"/>
                    </a:lnTo>
                    <a:lnTo>
                      <a:pt x="133" y="51"/>
                    </a:lnTo>
                    <a:lnTo>
                      <a:pt x="126" y="43"/>
                    </a:lnTo>
                    <a:lnTo>
                      <a:pt x="129" y="38"/>
                    </a:lnTo>
                    <a:lnTo>
                      <a:pt x="128" y="35"/>
                    </a:lnTo>
                    <a:lnTo>
                      <a:pt x="126" y="33"/>
                    </a:lnTo>
                    <a:lnTo>
                      <a:pt x="121" y="34"/>
                    </a:lnTo>
                    <a:lnTo>
                      <a:pt x="116" y="32"/>
                    </a:lnTo>
                    <a:lnTo>
                      <a:pt x="110" y="23"/>
                    </a:lnTo>
                    <a:lnTo>
                      <a:pt x="108" y="20"/>
                    </a:lnTo>
                    <a:lnTo>
                      <a:pt x="106" y="19"/>
                    </a:lnTo>
                    <a:lnTo>
                      <a:pt x="109" y="7"/>
                    </a:lnTo>
                    <a:lnTo>
                      <a:pt x="108" y="3"/>
                    </a:lnTo>
                    <a:lnTo>
                      <a:pt x="106" y="2"/>
                    </a:lnTo>
                    <a:lnTo>
                      <a:pt x="104" y="3"/>
                    </a:lnTo>
                    <a:lnTo>
                      <a:pt x="98" y="9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9" y="27"/>
                    </a:lnTo>
                    <a:lnTo>
                      <a:pt x="88" y="31"/>
                    </a:lnTo>
                    <a:lnTo>
                      <a:pt x="83" y="34"/>
                    </a:lnTo>
                    <a:lnTo>
                      <a:pt x="81" y="36"/>
                    </a:lnTo>
                    <a:lnTo>
                      <a:pt x="80" y="40"/>
                    </a:lnTo>
                    <a:lnTo>
                      <a:pt x="74" y="43"/>
                    </a:lnTo>
                    <a:lnTo>
                      <a:pt x="73" y="48"/>
                    </a:lnTo>
                    <a:lnTo>
                      <a:pt x="65" y="46"/>
                    </a:lnTo>
                    <a:lnTo>
                      <a:pt x="62" y="42"/>
                    </a:lnTo>
                    <a:lnTo>
                      <a:pt x="58" y="44"/>
                    </a:lnTo>
                    <a:lnTo>
                      <a:pt x="56" y="43"/>
                    </a:lnTo>
                    <a:lnTo>
                      <a:pt x="50" y="46"/>
                    </a:lnTo>
                    <a:lnTo>
                      <a:pt x="45" y="46"/>
                    </a:lnTo>
                    <a:lnTo>
                      <a:pt x="43" y="45"/>
                    </a:lnTo>
                    <a:lnTo>
                      <a:pt x="36" y="49"/>
                    </a:lnTo>
                    <a:lnTo>
                      <a:pt x="33" y="50"/>
                    </a:lnTo>
                    <a:lnTo>
                      <a:pt x="31" y="49"/>
                    </a:lnTo>
                    <a:lnTo>
                      <a:pt x="28" y="46"/>
                    </a:lnTo>
                    <a:lnTo>
                      <a:pt x="26" y="46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9" y="53"/>
                    </a:lnTo>
                    <a:lnTo>
                      <a:pt x="14" y="53"/>
                    </a:lnTo>
                    <a:lnTo>
                      <a:pt x="14" y="54"/>
                    </a:lnTo>
                    <a:lnTo>
                      <a:pt x="13" y="56"/>
                    </a:lnTo>
                    <a:lnTo>
                      <a:pt x="14" y="63"/>
                    </a:lnTo>
                    <a:lnTo>
                      <a:pt x="14" y="64"/>
                    </a:lnTo>
                    <a:lnTo>
                      <a:pt x="18" y="66"/>
                    </a:lnTo>
                    <a:lnTo>
                      <a:pt x="19" y="68"/>
                    </a:lnTo>
                    <a:lnTo>
                      <a:pt x="23" y="68"/>
                    </a:lnTo>
                    <a:lnTo>
                      <a:pt x="22" y="78"/>
                    </a:lnTo>
                    <a:lnTo>
                      <a:pt x="26" y="79"/>
                    </a:lnTo>
                    <a:lnTo>
                      <a:pt x="26" y="84"/>
                    </a:lnTo>
                    <a:lnTo>
                      <a:pt x="31" y="89"/>
                    </a:lnTo>
                    <a:lnTo>
                      <a:pt x="32" y="92"/>
                    </a:lnTo>
                    <a:lnTo>
                      <a:pt x="28" y="97"/>
                    </a:lnTo>
                    <a:lnTo>
                      <a:pt x="29" y="102"/>
                    </a:lnTo>
                    <a:lnTo>
                      <a:pt x="26" y="106"/>
                    </a:lnTo>
                    <a:lnTo>
                      <a:pt x="21" y="106"/>
                    </a:lnTo>
                    <a:lnTo>
                      <a:pt x="20" y="107"/>
                    </a:lnTo>
                    <a:lnTo>
                      <a:pt x="18" y="109"/>
                    </a:lnTo>
                    <a:lnTo>
                      <a:pt x="14" y="110"/>
                    </a:lnTo>
                    <a:lnTo>
                      <a:pt x="15" y="112"/>
                    </a:lnTo>
                    <a:lnTo>
                      <a:pt x="13" y="113"/>
                    </a:lnTo>
                    <a:lnTo>
                      <a:pt x="8" y="110"/>
                    </a:lnTo>
                    <a:lnTo>
                      <a:pt x="0" y="113"/>
                    </a:lnTo>
                    <a:lnTo>
                      <a:pt x="2" y="117"/>
                    </a:lnTo>
                    <a:lnTo>
                      <a:pt x="2" y="121"/>
                    </a:lnTo>
                    <a:lnTo>
                      <a:pt x="6" y="122"/>
                    </a:lnTo>
                    <a:lnTo>
                      <a:pt x="5" y="127"/>
                    </a:lnTo>
                    <a:lnTo>
                      <a:pt x="7" y="132"/>
                    </a:lnTo>
                    <a:lnTo>
                      <a:pt x="10" y="135"/>
                    </a:lnTo>
                    <a:lnTo>
                      <a:pt x="17" y="137"/>
                    </a:lnTo>
                    <a:lnTo>
                      <a:pt x="20" y="139"/>
                    </a:lnTo>
                    <a:lnTo>
                      <a:pt x="20" y="141"/>
                    </a:lnTo>
                    <a:lnTo>
                      <a:pt x="20" y="146"/>
                    </a:lnTo>
                    <a:lnTo>
                      <a:pt x="21" y="148"/>
                    </a:lnTo>
                    <a:lnTo>
                      <a:pt x="24" y="150"/>
                    </a:lnTo>
                    <a:lnTo>
                      <a:pt x="23" y="152"/>
                    </a:lnTo>
                    <a:lnTo>
                      <a:pt x="20" y="150"/>
                    </a:lnTo>
                    <a:lnTo>
                      <a:pt x="17" y="150"/>
                    </a:lnTo>
                    <a:lnTo>
                      <a:pt x="15" y="153"/>
                    </a:lnTo>
                    <a:lnTo>
                      <a:pt x="14" y="157"/>
                    </a:lnTo>
                    <a:lnTo>
                      <a:pt x="13" y="161"/>
                    </a:lnTo>
                    <a:lnTo>
                      <a:pt x="11" y="162"/>
                    </a:lnTo>
                    <a:lnTo>
                      <a:pt x="9" y="164"/>
                    </a:lnTo>
                    <a:lnTo>
                      <a:pt x="11" y="168"/>
                    </a:lnTo>
                    <a:lnTo>
                      <a:pt x="13" y="171"/>
                    </a:lnTo>
                    <a:lnTo>
                      <a:pt x="11" y="172"/>
                    </a:lnTo>
                    <a:lnTo>
                      <a:pt x="12" y="174"/>
                    </a:lnTo>
                    <a:lnTo>
                      <a:pt x="10" y="178"/>
                    </a:lnTo>
                    <a:lnTo>
                      <a:pt x="15" y="184"/>
                    </a:lnTo>
                    <a:lnTo>
                      <a:pt x="17" y="189"/>
                    </a:lnTo>
                    <a:lnTo>
                      <a:pt x="25" y="192"/>
                    </a:lnTo>
                    <a:lnTo>
                      <a:pt x="26" y="192"/>
                    </a:lnTo>
                    <a:lnTo>
                      <a:pt x="28" y="194"/>
                    </a:lnTo>
                    <a:lnTo>
                      <a:pt x="31" y="194"/>
                    </a:lnTo>
                    <a:lnTo>
                      <a:pt x="33" y="198"/>
                    </a:lnTo>
                    <a:lnTo>
                      <a:pt x="36" y="198"/>
                    </a:lnTo>
                    <a:lnTo>
                      <a:pt x="43" y="197"/>
                    </a:lnTo>
                    <a:lnTo>
                      <a:pt x="50" y="199"/>
                    </a:lnTo>
                    <a:lnTo>
                      <a:pt x="52" y="196"/>
                    </a:lnTo>
                    <a:lnTo>
                      <a:pt x="55" y="198"/>
                    </a:lnTo>
                    <a:lnTo>
                      <a:pt x="54" y="201"/>
                    </a:lnTo>
                    <a:lnTo>
                      <a:pt x="56" y="204"/>
                    </a:lnTo>
                    <a:lnTo>
                      <a:pt x="57" y="205"/>
                    </a:lnTo>
                    <a:lnTo>
                      <a:pt x="57" y="207"/>
                    </a:lnTo>
                    <a:lnTo>
                      <a:pt x="56" y="209"/>
                    </a:lnTo>
                    <a:lnTo>
                      <a:pt x="53" y="209"/>
                    </a:lnTo>
                    <a:lnTo>
                      <a:pt x="54" y="210"/>
                    </a:lnTo>
                    <a:lnTo>
                      <a:pt x="51" y="214"/>
                    </a:lnTo>
                    <a:lnTo>
                      <a:pt x="48" y="215"/>
                    </a:lnTo>
                    <a:lnTo>
                      <a:pt x="47" y="220"/>
                    </a:lnTo>
                    <a:lnTo>
                      <a:pt x="44" y="221"/>
                    </a:lnTo>
                    <a:lnTo>
                      <a:pt x="44" y="226"/>
                    </a:lnTo>
                    <a:lnTo>
                      <a:pt x="46" y="229"/>
                    </a:lnTo>
                    <a:lnTo>
                      <a:pt x="49" y="228"/>
                    </a:lnTo>
                    <a:lnTo>
                      <a:pt x="50" y="229"/>
                    </a:lnTo>
                    <a:lnTo>
                      <a:pt x="51" y="230"/>
                    </a:lnTo>
                    <a:lnTo>
                      <a:pt x="54" y="228"/>
                    </a:lnTo>
                    <a:lnTo>
                      <a:pt x="58" y="228"/>
                    </a:lnTo>
                    <a:lnTo>
                      <a:pt x="64" y="225"/>
                    </a:lnTo>
                    <a:lnTo>
                      <a:pt x="67" y="226"/>
                    </a:lnTo>
                    <a:lnTo>
                      <a:pt x="70" y="225"/>
                    </a:lnTo>
                    <a:lnTo>
                      <a:pt x="78" y="219"/>
                    </a:lnTo>
                    <a:lnTo>
                      <a:pt x="81" y="214"/>
                    </a:lnTo>
                    <a:lnTo>
                      <a:pt x="82" y="210"/>
                    </a:lnTo>
                    <a:lnTo>
                      <a:pt x="86" y="208"/>
                    </a:lnTo>
                    <a:lnTo>
                      <a:pt x="87" y="203"/>
                    </a:lnTo>
                    <a:lnTo>
                      <a:pt x="90" y="200"/>
                    </a:lnTo>
                    <a:lnTo>
                      <a:pt x="97" y="197"/>
                    </a:lnTo>
                    <a:lnTo>
                      <a:pt x="97" y="195"/>
                    </a:lnTo>
                    <a:lnTo>
                      <a:pt x="103" y="185"/>
                    </a:lnTo>
                    <a:lnTo>
                      <a:pt x="109" y="181"/>
                    </a:lnTo>
                    <a:lnTo>
                      <a:pt x="115" y="178"/>
                    </a:lnTo>
                    <a:lnTo>
                      <a:pt x="117" y="177"/>
                    </a:lnTo>
                    <a:lnTo>
                      <a:pt x="120" y="177"/>
                    </a:lnTo>
                    <a:lnTo>
                      <a:pt x="122" y="177"/>
                    </a:lnTo>
                    <a:lnTo>
                      <a:pt x="140" y="185"/>
                    </a:lnTo>
                    <a:lnTo>
                      <a:pt x="141" y="187"/>
                    </a:lnTo>
                    <a:lnTo>
                      <a:pt x="143" y="188"/>
                    </a:lnTo>
                    <a:lnTo>
                      <a:pt x="144" y="187"/>
                    </a:lnTo>
                    <a:lnTo>
                      <a:pt x="144" y="186"/>
                    </a:lnTo>
                    <a:lnTo>
                      <a:pt x="145" y="185"/>
                    </a:lnTo>
                    <a:lnTo>
                      <a:pt x="148" y="188"/>
                    </a:lnTo>
                    <a:lnTo>
                      <a:pt x="154" y="192"/>
                    </a:lnTo>
                    <a:lnTo>
                      <a:pt x="156" y="195"/>
                    </a:lnTo>
                    <a:lnTo>
                      <a:pt x="157" y="196"/>
                    </a:lnTo>
                    <a:lnTo>
                      <a:pt x="161" y="196"/>
                    </a:lnTo>
                    <a:lnTo>
                      <a:pt x="166" y="204"/>
                    </a:lnTo>
                    <a:lnTo>
                      <a:pt x="172" y="205"/>
                    </a:lnTo>
                    <a:lnTo>
                      <a:pt x="176" y="209"/>
                    </a:lnTo>
                    <a:lnTo>
                      <a:pt x="178" y="211"/>
                    </a:lnTo>
                    <a:lnTo>
                      <a:pt x="178" y="210"/>
                    </a:lnTo>
                    <a:lnTo>
                      <a:pt x="178" y="207"/>
                    </a:lnTo>
                    <a:lnTo>
                      <a:pt x="179" y="206"/>
                    </a:lnTo>
                    <a:lnTo>
                      <a:pt x="181" y="206"/>
                    </a:lnTo>
                    <a:lnTo>
                      <a:pt x="183" y="210"/>
                    </a:lnTo>
                    <a:lnTo>
                      <a:pt x="187" y="213"/>
                    </a:lnTo>
                    <a:lnTo>
                      <a:pt x="189" y="213"/>
                    </a:lnTo>
                    <a:lnTo>
                      <a:pt x="193" y="215"/>
                    </a:lnTo>
                    <a:lnTo>
                      <a:pt x="196" y="219"/>
                    </a:lnTo>
                    <a:lnTo>
                      <a:pt x="198" y="222"/>
                    </a:lnTo>
                    <a:lnTo>
                      <a:pt x="199" y="225"/>
                    </a:lnTo>
                    <a:lnTo>
                      <a:pt x="201" y="231"/>
                    </a:lnTo>
                    <a:lnTo>
                      <a:pt x="201" y="243"/>
                    </a:lnTo>
                    <a:lnTo>
                      <a:pt x="203" y="246"/>
                    </a:lnTo>
                    <a:lnTo>
                      <a:pt x="204" y="251"/>
                    </a:lnTo>
                    <a:lnTo>
                      <a:pt x="204" y="257"/>
                    </a:lnTo>
                    <a:lnTo>
                      <a:pt x="207" y="265"/>
                    </a:lnTo>
                    <a:lnTo>
                      <a:pt x="210" y="268"/>
                    </a:lnTo>
                    <a:lnTo>
                      <a:pt x="211" y="273"/>
                    </a:lnTo>
                    <a:lnTo>
                      <a:pt x="216" y="282"/>
                    </a:lnTo>
                    <a:lnTo>
                      <a:pt x="215" y="300"/>
                    </a:lnTo>
                    <a:lnTo>
                      <a:pt x="214" y="303"/>
                    </a:lnTo>
                    <a:lnTo>
                      <a:pt x="214" y="305"/>
                    </a:lnTo>
                    <a:lnTo>
                      <a:pt x="215" y="307"/>
                    </a:lnTo>
                    <a:lnTo>
                      <a:pt x="216" y="307"/>
                    </a:lnTo>
                    <a:lnTo>
                      <a:pt x="218" y="305"/>
                    </a:lnTo>
                    <a:lnTo>
                      <a:pt x="221" y="305"/>
                    </a:lnTo>
                    <a:lnTo>
                      <a:pt x="226" y="305"/>
                    </a:lnTo>
                    <a:lnTo>
                      <a:pt x="229" y="309"/>
                    </a:lnTo>
                    <a:lnTo>
                      <a:pt x="229" y="316"/>
                    </a:lnTo>
                    <a:lnTo>
                      <a:pt x="228" y="317"/>
                    </a:lnTo>
                    <a:lnTo>
                      <a:pt x="230" y="322"/>
                    </a:lnTo>
                    <a:lnTo>
                      <a:pt x="237" y="323"/>
                    </a:lnTo>
                    <a:lnTo>
                      <a:pt x="240" y="324"/>
                    </a:lnTo>
                    <a:lnTo>
                      <a:pt x="243" y="331"/>
                    </a:lnTo>
                    <a:lnTo>
                      <a:pt x="246" y="333"/>
                    </a:lnTo>
                    <a:lnTo>
                      <a:pt x="250" y="340"/>
                    </a:lnTo>
                    <a:lnTo>
                      <a:pt x="252" y="341"/>
                    </a:lnTo>
                    <a:lnTo>
                      <a:pt x="252" y="348"/>
                    </a:lnTo>
                    <a:lnTo>
                      <a:pt x="249" y="348"/>
                    </a:lnTo>
                    <a:lnTo>
                      <a:pt x="248" y="349"/>
                    </a:lnTo>
                    <a:lnTo>
                      <a:pt x="247" y="352"/>
                    </a:lnTo>
                    <a:lnTo>
                      <a:pt x="249" y="354"/>
                    </a:lnTo>
                    <a:lnTo>
                      <a:pt x="253" y="357"/>
                    </a:lnTo>
                    <a:lnTo>
                      <a:pt x="255" y="357"/>
                    </a:lnTo>
                    <a:lnTo>
                      <a:pt x="258" y="353"/>
                    </a:lnTo>
                    <a:lnTo>
                      <a:pt x="261" y="353"/>
                    </a:lnTo>
                    <a:lnTo>
                      <a:pt x="270" y="356"/>
                    </a:lnTo>
                    <a:lnTo>
                      <a:pt x="275" y="359"/>
                    </a:lnTo>
                    <a:lnTo>
                      <a:pt x="279" y="361"/>
                    </a:lnTo>
                    <a:lnTo>
                      <a:pt x="281" y="364"/>
                    </a:lnTo>
                    <a:lnTo>
                      <a:pt x="282" y="366"/>
                    </a:lnTo>
                    <a:lnTo>
                      <a:pt x="286" y="370"/>
                    </a:lnTo>
                    <a:lnTo>
                      <a:pt x="287" y="374"/>
                    </a:lnTo>
                    <a:lnTo>
                      <a:pt x="291" y="382"/>
                    </a:lnTo>
                    <a:lnTo>
                      <a:pt x="293" y="383"/>
                    </a:lnTo>
                    <a:lnTo>
                      <a:pt x="295" y="383"/>
                    </a:lnTo>
                    <a:lnTo>
                      <a:pt x="299" y="384"/>
                    </a:lnTo>
                    <a:lnTo>
                      <a:pt x="309" y="392"/>
                    </a:lnTo>
                    <a:lnTo>
                      <a:pt x="315" y="399"/>
                    </a:lnTo>
                    <a:lnTo>
                      <a:pt x="316" y="404"/>
                    </a:lnTo>
                    <a:lnTo>
                      <a:pt x="317" y="406"/>
                    </a:lnTo>
                    <a:lnTo>
                      <a:pt x="327" y="415"/>
                    </a:lnTo>
                    <a:lnTo>
                      <a:pt x="332" y="419"/>
                    </a:lnTo>
                    <a:lnTo>
                      <a:pt x="335" y="424"/>
                    </a:lnTo>
                    <a:lnTo>
                      <a:pt x="337" y="430"/>
                    </a:lnTo>
                    <a:lnTo>
                      <a:pt x="340" y="433"/>
                    </a:lnTo>
                    <a:lnTo>
                      <a:pt x="342" y="433"/>
                    </a:lnTo>
                    <a:lnTo>
                      <a:pt x="345" y="434"/>
                    </a:lnTo>
                    <a:lnTo>
                      <a:pt x="347" y="437"/>
                    </a:lnTo>
                    <a:lnTo>
                      <a:pt x="351" y="437"/>
                    </a:lnTo>
                    <a:lnTo>
                      <a:pt x="355" y="439"/>
                    </a:lnTo>
                    <a:lnTo>
                      <a:pt x="359" y="442"/>
                    </a:lnTo>
                    <a:lnTo>
                      <a:pt x="363" y="446"/>
                    </a:lnTo>
                    <a:lnTo>
                      <a:pt x="365" y="453"/>
                    </a:lnTo>
                    <a:lnTo>
                      <a:pt x="368" y="454"/>
                    </a:lnTo>
                    <a:lnTo>
                      <a:pt x="371" y="453"/>
                    </a:lnTo>
                    <a:lnTo>
                      <a:pt x="371" y="450"/>
                    </a:lnTo>
                    <a:lnTo>
                      <a:pt x="374" y="448"/>
                    </a:lnTo>
                    <a:lnTo>
                      <a:pt x="379" y="447"/>
                    </a:lnTo>
                    <a:lnTo>
                      <a:pt x="385" y="447"/>
                    </a:lnTo>
                    <a:lnTo>
                      <a:pt x="390" y="450"/>
                    </a:lnTo>
                    <a:lnTo>
                      <a:pt x="394" y="454"/>
                    </a:lnTo>
                    <a:lnTo>
                      <a:pt x="398" y="455"/>
                    </a:lnTo>
                    <a:lnTo>
                      <a:pt x="399" y="454"/>
                    </a:lnTo>
                    <a:lnTo>
                      <a:pt x="398" y="452"/>
                    </a:lnTo>
                    <a:lnTo>
                      <a:pt x="398" y="450"/>
                    </a:lnTo>
                    <a:lnTo>
                      <a:pt x="404" y="450"/>
                    </a:lnTo>
                    <a:lnTo>
                      <a:pt x="407" y="452"/>
                    </a:lnTo>
                    <a:lnTo>
                      <a:pt x="412" y="461"/>
                    </a:lnTo>
                    <a:lnTo>
                      <a:pt x="416" y="466"/>
                    </a:lnTo>
                    <a:lnTo>
                      <a:pt x="418" y="472"/>
                    </a:lnTo>
                    <a:lnTo>
                      <a:pt x="424" y="479"/>
                    </a:lnTo>
                    <a:lnTo>
                      <a:pt x="426" y="483"/>
                    </a:lnTo>
                    <a:lnTo>
                      <a:pt x="426" y="489"/>
                    </a:lnTo>
                    <a:lnTo>
                      <a:pt x="429" y="492"/>
                    </a:lnTo>
                    <a:lnTo>
                      <a:pt x="430" y="490"/>
                    </a:lnTo>
                    <a:lnTo>
                      <a:pt x="430" y="489"/>
                    </a:lnTo>
                    <a:lnTo>
                      <a:pt x="434" y="487"/>
                    </a:lnTo>
                    <a:lnTo>
                      <a:pt x="435" y="488"/>
                    </a:lnTo>
                    <a:lnTo>
                      <a:pt x="443" y="487"/>
                    </a:lnTo>
                    <a:lnTo>
                      <a:pt x="446" y="487"/>
                    </a:lnTo>
                    <a:lnTo>
                      <a:pt x="450" y="493"/>
                    </a:lnTo>
                    <a:lnTo>
                      <a:pt x="453" y="494"/>
                    </a:lnTo>
                    <a:lnTo>
                      <a:pt x="454" y="496"/>
                    </a:lnTo>
                    <a:lnTo>
                      <a:pt x="452" y="499"/>
                    </a:lnTo>
                    <a:lnTo>
                      <a:pt x="451" y="501"/>
                    </a:lnTo>
                    <a:lnTo>
                      <a:pt x="450" y="502"/>
                    </a:lnTo>
                    <a:lnTo>
                      <a:pt x="447" y="503"/>
                    </a:lnTo>
                    <a:lnTo>
                      <a:pt x="446" y="507"/>
                    </a:lnTo>
                    <a:lnTo>
                      <a:pt x="447" y="507"/>
                    </a:lnTo>
                    <a:lnTo>
                      <a:pt x="448" y="506"/>
                    </a:lnTo>
                    <a:lnTo>
                      <a:pt x="453" y="504"/>
                    </a:lnTo>
                    <a:lnTo>
                      <a:pt x="456" y="504"/>
                    </a:lnTo>
                    <a:lnTo>
                      <a:pt x="460" y="504"/>
                    </a:lnTo>
                    <a:lnTo>
                      <a:pt x="463" y="502"/>
                    </a:lnTo>
                    <a:lnTo>
                      <a:pt x="466" y="501"/>
                    </a:lnTo>
                    <a:lnTo>
                      <a:pt x="470" y="498"/>
                    </a:lnTo>
                    <a:lnTo>
                      <a:pt x="472" y="497"/>
                    </a:lnTo>
                    <a:lnTo>
                      <a:pt x="474" y="500"/>
                    </a:lnTo>
                    <a:lnTo>
                      <a:pt x="482" y="510"/>
                    </a:lnTo>
                    <a:lnTo>
                      <a:pt x="484" y="515"/>
                    </a:lnTo>
                    <a:lnTo>
                      <a:pt x="487" y="525"/>
                    </a:lnTo>
                    <a:lnTo>
                      <a:pt x="484" y="525"/>
                    </a:lnTo>
                    <a:lnTo>
                      <a:pt x="484" y="527"/>
                    </a:lnTo>
                    <a:lnTo>
                      <a:pt x="483" y="531"/>
                    </a:lnTo>
                    <a:lnTo>
                      <a:pt x="482" y="533"/>
                    </a:lnTo>
                    <a:lnTo>
                      <a:pt x="482" y="534"/>
                    </a:lnTo>
                    <a:lnTo>
                      <a:pt x="486" y="537"/>
                    </a:lnTo>
                    <a:lnTo>
                      <a:pt x="490" y="541"/>
                    </a:lnTo>
                    <a:lnTo>
                      <a:pt x="493" y="541"/>
                    </a:lnTo>
                    <a:lnTo>
                      <a:pt x="496" y="543"/>
                    </a:lnTo>
                    <a:lnTo>
                      <a:pt x="498" y="545"/>
                    </a:lnTo>
                    <a:lnTo>
                      <a:pt x="505" y="549"/>
                    </a:lnTo>
                    <a:lnTo>
                      <a:pt x="506" y="552"/>
                    </a:lnTo>
                    <a:lnTo>
                      <a:pt x="514" y="553"/>
                    </a:lnTo>
                    <a:lnTo>
                      <a:pt x="517" y="551"/>
                    </a:lnTo>
                    <a:lnTo>
                      <a:pt x="521" y="549"/>
                    </a:lnTo>
                    <a:lnTo>
                      <a:pt x="524" y="549"/>
                    </a:lnTo>
                    <a:lnTo>
                      <a:pt x="527" y="549"/>
                    </a:lnTo>
                    <a:lnTo>
                      <a:pt x="529" y="552"/>
                    </a:lnTo>
                    <a:lnTo>
                      <a:pt x="534" y="559"/>
                    </a:lnTo>
                    <a:lnTo>
                      <a:pt x="537" y="563"/>
                    </a:lnTo>
                    <a:lnTo>
                      <a:pt x="537" y="567"/>
                    </a:lnTo>
                    <a:lnTo>
                      <a:pt x="540" y="573"/>
                    </a:lnTo>
                    <a:lnTo>
                      <a:pt x="540" y="577"/>
                    </a:lnTo>
                    <a:lnTo>
                      <a:pt x="543" y="589"/>
                    </a:lnTo>
                    <a:lnTo>
                      <a:pt x="549" y="596"/>
                    </a:lnTo>
                    <a:lnTo>
                      <a:pt x="555" y="608"/>
                    </a:lnTo>
                    <a:lnTo>
                      <a:pt x="558" y="629"/>
                    </a:lnTo>
                    <a:lnTo>
                      <a:pt x="560" y="632"/>
                    </a:lnTo>
                    <a:lnTo>
                      <a:pt x="561" y="635"/>
                    </a:lnTo>
                    <a:lnTo>
                      <a:pt x="564" y="639"/>
                    </a:lnTo>
                    <a:lnTo>
                      <a:pt x="567" y="641"/>
                    </a:lnTo>
                    <a:lnTo>
                      <a:pt x="569" y="644"/>
                    </a:lnTo>
                    <a:lnTo>
                      <a:pt x="568" y="654"/>
                    </a:lnTo>
                    <a:lnTo>
                      <a:pt x="567" y="657"/>
                    </a:lnTo>
                    <a:lnTo>
                      <a:pt x="565" y="660"/>
                    </a:lnTo>
                    <a:lnTo>
                      <a:pt x="556" y="660"/>
                    </a:lnTo>
                    <a:lnTo>
                      <a:pt x="555" y="661"/>
                    </a:lnTo>
                    <a:lnTo>
                      <a:pt x="554" y="662"/>
                    </a:lnTo>
                    <a:lnTo>
                      <a:pt x="551" y="664"/>
                    </a:lnTo>
                    <a:lnTo>
                      <a:pt x="548" y="664"/>
                    </a:lnTo>
                    <a:lnTo>
                      <a:pt x="546" y="665"/>
                    </a:lnTo>
                    <a:lnTo>
                      <a:pt x="544" y="669"/>
                    </a:lnTo>
                    <a:lnTo>
                      <a:pt x="550" y="675"/>
                    </a:lnTo>
                    <a:lnTo>
                      <a:pt x="551" y="679"/>
                    </a:lnTo>
                    <a:lnTo>
                      <a:pt x="552" y="682"/>
                    </a:lnTo>
                    <a:lnTo>
                      <a:pt x="548" y="689"/>
                    </a:lnTo>
                    <a:lnTo>
                      <a:pt x="546" y="695"/>
                    </a:lnTo>
                    <a:lnTo>
                      <a:pt x="545" y="698"/>
                    </a:lnTo>
                    <a:lnTo>
                      <a:pt x="541" y="703"/>
                    </a:lnTo>
                    <a:lnTo>
                      <a:pt x="538" y="703"/>
                    </a:lnTo>
                    <a:lnTo>
                      <a:pt x="536" y="703"/>
                    </a:lnTo>
                    <a:lnTo>
                      <a:pt x="535" y="703"/>
                    </a:lnTo>
                    <a:lnTo>
                      <a:pt x="534" y="705"/>
                    </a:lnTo>
                    <a:lnTo>
                      <a:pt x="535" y="709"/>
                    </a:lnTo>
                    <a:lnTo>
                      <a:pt x="535" y="711"/>
                    </a:lnTo>
                    <a:lnTo>
                      <a:pt x="536" y="715"/>
                    </a:lnTo>
                    <a:lnTo>
                      <a:pt x="535" y="718"/>
                    </a:lnTo>
                    <a:lnTo>
                      <a:pt x="536" y="721"/>
                    </a:lnTo>
                    <a:lnTo>
                      <a:pt x="537" y="723"/>
                    </a:lnTo>
                    <a:lnTo>
                      <a:pt x="538" y="725"/>
                    </a:lnTo>
                    <a:lnTo>
                      <a:pt x="542" y="727"/>
                    </a:lnTo>
                    <a:lnTo>
                      <a:pt x="545" y="728"/>
                    </a:lnTo>
                    <a:lnTo>
                      <a:pt x="556" y="728"/>
                    </a:lnTo>
                    <a:lnTo>
                      <a:pt x="563" y="727"/>
                    </a:lnTo>
                    <a:lnTo>
                      <a:pt x="564" y="725"/>
                    </a:lnTo>
                    <a:lnTo>
                      <a:pt x="568" y="716"/>
                    </a:lnTo>
                    <a:lnTo>
                      <a:pt x="569" y="712"/>
                    </a:lnTo>
                    <a:lnTo>
                      <a:pt x="569" y="709"/>
                    </a:lnTo>
                    <a:lnTo>
                      <a:pt x="571" y="706"/>
                    </a:lnTo>
                    <a:lnTo>
                      <a:pt x="573" y="703"/>
                    </a:lnTo>
                    <a:lnTo>
                      <a:pt x="578" y="695"/>
                    </a:lnTo>
                    <a:lnTo>
                      <a:pt x="580" y="693"/>
                    </a:lnTo>
                    <a:lnTo>
                      <a:pt x="587" y="691"/>
                    </a:lnTo>
                    <a:lnTo>
                      <a:pt x="590" y="689"/>
                    </a:lnTo>
                    <a:lnTo>
                      <a:pt x="594" y="683"/>
                    </a:lnTo>
                    <a:lnTo>
                      <a:pt x="594" y="680"/>
                    </a:lnTo>
                    <a:lnTo>
                      <a:pt x="593" y="673"/>
                    </a:lnTo>
                    <a:lnTo>
                      <a:pt x="592" y="671"/>
                    </a:lnTo>
                    <a:lnTo>
                      <a:pt x="592" y="669"/>
                    </a:lnTo>
                    <a:lnTo>
                      <a:pt x="590" y="662"/>
                    </a:lnTo>
                    <a:lnTo>
                      <a:pt x="590" y="659"/>
                    </a:lnTo>
                    <a:lnTo>
                      <a:pt x="593" y="654"/>
                    </a:lnTo>
                    <a:lnTo>
                      <a:pt x="594" y="650"/>
                    </a:lnTo>
                    <a:lnTo>
                      <a:pt x="597" y="648"/>
                    </a:lnTo>
                    <a:lnTo>
                      <a:pt x="601" y="645"/>
                    </a:lnTo>
                    <a:lnTo>
                      <a:pt x="608" y="640"/>
                    </a:lnTo>
                    <a:lnTo>
                      <a:pt x="614" y="639"/>
                    </a:lnTo>
                    <a:lnTo>
                      <a:pt x="617" y="640"/>
                    </a:lnTo>
                    <a:lnTo>
                      <a:pt x="619" y="640"/>
                    </a:lnTo>
                    <a:lnTo>
                      <a:pt x="620" y="642"/>
                    </a:lnTo>
                    <a:lnTo>
                      <a:pt x="622" y="642"/>
                    </a:lnTo>
                    <a:lnTo>
                      <a:pt x="623" y="639"/>
                    </a:lnTo>
                    <a:lnTo>
                      <a:pt x="627" y="632"/>
                    </a:lnTo>
                    <a:lnTo>
                      <a:pt x="630" y="630"/>
                    </a:lnTo>
                    <a:lnTo>
                      <a:pt x="628" y="629"/>
                    </a:lnTo>
                    <a:lnTo>
                      <a:pt x="626" y="629"/>
                    </a:lnTo>
                    <a:lnTo>
                      <a:pt x="624" y="626"/>
                    </a:lnTo>
                    <a:lnTo>
                      <a:pt x="622" y="624"/>
                    </a:lnTo>
                    <a:lnTo>
                      <a:pt x="623" y="602"/>
                    </a:lnTo>
                    <a:lnTo>
                      <a:pt x="625" y="599"/>
                    </a:lnTo>
                    <a:lnTo>
                      <a:pt x="622" y="597"/>
                    </a:lnTo>
                    <a:lnTo>
                      <a:pt x="615" y="592"/>
                    </a:lnTo>
                    <a:lnTo>
                      <a:pt x="607" y="588"/>
                    </a:lnTo>
                    <a:lnTo>
                      <a:pt x="604" y="586"/>
                    </a:lnTo>
                    <a:lnTo>
                      <a:pt x="598" y="582"/>
                    </a:lnTo>
                    <a:lnTo>
                      <a:pt x="592" y="582"/>
                    </a:lnTo>
                    <a:lnTo>
                      <a:pt x="589" y="581"/>
                    </a:lnTo>
                    <a:lnTo>
                      <a:pt x="585" y="579"/>
                    </a:lnTo>
                    <a:lnTo>
                      <a:pt x="584" y="577"/>
                    </a:lnTo>
                    <a:lnTo>
                      <a:pt x="584" y="574"/>
                    </a:lnTo>
                    <a:lnTo>
                      <a:pt x="582" y="573"/>
                    </a:lnTo>
                    <a:lnTo>
                      <a:pt x="582" y="567"/>
                    </a:lnTo>
                    <a:lnTo>
                      <a:pt x="584" y="561"/>
                    </a:lnTo>
                    <a:lnTo>
                      <a:pt x="587" y="559"/>
                    </a:lnTo>
                    <a:lnTo>
                      <a:pt x="587" y="556"/>
                    </a:lnTo>
                    <a:lnTo>
                      <a:pt x="589" y="554"/>
                    </a:lnTo>
                    <a:lnTo>
                      <a:pt x="589" y="551"/>
                    </a:lnTo>
                    <a:lnTo>
                      <a:pt x="588" y="549"/>
                    </a:lnTo>
                    <a:lnTo>
                      <a:pt x="588" y="546"/>
                    </a:lnTo>
                    <a:lnTo>
                      <a:pt x="589" y="542"/>
                    </a:lnTo>
                    <a:lnTo>
                      <a:pt x="593" y="536"/>
                    </a:lnTo>
                    <a:lnTo>
                      <a:pt x="596" y="531"/>
                    </a:lnTo>
                    <a:lnTo>
                      <a:pt x="597" y="525"/>
                    </a:lnTo>
                    <a:lnTo>
                      <a:pt x="599" y="522"/>
                    </a:lnTo>
                    <a:lnTo>
                      <a:pt x="600" y="518"/>
                    </a:lnTo>
                    <a:lnTo>
                      <a:pt x="603" y="514"/>
                    </a:lnTo>
                    <a:lnTo>
                      <a:pt x="606" y="508"/>
                    </a:lnTo>
                    <a:lnTo>
                      <a:pt x="608" y="506"/>
                    </a:lnTo>
                    <a:lnTo>
                      <a:pt x="614" y="503"/>
                    </a:lnTo>
                    <a:lnTo>
                      <a:pt x="617" y="502"/>
                    </a:lnTo>
                    <a:lnTo>
                      <a:pt x="619" y="503"/>
                    </a:lnTo>
                    <a:lnTo>
                      <a:pt x="621" y="505"/>
                    </a:lnTo>
                    <a:lnTo>
                      <a:pt x="624" y="504"/>
                    </a:lnTo>
                    <a:lnTo>
                      <a:pt x="627" y="504"/>
                    </a:lnTo>
                    <a:lnTo>
                      <a:pt x="628" y="505"/>
                    </a:lnTo>
                    <a:lnTo>
                      <a:pt x="629" y="506"/>
                    </a:lnTo>
                    <a:lnTo>
                      <a:pt x="627" y="506"/>
                    </a:lnTo>
                    <a:lnTo>
                      <a:pt x="625" y="506"/>
                    </a:lnTo>
                    <a:lnTo>
                      <a:pt x="623" y="507"/>
                    </a:lnTo>
                    <a:lnTo>
                      <a:pt x="623" y="509"/>
                    </a:lnTo>
                    <a:lnTo>
                      <a:pt x="622" y="511"/>
                    </a:lnTo>
                    <a:lnTo>
                      <a:pt x="623" y="512"/>
                    </a:lnTo>
                    <a:lnTo>
                      <a:pt x="627" y="513"/>
                    </a:lnTo>
                    <a:lnTo>
                      <a:pt x="630" y="515"/>
                    </a:lnTo>
                    <a:lnTo>
                      <a:pt x="640" y="518"/>
                    </a:lnTo>
                    <a:lnTo>
                      <a:pt x="641" y="519"/>
                    </a:lnTo>
                    <a:lnTo>
                      <a:pt x="654" y="518"/>
                    </a:lnTo>
                    <a:lnTo>
                      <a:pt x="661" y="519"/>
                    </a:lnTo>
                    <a:lnTo>
                      <a:pt x="667" y="522"/>
                    </a:lnTo>
                    <a:lnTo>
                      <a:pt x="667" y="523"/>
                    </a:lnTo>
                    <a:lnTo>
                      <a:pt x="667" y="526"/>
                    </a:lnTo>
                    <a:lnTo>
                      <a:pt x="668" y="528"/>
                    </a:lnTo>
                    <a:lnTo>
                      <a:pt x="671" y="531"/>
                    </a:lnTo>
                    <a:lnTo>
                      <a:pt x="674" y="534"/>
                    </a:lnTo>
                    <a:lnTo>
                      <a:pt x="674" y="535"/>
                    </a:lnTo>
                    <a:lnTo>
                      <a:pt x="673" y="536"/>
                    </a:lnTo>
                    <a:lnTo>
                      <a:pt x="672" y="537"/>
                    </a:lnTo>
                    <a:lnTo>
                      <a:pt x="675" y="539"/>
                    </a:lnTo>
                    <a:lnTo>
                      <a:pt x="675" y="541"/>
                    </a:lnTo>
                    <a:lnTo>
                      <a:pt x="674" y="542"/>
                    </a:lnTo>
                    <a:lnTo>
                      <a:pt x="673" y="543"/>
                    </a:lnTo>
                    <a:lnTo>
                      <a:pt x="674" y="544"/>
                    </a:lnTo>
                    <a:lnTo>
                      <a:pt x="676" y="546"/>
                    </a:lnTo>
                    <a:lnTo>
                      <a:pt x="679" y="549"/>
                    </a:lnTo>
                    <a:lnTo>
                      <a:pt x="681" y="552"/>
                    </a:lnTo>
                    <a:lnTo>
                      <a:pt x="686" y="555"/>
                    </a:lnTo>
                    <a:lnTo>
                      <a:pt x="689" y="555"/>
                    </a:lnTo>
                    <a:lnTo>
                      <a:pt x="693" y="559"/>
                    </a:lnTo>
                    <a:lnTo>
                      <a:pt x="696" y="560"/>
                    </a:lnTo>
                    <a:lnTo>
                      <a:pt x="698" y="559"/>
                    </a:lnTo>
                    <a:lnTo>
                      <a:pt x="699" y="556"/>
                    </a:lnTo>
                    <a:lnTo>
                      <a:pt x="699" y="552"/>
                    </a:lnTo>
                    <a:lnTo>
                      <a:pt x="698" y="548"/>
                    </a:lnTo>
                    <a:lnTo>
                      <a:pt x="699" y="542"/>
                    </a:lnTo>
                    <a:lnTo>
                      <a:pt x="701" y="535"/>
                    </a:lnTo>
                    <a:lnTo>
                      <a:pt x="704" y="531"/>
                    </a:lnTo>
                    <a:lnTo>
                      <a:pt x="704" y="528"/>
                    </a:lnTo>
                    <a:lnTo>
                      <a:pt x="703" y="525"/>
                    </a:lnTo>
                    <a:lnTo>
                      <a:pt x="701" y="522"/>
                    </a:lnTo>
                    <a:lnTo>
                      <a:pt x="700" y="518"/>
                    </a:lnTo>
                    <a:lnTo>
                      <a:pt x="699" y="515"/>
                    </a:lnTo>
                    <a:lnTo>
                      <a:pt x="695" y="513"/>
                    </a:lnTo>
                    <a:lnTo>
                      <a:pt x="691" y="507"/>
                    </a:lnTo>
                    <a:lnTo>
                      <a:pt x="684" y="501"/>
                    </a:lnTo>
                    <a:lnTo>
                      <a:pt x="679" y="499"/>
                    </a:lnTo>
                    <a:lnTo>
                      <a:pt x="674" y="494"/>
                    </a:lnTo>
                    <a:lnTo>
                      <a:pt x="674" y="490"/>
                    </a:lnTo>
                    <a:lnTo>
                      <a:pt x="672" y="489"/>
                    </a:lnTo>
                    <a:lnTo>
                      <a:pt x="671" y="489"/>
                    </a:lnTo>
                    <a:lnTo>
                      <a:pt x="666" y="489"/>
                    </a:lnTo>
                    <a:lnTo>
                      <a:pt x="666" y="486"/>
                    </a:lnTo>
                    <a:lnTo>
                      <a:pt x="661" y="485"/>
                    </a:lnTo>
                    <a:lnTo>
                      <a:pt x="657" y="483"/>
                    </a:lnTo>
                    <a:lnTo>
                      <a:pt x="652" y="480"/>
                    </a:lnTo>
                    <a:lnTo>
                      <a:pt x="650" y="480"/>
                    </a:lnTo>
                    <a:lnTo>
                      <a:pt x="644" y="477"/>
                    </a:lnTo>
                    <a:lnTo>
                      <a:pt x="641" y="477"/>
                    </a:lnTo>
                    <a:lnTo>
                      <a:pt x="638" y="476"/>
                    </a:lnTo>
                    <a:lnTo>
                      <a:pt x="636" y="471"/>
                    </a:lnTo>
                    <a:lnTo>
                      <a:pt x="632" y="471"/>
                    </a:lnTo>
                    <a:lnTo>
                      <a:pt x="631" y="467"/>
                    </a:lnTo>
                    <a:lnTo>
                      <a:pt x="626" y="464"/>
                    </a:lnTo>
                    <a:lnTo>
                      <a:pt x="623" y="463"/>
                    </a:lnTo>
                    <a:lnTo>
                      <a:pt x="620" y="461"/>
                    </a:lnTo>
                    <a:lnTo>
                      <a:pt x="619" y="459"/>
                    </a:lnTo>
                    <a:lnTo>
                      <a:pt x="615" y="458"/>
                    </a:lnTo>
                    <a:lnTo>
                      <a:pt x="612" y="455"/>
                    </a:lnTo>
                    <a:lnTo>
                      <a:pt x="608" y="454"/>
                    </a:lnTo>
                    <a:lnTo>
                      <a:pt x="590" y="448"/>
                    </a:lnTo>
                    <a:lnTo>
                      <a:pt x="587" y="447"/>
                    </a:lnTo>
                    <a:lnTo>
                      <a:pt x="583" y="446"/>
                    </a:lnTo>
                    <a:lnTo>
                      <a:pt x="577" y="443"/>
                    </a:lnTo>
                    <a:lnTo>
                      <a:pt x="573" y="441"/>
                    </a:lnTo>
                    <a:lnTo>
                      <a:pt x="569" y="439"/>
                    </a:lnTo>
                    <a:lnTo>
                      <a:pt x="562" y="437"/>
                    </a:lnTo>
                    <a:lnTo>
                      <a:pt x="558" y="436"/>
                    </a:lnTo>
                    <a:lnTo>
                      <a:pt x="551" y="431"/>
                    </a:lnTo>
                    <a:lnTo>
                      <a:pt x="546" y="429"/>
                    </a:lnTo>
                    <a:lnTo>
                      <a:pt x="542" y="425"/>
                    </a:lnTo>
                    <a:lnTo>
                      <a:pt x="538" y="421"/>
                    </a:lnTo>
                    <a:lnTo>
                      <a:pt x="537" y="416"/>
                    </a:lnTo>
                    <a:lnTo>
                      <a:pt x="538" y="412"/>
                    </a:lnTo>
                    <a:lnTo>
                      <a:pt x="543" y="410"/>
                    </a:lnTo>
                    <a:lnTo>
                      <a:pt x="547" y="407"/>
                    </a:lnTo>
                    <a:lnTo>
                      <a:pt x="554" y="400"/>
                    </a:lnTo>
                    <a:lnTo>
                      <a:pt x="555" y="398"/>
                    </a:lnTo>
                    <a:lnTo>
                      <a:pt x="555" y="395"/>
                    </a:lnTo>
                    <a:lnTo>
                      <a:pt x="552" y="391"/>
                    </a:lnTo>
                    <a:lnTo>
                      <a:pt x="552" y="388"/>
                    </a:lnTo>
                    <a:lnTo>
                      <a:pt x="549" y="385"/>
                    </a:lnTo>
                    <a:lnTo>
                      <a:pt x="546" y="384"/>
                    </a:lnTo>
                    <a:lnTo>
                      <a:pt x="525" y="388"/>
                    </a:lnTo>
                    <a:lnTo>
                      <a:pt x="520" y="387"/>
                    </a:lnTo>
                    <a:lnTo>
                      <a:pt x="512" y="388"/>
                    </a:lnTo>
                    <a:lnTo>
                      <a:pt x="507" y="388"/>
                    </a:lnTo>
                    <a:lnTo>
                      <a:pt x="504" y="388"/>
                    </a:lnTo>
                    <a:lnTo>
                      <a:pt x="496" y="389"/>
                    </a:lnTo>
                    <a:lnTo>
                      <a:pt x="491" y="388"/>
                    </a:lnTo>
                    <a:lnTo>
                      <a:pt x="481" y="382"/>
                    </a:lnTo>
                    <a:lnTo>
                      <a:pt x="477" y="381"/>
                    </a:lnTo>
                    <a:lnTo>
                      <a:pt x="472" y="379"/>
                    </a:lnTo>
                    <a:lnTo>
                      <a:pt x="467" y="377"/>
                    </a:lnTo>
                    <a:lnTo>
                      <a:pt x="466" y="375"/>
                    </a:lnTo>
                    <a:lnTo>
                      <a:pt x="466" y="370"/>
                    </a:lnTo>
                    <a:lnTo>
                      <a:pt x="464" y="368"/>
                    </a:lnTo>
                    <a:lnTo>
                      <a:pt x="456" y="365"/>
                    </a:lnTo>
                    <a:lnTo>
                      <a:pt x="448" y="358"/>
                    </a:lnTo>
                    <a:lnTo>
                      <a:pt x="442" y="353"/>
                    </a:lnTo>
                    <a:lnTo>
                      <a:pt x="436" y="347"/>
                    </a:lnTo>
                    <a:lnTo>
                      <a:pt x="430" y="340"/>
                    </a:lnTo>
                    <a:lnTo>
                      <a:pt x="423" y="329"/>
                    </a:lnTo>
                    <a:lnTo>
                      <a:pt x="418" y="323"/>
                    </a:lnTo>
                    <a:lnTo>
                      <a:pt x="417" y="315"/>
                    </a:lnTo>
                    <a:lnTo>
                      <a:pt x="416" y="309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08" y="290"/>
                    </a:lnTo>
                    <a:lnTo>
                      <a:pt x="406" y="283"/>
                    </a:lnTo>
                    <a:lnTo>
                      <a:pt x="403" y="276"/>
                    </a:lnTo>
                    <a:lnTo>
                      <a:pt x="401" y="269"/>
                    </a:lnTo>
                    <a:lnTo>
                      <a:pt x="399" y="263"/>
                    </a:lnTo>
                    <a:lnTo>
                      <a:pt x="398" y="257"/>
                    </a:lnTo>
                    <a:lnTo>
                      <a:pt x="396" y="256"/>
                    </a:lnTo>
                    <a:lnTo>
                      <a:pt x="393" y="252"/>
                    </a:lnTo>
                    <a:lnTo>
                      <a:pt x="389" y="248"/>
                    </a:lnTo>
                    <a:lnTo>
                      <a:pt x="387" y="249"/>
                    </a:lnTo>
                    <a:lnTo>
                      <a:pt x="385" y="248"/>
                    </a:lnTo>
                    <a:lnTo>
                      <a:pt x="379" y="245"/>
                    </a:lnTo>
                    <a:lnTo>
                      <a:pt x="370" y="239"/>
                    </a:lnTo>
                    <a:lnTo>
                      <a:pt x="365" y="233"/>
                    </a:lnTo>
                    <a:lnTo>
                      <a:pt x="360" y="230"/>
                    </a:lnTo>
                    <a:lnTo>
                      <a:pt x="355" y="225"/>
                    </a:lnTo>
                    <a:lnTo>
                      <a:pt x="348" y="221"/>
                    </a:lnTo>
                    <a:lnTo>
                      <a:pt x="342" y="217"/>
                    </a:lnTo>
                    <a:lnTo>
                      <a:pt x="329" y="204"/>
                    </a:lnTo>
                    <a:lnTo>
                      <a:pt x="325" y="200"/>
                    </a:lnTo>
                    <a:lnTo>
                      <a:pt x="321" y="190"/>
                    </a:lnTo>
                    <a:lnTo>
                      <a:pt x="319" y="185"/>
                    </a:lnTo>
                    <a:lnTo>
                      <a:pt x="319" y="180"/>
                    </a:lnTo>
                    <a:lnTo>
                      <a:pt x="317" y="179"/>
                    </a:lnTo>
                    <a:lnTo>
                      <a:pt x="317" y="175"/>
                    </a:lnTo>
                    <a:lnTo>
                      <a:pt x="318" y="169"/>
                    </a:lnTo>
                    <a:lnTo>
                      <a:pt x="318" y="167"/>
                    </a:lnTo>
                    <a:lnTo>
                      <a:pt x="317" y="165"/>
                    </a:lnTo>
                    <a:lnTo>
                      <a:pt x="315" y="162"/>
                    </a:lnTo>
                    <a:lnTo>
                      <a:pt x="315" y="158"/>
                    </a:lnTo>
                    <a:lnTo>
                      <a:pt x="314" y="155"/>
                    </a:lnTo>
                    <a:lnTo>
                      <a:pt x="316" y="154"/>
                    </a:lnTo>
                    <a:lnTo>
                      <a:pt x="317" y="150"/>
                    </a:lnTo>
                    <a:lnTo>
                      <a:pt x="316" y="147"/>
                    </a:lnTo>
                    <a:lnTo>
                      <a:pt x="322" y="14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9" name="Freeform 264" descr="25%"/>
              <p:cNvSpPr>
                <a:spLocks/>
              </p:cNvSpPr>
              <p:nvPr/>
            </p:nvSpPr>
            <p:spPr bwMode="auto">
              <a:xfrm>
                <a:off x="7588250" y="4557713"/>
                <a:ext cx="341313" cy="314325"/>
              </a:xfrm>
              <a:custGeom>
                <a:avLst/>
                <a:gdLst>
                  <a:gd name="T0" fmla="*/ 2147483647 w 215"/>
                  <a:gd name="T1" fmla="*/ 2147483647 h 198"/>
                  <a:gd name="T2" fmla="*/ 2147483647 w 215"/>
                  <a:gd name="T3" fmla="*/ 2147483647 h 198"/>
                  <a:gd name="T4" fmla="*/ 2147483647 w 215"/>
                  <a:gd name="T5" fmla="*/ 2147483647 h 198"/>
                  <a:gd name="T6" fmla="*/ 2147483647 w 215"/>
                  <a:gd name="T7" fmla="*/ 2147483647 h 198"/>
                  <a:gd name="T8" fmla="*/ 2147483647 w 215"/>
                  <a:gd name="T9" fmla="*/ 2147483647 h 198"/>
                  <a:gd name="T10" fmla="*/ 2147483647 w 215"/>
                  <a:gd name="T11" fmla="*/ 2147483647 h 198"/>
                  <a:gd name="T12" fmla="*/ 2147483647 w 215"/>
                  <a:gd name="T13" fmla="*/ 2147483647 h 198"/>
                  <a:gd name="T14" fmla="*/ 2147483647 w 215"/>
                  <a:gd name="T15" fmla="*/ 2147483647 h 198"/>
                  <a:gd name="T16" fmla="*/ 2147483647 w 215"/>
                  <a:gd name="T17" fmla="*/ 2147483647 h 198"/>
                  <a:gd name="T18" fmla="*/ 2147483647 w 215"/>
                  <a:gd name="T19" fmla="*/ 2147483647 h 198"/>
                  <a:gd name="T20" fmla="*/ 2147483647 w 215"/>
                  <a:gd name="T21" fmla="*/ 2147483647 h 198"/>
                  <a:gd name="T22" fmla="*/ 2147483647 w 215"/>
                  <a:gd name="T23" fmla="*/ 2147483647 h 198"/>
                  <a:gd name="T24" fmla="*/ 2147483647 w 215"/>
                  <a:gd name="T25" fmla="*/ 2147483647 h 198"/>
                  <a:gd name="T26" fmla="*/ 2147483647 w 215"/>
                  <a:gd name="T27" fmla="*/ 2147483647 h 198"/>
                  <a:gd name="T28" fmla="*/ 2147483647 w 215"/>
                  <a:gd name="T29" fmla="*/ 2147483647 h 198"/>
                  <a:gd name="T30" fmla="*/ 2147483647 w 215"/>
                  <a:gd name="T31" fmla="*/ 2147483647 h 198"/>
                  <a:gd name="T32" fmla="*/ 2147483647 w 215"/>
                  <a:gd name="T33" fmla="*/ 2147483647 h 198"/>
                  <a:gd name="T34" fmla="*/ 2147483647 w 215"/>
                  <a:gd name="T35" fmla="*/ 2147483647 h 198"/>
                  <a:gd name="T36" fmla="*/ 2147483647 w 215"/>
                  <a:gd name="T37" fmla="*/ 2147483647 h 198"/>
                  <a:gd name="T38" fmla="*/ 2147483647 w 215"/>
                  <a:gd name="T39" fmla="*/ 2147483647 h 198"/>
                  <a:gd name="T40" fmla="*/ 2147483647 w 215"/>
                  <a:gd name="T41" fmla="*/ 2147483647 h 198"/>
                  <a:gd name="T42" fmla="*/ 2147483647 w 215"/>
                  <a:gd name="T43" fmla="*/ 2147483647 h 198"/>
                  <a:gd name="T44" fmla="*/ 2147483647 w 215"/>
                  <a:gd name="T45" fmla="*/ 2147483647 h 198"/>
                  <a:gd name="T46" fmla="*/ 2147483647 w 215"/>
                  <a:gd name="T47" fmla="*/ 2147483647 h 198"/>
                  <a:gd name="T48" fmla="*/ 2147483647 w 215"/>
                  <a:gd name="T49" fmla="*/ 2147483647 h 198"/>
                  <a:gd name="T50" fmla="*/ 2147483647 w 215"/>
                  <a:gd name="T51" fmla="*/ 2147483647 h 198"/>
                  <a:gd name="T52" fmla="*/ 2147483647 w 215"/>
                  <a:gd name="T53" fmla="*/ 2147483647 h 198"/>
                  <a:gd name="T54" fmla="*/ 2147483647 w 215"/>
                  <a:gd name="T55" fmla="*/ 2147483647 h 198"/>
                  <a:gd name="T56" fmla="*/ 2147483647 w 215"/>
                  <a:gd name="T57" fmla="*/ 2147483647 h 198"/>
                  <a:gd name="T58" fmla="*/ 2147483647 w 215"/>
                  <a:gd name="T59" fmla="*/ 2147483647 h 198"/>
                  <a:gd name="T60" fmla="*/ 2147483647 w 215"/>
                  <a:gd name="T61" fmla="*/ 2147483647 h 198"/>
                  <a:gd name="T62" fmla="*/ 2147483647 w 215"/>
                  <a:gd name="T63" fmla="*/ 2147483647 h 198"/>
                  <a:gd name="T64" fmla="*/ 2147483647 w 215"/>
                  <a:gd name="T65" fmla="*/ 2147483647 h 198"/>
                  <a:gd name="T66" fmla="*/ 2147483647 w 215"/>
                  <a:gd name="T67" fmla="*/ 2147483647 h 198"/>
                  <a:gd name="T68" fmla="*/ 2147483647 w 215"/>
                  <a:gd name="T69" fmla="*/ 2147483647 h 198"/>
                  <a:gd name="T70" fmla="*/ 2147483647 w 215"/>
                  <a:gd name="T71" fmla="*/ 2147483647 h 198"/>
                  <a:gd name="T72" fmla="*/ 2147483647 w 215"/>
                  <a:gd name="T73" fmla="*/ 2147483647 h 198"/>
                  <a:gd name="T74" fmla="*/ 2147483647 w 215"/>
                  <a:gd name="T75" fmla="*/ 2147483647 h 198"/>
                  <a:gd name="T76" fmla="*/ 2147483647 w 215"/>
                  <a:gd name="T77" fmla="*/ 2147483647 h 198"/>
                  <a:gd name="T78" fmla="*/ 2147483647 w 215"/>
                  <a:gd name="T79" fmla="*/ 2147483647 h 198"/>
                  <a:gd name="T80" fmla="*/ 2147483647 w 215"/>
                  <a:gd name="T81" fmla="*/ 2147483647 h 198"/>
                  <a:gd name="T82" fmla="*/ 2147483647 w 215"/>
                  <a:gd name="T83" fmla="*/ 2147483647 h 198"/>
                  <a:gd name="T84" fmla="*/ 2147483647 w 215"/>
                  <a:gd name="T85" fmla="*/ 2147483647 h 198"/>
                  <a:gd name="T86" fmla="*/ 2147483647 w 215"/>
                  <a:gd name="T87" fmla="*/ 2147483647 h 198"/>
                  <a:gd name="T88" fmla="*/ 2147483647 w 215"/>
                  <a:gd name="T89" fmla="*/ 2147483647 h 198"/>
                  <a:gd name="T90" fmla="*/ 2147483647 w 215"/>
                  <a:gd name="T91" fmla="*/ 2147483647 h 198"/>
                  <a:gd name="T92" fmla="*/ 2147483647 w 215"/>
                  <a:gd name="T93" fmla="*/ 2147483647 h 198"/>
                  <a:gd name="T94" fmla="*/ 2147483647 w 215"/>
                  <a:gd name="T95" fmla="*/ 2147483647 h 198"/>
                  <a:gd name="T96" fmla="*/ 2147483647 w 215"/>
                  <a:gd name="T97" fmla="*/ 2147483647 h 198"/>
                  <a:gd name="T98" fmla="*/ 2147483647 w 215"/>
                  <a:gd name="T99" fmla="*/ 2147483647 h 198"/>
                  <a:gd name="T100" fmla="*/ 2147483647 w 215"/>
                  <a:gd name="T101" fmla="*/ 2147483647 h 198"/>
                  <a:gd name="T102" fmla="*/ 2147483647 w 215"/>
                  <a:gd name="T103" fmla="*/ 2147483647 h 1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5"/>
                  <a:gd name="T157" fmla="*/ 0 h 198"/>
                  <a:gd name="T158" fmla="*/ 215 w 215"/>
                  <a:gd name="T159" fmla="*/ 198 h 1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5" h="198">
                    <a:moveTo>
                      <a:pt x="127" y="195"/>
                    </a:moveTo>
                    <a:lnTo>
                      <a:pt x="128" y="197"/>
                    </a:lnTo>
                    <a:lnTo>
                      <a:pt x="130" y="195"/>
                    </a:lnTo>
                    <a:lnTo>
                      <a:pt x="130" y="191"/>
                    </a:lnTo>
                    <a:lnTo>
                      <a:pt x="132" y="192"/>
                    </a:lnTo>
                    <a:lnTo>
                      <a:pt x="133" y="194"/>
                    </a:lnTo>
                    <a:lnTo>
                      <a:pt x="134" y="193"/>
                    </a:lnTo>
                    <a:lnTo>
                      <a:pt x="135" y="190"/>
                    </a:lnTo>
                    <a:lnTo>
                      <a:pt x="135" y="187"/>
                    </a:lnTo>
                    <a:lnTo>
                      <a:pt x="136" y="183"/>
                    </a:lnTo>
                    <a:lnTo>
                      <a:pt x="135" y="181"/>
                    </a:lnTo>
                    <a:lnTo>
                      <a:pt x="132" y="179"/>
                    </a:lnTo>
                    <a:lnTo>
                      <a:pt x="131" y="176"/>
                    </a:lnTo>
                    <a:lnTo>
                      <a:pt x="129" y="176"/>
                    </a:lnTo>
                    <a:lnTo>
                      <a:pt x="128" y="175"/>
                    </a:lnTo>
                    <a:lnTo>
                      <a:pt x="125" y="172"/>
                    </a:lnTo>
                    <a:lnTo>
                      <a:pt x="124" y="168"/>
                    </a:lnTo>
                    <a:lnTo>
                      <a:pt x="124" y="162"/>
                    </a:lnTo>
                    <a:lnTo>
                      <a:pt x="123" y="162"/>
                    </a:lnTo>
                    <a:lnTo>
                      <a:pt x="122" y="163"/>
                    </a:lnTo>
                    <a:lnTo>
                      <a:pt x="121" y="163"/>
                    </a:lnTo>
                    <a:lnTo>
                      <a:pt x="119" y="158"/>
                    </a:lnTo>
                    <a:lnTo>
                      <a:pt x="119" y="154"/>
                    </a:lnTo>
                    <a:lnTo>
                      <a:pt x="122" y="141"/>
                    </a:lnTo>
                    <a:lnTo>
                      <a:pt x="125" y="139"/>
                    </a:lnTo>
                    <a:lnTo>
                      <a:pt x="128" y="138"/>
                    </a:lnTo>
                    <a:lnTo>
                      <a:pt x="132" y="137"/>
                    </a:lnTo>
                    <a:lnTo>
                      <a:pt x="133" y="136"/>
                    </a:lnTo>
                    <a:lnTo>
                      <a:pt x="134" y="136"/>
                    </a:lnTo>
                    <a:lnTo>
                      <a:pt x="135" y="133"/>
                    </a:lnTo>
                    <a:lnTo>
                      <a:pt x="138" y="134"/>
                    </a:lnTo>
                    <a:lnTo>
                      <a:pt x="139" y="136"/>
                    </a:lnTo>
                    <a:lnTo>
                      <a:pt x="135" y="138"/>
                    </a:lnTo>
                    <a:lnTo>
                      <a:pt x="134" y="140"/>
                    </a:lnTo>
                    <a:lnTo>
                      <a:pt x="130" y="141"/>
                    </a:lnTo>
                    <a:lnTo>
                      <a:pt x="131" y="143"/>
                    </a:lnTo>
                    <a:lnTo>
                      <a:pt x="133" y="143"/>
                    </a:lnTo>
                    <a:lnTo>
                      <a:pt x="143" y="138"/>
                    </a:lnTo>
                    <a:lnTo>
                      <a:pt x="151" y="133"/>
                    </a:lnTo>
                    <a:lnTo>
                      <a:pt x="162" y="127"/>
                    </a:lnTo>
                    <a:lnTo>
                      <a:pt x="165" y="126"/>
                    </a:lnTo>
                    <a:lnTo>
                      <a:pt x="167" y="125"/>
                    </a:lnTo>
                    <a:lnTo>
                      <a:pt x="169" y="123"/>
                    </a:lnTo>
                    <a:lnTo>
                      <a:pt x="172" y="121"/>
                    </a:lnTo>
                    <a:lnTo>
                      <a:pt x="167" y="120"/>
                    </a:lnTo>
                    <a:lnTo>
                      <a:pt x="168" y="117"/>
                    </a:lnTo>
                    <a:lnTo>
                      <a:pt x="175" y="114"/>
                    </a:lnTo>
                    <a:lnTo>
                      <a:pt x="176" y="115"/>
                    </a:lnTo>
                    <a:lnTo>
                      <a:pt x="184" y="116"/>
                    </a:lnTo>
                    <a:lnTo>
                      <a:pt x="186" y="119"/>
                    </a:lnTo>
                    <a:lnTo>
                      <a:pt x="188" y="117"/>
                    </a:lnTo>
                    <a:lnTo>
                      <a:pt x="190" y="116"/>
                    </a:lnTo>
                    <a:lnTo>
                      <a:pt x="192" y="118"/>
                    </a:lnTo>
                    <a:lnTo>
                      <a:pt x="193" y="116"/>
                    </a:lnTo>
                    <a:lnTo>
                      <a:pt x="194" y="115"/>
                    </a:lnTo>
                    <a:lnTo>
                      <a:pt x="194" y="113"/>
                    </a:lnTo>
                    <a:lnTo>
                      <a:pt x="194" y="112"/>
                    </a:lnTo>
                    <a:lnTo>
                      <a:pt x="197" y="112"/>
                    </a:lnTo>
                    <a:lnTo>
                      <a:pt x="199" y="113"/>
                    </a:lnTo>
                    <a:lnTo>
                      <a:pt x="199" y="116"/>
                    </a:lnTo>
                    <a:lnTo>
                      <a:pt x="200" y="115"/>
                    </a:lnTo>
                    <a:lnTo>
                      <a:pt x="205" y="124"/>
                    </a:lnTo>
                    <a:lnTo>
                      <a:pt x="206" y="127"/>
                    </a:lnTo>
                    <a:lnTo>
                      <a:pt x="204" y="127"/>
                    </a:lnTo>
                    <a:lnTo>
                      <a:pt x="204" y="129"/>
                    </a:lnTo>
                    <a:lnTo>
                      <a:pt x="206" y="131"/>
                    </a:lnTo>
                    <a:lnTo>
                      <a:pt x="209" y="131"/>
                    </a:lnTo>
                    <a:lnTo>
                      <a:pt x="211" y="130"/>
                    </a:lnTo>
                    <a:lnTo>
                      <a:pt x="214" y="127"/>
                    </a:lnTo>
                    <a:lnTo>
                      <a:pt x="214" y="124"/>
                    </a:lnTo>
                    <a:lnTo>
                      <a:pt x="211" y="117"/>
                    </a:lnTo>
                    <a:lnTo>
                      <a:pt x="206" y="116"/>
                    </a:lnTo>
                    <a:lnTo>
                      <a:pt x="203" y="114"/>
                    </a:lnTo>
                    <a:lnTo>
                      <a:pt x="198" y="110"/>
                    </a:lnTo>
                    <a:lnTo>
                      <a:pt x="195" y="107"/>
                    </a:lnTo>
                    <a:lnTo>
                      <a:pt x="196" y="105"/>
                    </a:lnTo>
                    <a:lnTo>
                      <a:pt x="200" y="103"/>
                    </a:lnTo>
                    <a:lnTo>
                      <a:pt x="200" y="101"/>
                    </a:lnTo>
                    <a:lnTo>
                      <a:pt x="196" y="95"/>
                    </a:lnTo>
                    <a:lnTo>
                      <a:pt x="192" y="96"/>
                    </a:lnTo>
                    <a:lnTo>
                      <a:pt x="190" y="93"/>
                    </a:lnTo>
                    <a:lnTo>
                      <a:pt x="195" y="87"/>
                    </a:lnTo>
                    <a:lnTo>
                      <a:pt x="197" y="85"/>
                    </a:lnTo>
                    <a:lnTo>
                      <a:pt x="196" y="80"/>
                    </a:lnTo>
                    <a:lnTo>
                      <a:pt x="194" y="80"/>
                    </a:lnTo>
                    <a:lnTo>
                      <a:pt x="193" y="76"/>
                    </a:lnTo>
                    <a:lnTo>
                      <a:pt x="189" y="75"/>
                    </a:lnTo>
                    <a:lnTo>
                      <a:pt x="185" y="75"/>
                    </a:lnTo>
                    <a:lnTo>
                      <a:pt x="183" y="74"/>
                    </a:lnTo>
                    <a:lnTo>
                      <a:pt x="183" y="72"/>
                    </a:lnTo>
                    <a:lnTo>
                      <a:pt x="190" y="67"/>
                    </a:lnTo>
                    <a:lnTo>
                      <a:pt x="191" y="63"/>
                    </a:lnTo>
                    <a:lnTo>
                      <a:pt x="194" y="60"/>
                    </a:lnTo>
                    <a:lnTo>
                      <a:pt x="198" y="58"/>
                    </a:lnTo>
                    <a:lnTo>
                      <a:pt x="200" y="54"/>
                    </a:lnTo>
                    <a:lnTo>
                      <a:pt x="200" y="50"/>
                    </a:lnTo>
                    <a:lnTo>
                      <a:pt x="199" y="48"/>
                    </a:lnTo>
                    <a:lnTo>
                      <a:pt x="196" y="47"/>
                    </a:lnTo>
                    <a:lnTo>
                      <a:pt x="189" y="47"/>
                    </a:lnTo>
                    <a:lnTo>
                      <a:pt x="185" y="45"/>
                    </a:lnTo>
                    <a:lnTo>
                      <a:pt x="176" y="46"/>
                    </a:lnTo>
                    <a:lnTo>
                      <a:pt x="173" y="44"/>
                    </a:lnTo>
                    <a:lnTo>
                      <a:pt x="162" y="42"/>
                    </a:lnTo>
                    <a:lnTo>
                      <a:pt x="157" y="42"/>
                    </a:lnTo>
                    <a:lnTo>
                      <a:pt x="152" y="43"/>
                    </a:lnTo>
                    <a:lnTo>
                      <a:pt x="146" y="39"/>
                    </a:lnTo>
                    <a:lnTo>
                      <a:pt x="140" y="38"/>
                    </a:lnTo>
                    <a:lnTo>
                      <a:pt x="129" y="35"/>
                    </a:lnTo>
                    <a:lnTo>
                      <a:pt x="126" y="29"/>
                    </a:lnTo>
                    <a:lnTo>
                      <a:pt x="121" y="22"/>
                    </a:lnTo>
                    <a:lnTo>
                      <a:pt x="124" y="20"/>
                    </a:lnTo>
                    <a:lnTo>
                      <a:pt x="123" y="18"/>
                    </a:lnTo>
                    <a:lnTo>
                      <a:pt x="118" y="14"/>
                    </a:lnTo>
                    <a:lnTo>
                      <a:pt x="118" y="11"/>
                    </a:lnTo>
                    <a:lnTo>
                      <a:pt x="116" y="7"/>
                    </a:lnTo>
                    <a:lnTo>
                      <a:pt x="122" y="3"/>
                    </a:lnTo>
                    <a:lnTo>
                      <a:pt x="121" y="1"/>
                    </a:lnTo>
                    <a:lnTo>
                      <a:pt x="116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3" y="12"/>
                    </a:lnTo>
                    <a:lnTo>
                      <a:pt x="87" y="10"/>
                    </a:lnTo>
                    <a:lnTo>
                      <a:pt x="79" y="7"/>
                    </a:lnTo>
                    <a:lnTo>
                      <a:pt x="76" y="11"/>
                    </a:lnTo>
                    <a:lnTo>
                      <a:pt x="73" y="11"/>
                    </a:lnTo>
                    <a:lnTo>
                      <a:pt x="64" y="12"/>
                    </a:lnTo>
                    <a:lnTo>
                      <a:pt x="57" y="18"/>
                    </a:lnTo>
                    <a:lnTo>
                      <a:pt x="54" y="26"/>
                    </a:lnTo>
                    <a:lnTo>
                      <a:pt x="51" y="26"/>
                    </a:lnTo>
                    <a:lnTo>
                      <a:pt x="45" y="26"/>
                    </a:lnTo>
                    <a:lnTo>
                      <a:pt x="39" y="24"/>
                    </a:lnTo>
                    <a:lnTo>
                      <a:pt x="35" y="20"/>
                    </a:lnTo>
                    <a:lnTo>
                      <a:pt x="33" y="20"/>
                    </a:lnTo>
                    <a:lnTo>
                      <a:pt x="30" y="21"/>
                    </a:lnTo>
                    <a:lnTo>
                      <a:pt x="24" y="22"/>
                    </a:lnTo>
                    <a:lnTo>
                      <a:pt x="23" y="25"/>
                    </a:lnTo>
                    <a:lnTo>
                      <a:pt x="25" y="30"/>
                    </a:lnTo>
                    <a:lnTo>
                      <a:pt x="23" y="37"/>
                    </a:lnTo>
                    <a:lnTo>
                      <a:pt x="25" y="41"/>
                    </a:lnTo>
                    <a:lnTo>
                      <a:pt x="24" y="46"/>
                    </a:lnTo>
                    <a:lnTo>
                      <a:pt x="19" y="46"/>
                    </a:lnTo>
                    <a:lnTo>
                      <a:pt x="15" y="46"/>
                    </a:lnTo>
                    <a:lnTo>
                      <a:pt x="13" y="40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3" y="42"/>
                    </a:lnTo>
                    <a:lnTo>
                      <a:pt x="2" y="44"/>
                    </a:lnTo>
                    <a:lnTo>
                      <a:pt x="3" y="47"/>
                    </a:lnTo>
                    <a:lnTo>
                      <a:pt x="1" y="53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5" y="62"/>
                    </a:lnTo>
                    <a:lnTo>
                      <a:pt x="7" y="67"/>
                    </a:lnTo>
                    <a:lnTo>
                      <a:pt x="7" y="71"/>
                    </a:lnTo>
                    <a:lnTo>
                      <a:pt x="4" y="73"/>
                    </a:lnTo>
                    <a:lnTo>
                      <a:pt x="1" y="73"/>
                    </a:lnTo>
                    <a:lnTo>
                      <a:pt x="0" y="69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0" name="Freeform 265" descr="25%"/>
              <p:cNvSpPr>
                <a:spLocks/>
              </p:cNvSpPr>
              <p:nvPr/>
            </p:nvSpPr>
            <p:spPr bwMode="auto">
              <a:xfrm>
                <a:off x="7827963" y="5283200"/>
                <a:ext cx="26987" cy="26988"/>
              </a:xfrm>
              <a:custGeom>
                <a:avLst/>
                <a:gdLst>
                  <a:gd name="T0" fmla="*/ 2147483647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2147483647 w 17"/>
                  <a:gd name="T15" fmla="*/ 0 h 17"/>
                  <a:gd name="T16" fmla="*/ 2147483647 w 17"/>
                  <a:gd name="T17" fmla="*/ 0 h 17"/>
                  <a:gd name="T18" fmla="*/ 2147483647 w 17"/>
                  <a:gd name="T19" fmla="*/ 0 h 17"/>
                  <a:gd name="T20" fmla="*/ 2147483647 w 17"/>
                  <a:gd name="T21" fmla="*/ 0 h 17"/>
                  <a:gd name="T22" fmla="*/ 2147483647 w 17"/>
                  <a:gd name="T23" fmla="*/ 0 h 17"/>
                  <a:gd name="T24" fmla="*/ 2147483647 w 17"/>
                  <a:gd name="T25" fmla="*/ 0 h 17"/>
                  <a:gd name="T26" fmla="*/ 2147483647 w 17"/>
                  <a:gd name="T27" fmla="*/ 0 h 17"/>
                  <a:gd name="T28" fmla="*/ 2147483647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0 w 17"/>
                  <a:gd name="T37" fmla="*/ 2147483647 h 17"/>
                  <a:gd name="T38" fmla="*/ 0 w 17"/>
                  <a:gd name="T39" fmla="*/ 2147483647 h 17"/>
                  <a:gd name="T40" fmla="*/ 0 w 17"/>
                  <a:gd name="T41" fmla="*/ 2147483647 h 17"/>
                  <a:gd name="T42" fmla="*/ 0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2147483647 w 17"/>
                  <a:gd name="T51" fmla="*/ 2147483647 h 17"/>
                  <a:gd name="T52" fmla="*/ 2147483647 w 17"/>
                  <a:gd name="T53" fmla="*/ 2147483647 h 17"/>
                  <a:gd name="T54" fmla="*/ 2147483647 w 17"/>
                  <a:gd name="T55" fmla="*/ 2147483647 h 17"/>
                  <a:gd name="T56" fmla="*/ 2147483647 w 17"/>
                  <a:gd name="T57" fmla="*/ 2147483647 h 17"/>
                  <a:gd name="T58" fmla="*/ 2147483647 w 17"/>
                  <a:gd name="T59" fmla="*/ 2147483647 h 17"/>
                  <a:gd name="T60" fmla="*/ 2147483647 w 17"/>
                  <a:gd name="T61" fmla="*/ 2147483647 h 17"/>
                  <a:gd name="T62" fmla="*/ 2147483647 w 17"/>
                  <a:gd name="T63" fmla="*/ 2147483647 h 17"/>
                  <a:gd name="T64" fmla="*/ 2147483647 w 17"/>
                  <a:gd name="T65" fmla="*/ 2147483647 h 17"/>
                  <a:gd name="T66" fmla="*/ 2147483647 w 17"/>
                  <a:gd name="T67" fmla="*/ 2147483647 h 17"/>
                  <a:gd name="T68" fmla="*/ 2147483647 w 17"/>
                  <a:gd name="T69" fmla="*/ 2147483647 h 17"/>
                  <a:gd name="T70" fmla="*/ 2147483647 w 17"/>
                  <a:gd name="T71" fmla="*/ 2147483647 h 17"/>
                  <a:gd name="T72" fmla="*/ 2147483647 w 17"/>
                  <a:gd name="T73" fmla="*/ 2147483647 h 17"/>
                  <a:gd name="T74" fmla="*/ 2147483647 w 17"/>
                  <a:gd name="T75" fmla="*/ 2147483647 h 17"/>
                  <a:gd name="T76" fmla="*/ 2147483647 w 17"/>
                  <a:gd name="T77" fmla="*/ 2147483647 h 17"/>
                  <a:gd name="T78" fmla="*/ 2147483647 w 17"/>
                  <a:gd name="T79" fmla="*/ 2147483647 h 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"/>
                  <a:gd name="T121" fmla="*/ 0 h 17"/>
                  <a:gd name="T122" fmla="*/ 17 w 17"/>
                  <a:gd name="T123" fmla="*/ 17 h 1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" h="17">
                    <a:moveTo>
                      <a:pt x="16" y="8"/>
                    </a:moveTo>
                    <a:lnTo>
                      <a:pt x="16" y="8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1" name="Freeform 266" descr="25%"/>
              <p:cNvSpPr>
                <a:spLocks/>
              </p:cNvSpPr>
              <p:nvPr/>
            </p:nvSpPr>
            <p:spPr bwMode="auto">
              <a:xfrm>
                <a:off x="7797800" y="4979988"/>
                <a:ext cx="26988" cy="26987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3" y="11"/>
                    </a:moveTo>
                    <a:lnTo>
                      <a:pt x="0" y="16"/>
                    </a:lnTo>
                    <a:lnTo>
                      <a:pt x="0" y="6"/>
                    </a:lnTo>
                    <a:lnTo>
                      <a:pt x="16" y="0"/>
                    </a:lnTo>
                    <a:lnTo>
                      <a:pt x="13" y="11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2" name="Freeform 267" descr="25%"/>
              <p:cNvSpPr>
                <a:spLocks/>
              </p:cNvSpPr>
              <p:nvPr/>
            </p:nvSpPr>
            <p:spPr bwMode="auto">
              <a:xfrm>
                <a:off x="7805738" y="5740400"/>
                <a:ext cx="323850" cy="223838"/>
              </a:xfrm>
              <a:custGeom>
                <a:avLst/>
                <a:gdLst>
                  <a:gd name="T0" fmla="*/ 2147483647 w 204"/>
                  <a:gd name="T1" fmla="*/ 2147483647 h 141"/>
                  <a:gd name="T2" fmla="*/ 2147483647 w 204"/>
                  <a:gd name="T3" fmla="*/ 2147483647 h 141"/>
                  <a:gd name="T4" fmla="*/ 2147483647 w 204"/>
                  <a:gd name="T5" fmla="*/ 2147483647 h 141"/>
                  <a:gd name="T6" fmla="*/ 2147483647 w 204"/>
                  <a:gd name="T7" fmla="*/ 2147483647 h 141"/>
                  <a:gd name="T8" fmla="*/ 2147483647 w 204"/>
                  <a:gd name="T9" fmla="*/ 2147483647 h 141"/>
                  <a:gd name="T10" fmla="*/ 2147483647 w 204"/>
                  <a:gd name="T11" fmla="*/ 2147483647 h 141"/>
                  <a:gd name="T12" fmla="*/ 2147483647 w 204"/>
                  <a:gd name="T13" fmla="*/ 2147483647 h 141"/>
                  <a:gd name="T14" fmla="*/ 2147483647 w 204"/>
                  <a:gd name="T15" fmla="*/ 2147483647 h 141"/>
                  <a:gd name="T16" fmla="*/ 2147483647 w 204"/>
                  <a:gd name="T17" fmla="*/ 2147483647 h 141"/>
                  <a:gd name="T18" fmla="*/ 2147483647 w 204"/>
                  <a:gd name="T19" fmla="*/ 2147483647 h 141"/>
                  <a:gd name="T20" fmla="*/ 2147483647 w 204"/>
                  <a:gd name="T21" fmla="*/ 2147483647 h 141"/>
                  <a:gd name="T22" fmla="*/ 2147483647 w 204"/>
                  <a:gd name="T23" fmla="*/ 2147483647 h 141"/>
                  <a:gd name="T24" fmla="*/ 2147483647 w 204"/>
                  <a:gd name="T25" fmla="*/ 2147483647 h 141"/>
                  <a:gd name="T26" fmla="*/ 2147483647 w 204"/>
                  <a:gd name="T27" fmla="*/ 2147483647 h 141"/>
                  <a:gd name="T28" fmla="*/ 2147483647 w 204"/>
                  <a:gd name="T29" fmla="*/ 2147483647 h 141"/>
                  <a:gd name="T30" fmla="*/ 2147483647 w 204"/>
                  <a:gd name="T31" fmla="*/ 2147483647 h 141"/>
                  <a:gd name="T32" fmla="*/ 2147483647 w 204"/>
                  <a:gd name="T33" fmla="*/ 2147483647 h 141"/>
                  <a:gd name="T34" fmla="*/ 2147483647 w 204"/>
                  <a:gd name="T35" fmla="*/ 0 h 141"/>
                  <a:gd name="T36" fmla="*/ 2147483647 w 204"/>
                  <a:gd name="T37" fmla="*/ 2147483647 h 141"/>
                  <a:gd name="T38" fmla="*/ 2147483647 w 204"/>
                  <a:gd name="T39" fmla="*/ 2147483647 h 141"/>
                  <a:gd name="T40" fmla="*/ 2147483647 w 204"/>
                  <a:gd name="T41" fmla="*/ 2147483647 h 141"/>
                  <a:gd name="T42" fmla="*/ 2147483647 w 204"/>
                  <a:gd name="T43" fmla="*/ 2147483647 h 141"/>
                  <a:gd name="T44" fmla="*/ 2147483647 w 204"/>
                  <a:gd name="T45" fmla="*/ 2147483647 h 141"/>
                  <a:gd name="T46" fmla="*/ 2147483647 w 204"/>
                  <a:gd name="T47" fmla="*/ 2147483647 h 141"/>
                  <a:gd name="T48" fmla="*/ 2147483647 w 204"/>
                  <a:gd name="T49" fmla="*/ 2147483647 h 141"/>
                  <a:gd name="T50" fmla="*/ 2147483647 w 204"/>
                  <a:gd name="T51" fmla="*/ 2147483647 h 141"/>
                  <a:gd name="T52" fmla="*/ 2147483647 w 204"/>
                  <a:gd name="T53" fmla="*/ 2147483647 h 141"/>
                  <a:gd name="T54" fmla="*/ 2147483647 w 204"/>
                  <a:gd name="T55" fmla="*/ 2147483647 h 141"/>
                  <a:gd name="T56" fmla="*/ 2147483647 w 204"/>
                  <a:gd name="T57" fmla="*/ 2147483647 h 141"/>
                  <a:gd name="T58" fmla="*/ 2147483647 w 204"/>
                  <a:gd name="T59" fmla="*/ 2147483647 h 141"/>
                  <a:gd name="T60" fmla="*/ 2147483647 w 204"/>
                  <a:gd name="T61" fmla="*/ 2147483647 h 141"/>
                  <a:gd name="T62" fmla="*/ 2147483647 w 204"/>
                  <a:gd name="T63" fmla="*/ 2147483647 h 141"/>
                  <a:gd name="T64" fmla="*/ 2147483647 w 204"/>
                  <a:gd name="T65" fmla="*/ 2147483647 h 141"/>
                  <a:gd name="T66" fmla="*/ 2147483647 w 204"/>
                  <a:gd name="T67" fmla="*/ 2147483647 h 141"/>
                  <a:gd name="T68" fmla="*/ 2147483647 w 204"/>
                  <a:gd name="T69" fmla="*/ 2147483647 h 141"/>
                  <a:gd name="T70" fmla="*/ 2147483647 w 204"/>
                  <a:gd name="T71" fmla="*/ 2147483647 h 141"/>
                  <a:gd name="T72" fmla="*/ 2147483647 w 204"/>
                  <a:gd name="T73" fmla="*/ 2147483647 h 141"/>
                  <a:gd name="T74" fmla="*/ 2147483647 w 204"/>
                  <a:gd name="T75" fmla="*/ 2147483647 h 141"/>
                  <a:gd name="T76" fmla="*/ 2147483647 w 204"/>
                  <a:gd name="T77" fmla="*/ 2147483647 h 141"/>
                  <a:gd name="T78" fmla="*/ 2147483647 w 204"/>
                  <a:gd name="T79" fmla="*/ 2147483647 h 141"/>
                  <a:gd name="T80" fmla="*/ 2147483647 w 204"/>
                  <a:gd name="T81" fmla="*/ 2147483647 h 141"/>
                  <a:gd name="T82" fmla="*/ 2147483647 w 204"/>
                  <a:gd name="T83" fmla="*/ 2147483647 h 141"/>
                  <a:gd name="T84" fmla="*/ 2147483647 w 204"/>
                  <a:gd name="T85" fmla="*/ 2147483647 h 141"/>
                  <a:gd name="T86" fmla="*/ 2147483647 w 204"/>
                  <a:gd name="T87" fmla="*/ 2147483647 h 141"/>
                  <a:gd name="T88" fmla="*/ 2147483647 w 204"/>
                  <a:gd name="T89" fmla="*/ 2147483647 h 141"/>
                  <a:gd name="T90" fmla="*/ 2147483647 w 204"/>
                  <a:gd name="T91" fmla="*/ 2147483647 h 141"/>
                  <a:gd name="T92" fmla="*/ 2147483647 w 204"/>
                  <a:gd name="T93" fmla="*/ 2147483647 h 141"/>
                  <a:gd name="T94" fmla="*/ 2147483647 w 204"/>
                  <a:gd name="T95" fmla="*/ 2147483647 h 141"/>
                  <a:gd name="T96" fmla="*/ 2147483647 w 204"/>
                  <a:gd name="T97" fmla="*/ 2147483647 h 141"/>
                  <a:gd name="T98" fmla="*/ 2147483647 w 204"/>
                  <a:gd name="T99" fmla="*/ 2147483647 h 141"/>
                  <a:gd name="T100" fmla="*/ 0 w 204"/>
                  <a:gd name="T101" fmla="*/ 2147483647 h 141"/>
                  <a:gd name="T102" fmla="*/ 2147483647 w 204"/>
                  <a:gd name="T103" fmla="*/ 2147483647 h 141"/>
                  <a:gd name="T104" fmla="*/ 2147483647 w 204"/>
                  <a:gd name="T105" fmla="*/ 2147483647 h 141"/>
                  <a:gd name="T106" fmla="*/ 2147483647 w 204"/>
                  <a:gd name="T107" fmla="*/ 2147483647 h 141"/>
                  <a:gd name="T108" fmla="*/ 2147483647 w 204"/>
                  <a:gd name="T109" fmla="*/ 2147483647 h 141"/>
                  <a:gd name="T110" fmla="*/ 2147483647 w 204"/>
                  <a:gd name="T111" fmla="*/ 2147483647 h 141"/>
                  <a:gd name="T112" fmla="*/ 2147483647 w 204"/>
                  <a:gd name="T113" fmla="*/ 2147483647 h 1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04"/>
                  <a:gd name="T172" fmla="*/ 0 h 141"/>
                  <a:gd name="T173" fmla="*/ 204 w 204"/>
                  <a:gd name="T174" fmla="*/ 141 h 1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04" h="141">
                    <a:moveTo>
                      <a:pt x="35" y="26"/>
                    </a:moveTo>
                    <a:lnTo>
                      <a:pt x="38" y="24"/>
                    </a:lnTo>
                    <a:lnTo>
                      <a:pt x="40" y="23"/>
                    </a:lnTo>
                    <a:lnTo>
                      <a:pt x="39" y="19"/>
                    </a:lnTo>
                    <a:lnTo>
                      <a:pt x="40" y="16"/>
                    </a:lnTo>
                    <a:lnTo>
                      <a:pt x="39" y="13"/>
                    </a:lnTo>
                    <a:lnTo>
                      <a:pt x="40" y="12"/>
                    </a:lnTo>
                    <a:lnTo>
                      <a:pt x="45" y="12"/>
                    </a:lnTo>
                    <a:lnTo>
                      <a:pt x="48" y="12"/>
                    </a:lnTo>
                    <a:lnTo>
                      <a:pt x="51" y="10"/>
                    </a:lnTo>
                    <a:lnTo>
                      <a:pt x="52" y="9"/>
                    </a:lnTo>
                    <a:lnTo>
                      <a:pt x="55" y="9"/>
                    </a:lnTo>
                    <a:lnTo>
                      <a:pt x="56" y="12"/>
                    </a:lnTo>
                    <a:lnTo>
                      <a:pt x="58" y="15"/>
                    </a:lnTo>
                    <a:lnTo>
                      <a:pt x="58" y="18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9" y="19"/>
                    </a:lnTo>
                    <a:lnTo>
                      <a:pt x="70" y="22"/>
                    </a:lnTo>
                    <a:lnTo>
                      <a:pt x="70" y="24"/>
                    </a:lnTo>
                    <a:lnTo>
                      <a:pt x="74" y="26"/>
                    </a:lnTo>
                    <a:lnTo>
                      <a:pt x="77" y="29"/>
                    </a:lnTo>
                    <a:lnTo>
                      <a:pt x="80" y="31"/>
                    </a:lnTo>
                    <a:lnTo>
                      <a:pt x="86" y="31"/>
                    </a:lnTo>
                    <a:lnTo>
                      <a:pt x="91" y="30"/>
                    </a:lnTo>
                    <a:lnTo>
                      <a:pt x="96" y="27"/>
                    </a:lnTo>
                    <a:lnTo>
                      <a:pt x="99" y="26"/>
                    </a:lnTo>
                    <a:lnTo>
                      <a:pt x="110" y="26"/>
                    </a:lnTo>
                    <a:lnTo>
                      <a:pt x="116" y="27"/>
                    </a:lnTo>
                    <a:lnTo>
                      <a:pt x="121" y="27"/>
                    </a:lnTo>
                    <a:lnTo>
                      <a:pt x="124" y="26"/>
                    </a:lnTo>
                    <a:lnTo>
                      <a:pt x="127" y="25"/>
                    </a:lnTo>
                    <a:lnTo>
                      <a:pt x="129" y="25"/>
                    </a:lnTo>
                    <a:lnTo>
                      <a:pt x="133" y="24"/>
                    </a:lnTo>
                    <a:lnTo>
                      <a:pt x="136" y="23"/>
                    </a:lnTo>
                    <a:lnTo>
                      <a:pt x="145" y="14"/>
                    </a:lnTo>
                    <a:lnTo>
                      <a:pt x="146" y="13"/>
                    </a:lnTo>
                    <a:lnTo>
                      <a:pt x="151" y="13"/>
                    </a:lnTo>
                    <a:lnTo>
                      <a:pt x="157" y="10"/>
                    </a:lnTo>
                    <a:lnTo>
                      <a:pt x="158" y="10"/>
                    </a:lnTo>
                    <a:lnTo>
                      <a:pt x="160" y="12"/>
                    </a:lnTo>
                    <a:lnTo>
                      <a:pt x="164" y="13"/>
                    </a:lnTo>
                    <a:lnTo>
                      <a:pt x="166" y="14"/>
                    </a:lnTo>
                    <a:lnTo>
                      <a:pt x="169" y="14"/>
                    </a:lnTo>
                    <a:lnTo>
                      <a:pt x="173" y="12"/>
                    </a:lnTo>
                    <a:lnTo>
                      <a:pt x="175" y="9"/>
                    </a:lnTo>
                    <a:lnTo>
                      <a:pt x="175" y="6"/>
                    </a:lnTo>
                    <a:lnTo>
                      <a:pt x="175" y="3"/>
                    </a:lnTo>
                    <a:lnTo>
                      <a:pt x="176" y="2"/>
                    </a:lnTo>
                    <a:lnTo>
                      <a:pt x="177" y="4"/>
                    </a:lnTo>
                    <a:lnTo>
                      <a:pt x="177" y="7"/>
                    </a:lnTo>
                    <a:lnTo>
                      <a:pt x="179" y="9"/>
                    </a:lnTo>
                    <a:lnTo>
                      <a:pt x="182" y="7"/>
                    </a:lnTo>
                    <a:lnTo>
                      <a:pt x="193" y="0"/>
                    </a:lnTo>
                    <a:lnTo>
                      <a:pt x="195" y="0"/>
                    </a:lnTo>
                    <a:lnTo>
                      <a:pt x="203" y="2"/>
                    </a:lnTo>
                    <a:lnTo>
                      <a:pt x="201" y="4"/>
                    </a:lnTo>
                    <a:lnTo>
                      <a:pt x="197" y="5"/>
                    </a:lnTo>
                    <a:lnTo>
                      <a:pt x="197" y="9"/>
                    </a:lnTo>
                    <a:lnTo>
                      <a:pt x="186" y="30"/>
                    </a:lnTo>
                    <a:lnTo>
                      <a:pt x="184" y="38"/>
                    </a:lnTo>
                    <a:lnTo>
                      <a:pt x="180" y="42"/>
                    </a:lnTo>
                    <a:lnTo>
                      <a:pt x="178" y="45"/>
                    </a:lnTo>
                    <a:lnTo>
                      <a:pt x="177" y="48"/>
                    </a:lnTo>
                    <a:lnTo>
                      <a:pt x="177" y="51"/>
                    </a:lnTo>
                    <a:lnTo>
                      <a:pt x="177" y="53"/>
                    </a:lnTo>
                    <a:lnTo>
                      <a:pt x="175" y="55"/>
                    </a:lnTo>
                    <a:lnTo>
                      <a:pt x="174" y="57"/>
                    </a:lnTo>
                    <a:lnTo>
                      <a:pt x="175" y="63"/>
                    </a:lnTo>
                    <a:lnTo>
                      <a:pt x="171" y="66"/>
                    </a:lnTo>
                    <a:lnTo>
                      <a:pt x="170" y="68"/>
                    </a:lnTo>
                    <a:lnTo>
                      <a:pt x="170" y="71"/>
                    </a:lnTo>
                    <a:lnTo>
                      <a:pt x="170" y="78"/>
                    </a:lnTo>
                    <a:lnTo>
                      <a:pt x="171" y="81"/>
                    </a:lnTo>
                    <a:lnTo>
                      <a:pt x="173" y="83"/>
                    </a:lnTo>
                    <a:lnTo>
                      <a:pt x="173" y="84"/>
                    </a:lnTo>
                    <a:lnTo>
                      <a:pt x="175" y="86"/>
                    </a:lnTo>
                    <a:lnTo>
                      <a:pt x="177" y="84"/>
                    </a:lnTo>
                    <a:lnTo>
                      <a:pt x="181" y="89"/>
                    </a:lnTo>
                    <a:lnTo>
                      <a:pt x="181" y="90"/>
                    </a:lnTo>
                    <a:lnTo>
                      <a:pt x="177" y="90"/>
                    </a:lnTo>
                    <a:lnTo>
                      <a:pt x="177" y="95"/>
                    </a:lnTo>
                    <a:lnTo>
                      <a:pt x="179" y="95"/>
                    </a:lnTo>
                    <a:lnTo>
                      <a:pt x="179" y="97"/>
                    </a:lnTo>
                    <a:lnTo>
                      <a:pt x="181" y="98"/>
                    </a:lnTo>
                    <a:lnTo>
                      <a:pt x="182" y="101"/>
                    </a:lnTo>
                    <a:lnTo>
                      <a:pt x="183" y="105"/>
                    </a:lnTo>
                    <a:lnTo>
                      <a:pt x="185" y="107"/>
                    </a:lnTo>
                    <a:lnTo>
                      <a:pt x="186" y="106"/>
                    </a:lnTo>
                    <a:lnTo>
                      <a:pt x="188" y="108"/>
                    </a:lnTo>
                    <a:lnTo>
                      <a:pt x="188" y="110"/>
                    </a:lnTo>
                    <a:lnTo>
                      <a:pt x="185" y="110"/>
                    </a:lnTo>
                    <a:lnTo>
                      <a:pt x="182" y="110"/>
                    </a:lnTo>
                    <a:lnTo>
                      <a:pt x="182" y="112"/>
                    </a:lnTo>
                    <a:lnTo>
                      <a:pt x="179" y="114"/>
                    </a:lnTo>
                    <a:lnTo>
                      <a:pt x="174" y="119"/>
                    </a:lnTo>
                    <a:lnTo>
                      <a:pt x="174" y="122"/>
                    </a:lnTo>
                    <a:lnTo>
                      <a:pt x="171" y="129"/>
                    </a:lnTo>
                    <a:lnTo>
                      <a:pt x="172" y="134"/>
                    </a:lnTo>
                    <a:lnTo>
                      <a:pt x="173" y="136"/>
                    </a:lnTo>
                    <a:lnTo>
                      <a:pt x="174" y="139"/>
                    </a:lnTo>
                    <a:lnTo>
                      <a:pt x="172" y="140"/>
                    </a:lnTo>
                    <a:lnTo>
                      <a:pt x="168" y="139"/>
                    </a:lnTo>
                    <a:lnTo>
                      <a:pt x="166" y="137"/>
                    </a:lnTo>
                    <a:lnTo>
                      <a:pt x="164" y="138"/>
                    </a:lnTo>
                    <a:lnTo>
                      <a:pt x="158" y="135"/>
                    </a:lnTo>
                    <a:lnTo>
                      <a:pt x="155" y="135"/>
                    </a:lnTo>
                    <a:lnTo>
                      <a:pt x="151" y="136"/>
                    </a:lnTo>
                    <a:lnTo>
                      <a:pt x="148" y="135"/>
                    </a:lnTo>
                    <a:lnTo>
                      <a:pt x="146" y="135"/>
                    </a:lnTo>
                    <a:lnTo>
                      <a:pt x="142" y="131"/>
                    </a:lnTo>
                    <a:lnTo>
                      <a:pt x="139" y="130"/>
                    </a:lnTo>
                    <a:lnTo>
                      <a:pt x="134" y="130"/>
                    </a:lnTo>
                    <a:lnTo>
                      <a:pt x="133" y="128"/>
                    </a:lnTo>
                    <a:lnTo>
                      <a:pt x="129" y="119"/>
                    </a:lnTo>
                    <a:lnTo>
                      <a:pt x="125" y="114"/>
                    </a:lnTo>
                    <a:lnTo>
                      <a:pt x="121" y="111"/>
                    </a:lnTo>
                    <a:lnTo>
                      <a:pt x="114" y="106"/>
                    </a:lnTo>
                    <a:lnTo>
                      <a:pt x="107" y="103"/>
                    </a:lnTo>
                    <a:lnTo>
                      <a:pt x="101" y="104"/>
                    </a:lnTo>
                    <a:lnTo>
                      <a:pt x="98" y="106"/>
                    </a:lnTo>
                    <a:lnTo>
                      <a:pt x="95" y="105"/>
                    </a:lnTo>
                    <a:lnTo>
                      <a:pt x="90" y="102"/>
                    </a:lnTo>
                    <a:lnTo>
                      <a:pt x="86" y="101"/>
                    </a:lnTo>
                    <a:lnTo>
                      <a:pt x="85" y="100"/>
                    </a:lnTo>
                    <a:lnTo>
                      <a:pt x="80" y="97"/>
                    </a:lnTo>
                    <a:lnTo>
                      <a:pt x="78" y="96"/>
                    </a:lnTo>
                    <a:lnTo>
                      <a:pt x="75" y="91"/>
                    </a:lnTo>
                    <a:lnTo>
                      <a:pt x="72" y="90"/>
                    </a:lnTo>
                    <a:lnTo>
                      <a:pt x="68" y="89"/>
                    </a:lnTo>
                    <a:lnTo>
                      <a:pt x="64" y="88"/>
                    </a:lnTo>
                    <a:lnTo>
                      <a:pt x="62" y="84"/>
                    </a:lnTo>
                    <a:lnTo>
                      <a:pt x="58" y="84"/>
                    </a:lnTo>
                    <a:lnTo>
                      <a:pt x="55" y="81"/>
                    </a:lnTo>
                    <a:lnTo>
                      <a:pt x="54" y="78"/>
                    </a:lnTo>
                    <a:lnTo>
                      <a:pt x="47" y="74"/>
                    </a:lnTo>
                    <a:lnTo>
                      <a:pt x="43" y="73"/>
                    </a:lnTo>
                    <a:lnTo>
                      <a:pt x="39" y="72"/>
                    </a:lnTo>
                    <a:lnTo>
                      <a:pt x="38" y="72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8" y="66"/>
                    </a:lnTo>
                    <a:lnTo>
                      <a:pt x="16" y="67"/>
                    </a:lnTo>
                    <a:lnTo>
                      <a:pt x="15" y="66"/>
                    </a:lnTo>
                    <a:lnTo>
                      <a:pt x="12" y="62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3" y="56"/>
                    </a:lnTo>
                    <a:lnTo>
                      <a:pt x="3" y="54"/>
                    </a:lnTo>
                    <a:lnTo>
                      <a:pt x="3" y="51"/>
                    </a:lnTo>
                    <a:lnTo>
                      <a:pt x="2" y="49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4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2" y="35"/>
                    </a:lnTo>
                    <a:lnTo>
                      <a:pt x="3" y="32"/>
                    </a:lnTo>
                    <a:lnTo>
                      <a:pt x="3" y="27"/>
                    </a:lnTo>
                    <a:lnTo>
                      <a:pt x="6" y="24"/>
                    </a:lnTo>
                    <a:lnTo>
                      <a:pt x="9" y="22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9" y="14"/>
                    </a:lnTo>
                    <a:lnTo>
                      <a:pt x="20" y="15"/>
                    </a:lnTo>
                    <a:lnTo>
                      <a:pt x="21" y="18"/>
                    </a:lnTo>
                    <a:lnTo>
                      <a:pt x="21" y="21"/>
                    </a:lnTo>
                    <a:lnTo>
                      <a:pt x="27" y="26"/>
                    </a:lnTo>
                    <a:lnTo>
                      <a:pt x="31" y="27"/>
                    </a:lnTo>
                    <a:lnTo>
                      <a:pt x="35" y="2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3" name="Freeform 268" descr="25%"/>
              <p:cNvSpPr>
                <a:spLocks/>
              </p:cNvSpPr>
              <p:nvPr/>
            </p:nvSpPr>
            <p:spPr bwMode="auto">
              <a:xfrm>
                <a:off x="7385050" y="5343525"/>
                <a:ext cx="165100" cy="319088"/>
              </a:xfrm>
              <a:custGeom>
                <a:avLst/>
                <a:gdLst>
                  <a:gd name="T0" fmla="*/ 2147483647 w 104"/>
                  <a:gd name="T1" fmla="*/ 2147483647 h 201"/>
                  <a:gd name="T2" fmla="*/ 2147483647 w 104"/>
                  <a:gd name="T3" fmla="*/ 2147483647 h 201"/>
                  <a:gd name="T4" fmla="*/ 2147483647 w 104"/>
                  <a:gd name="T5" fmla="*/ 2147483647 h 201"/>
                  <a:gd name="T6" fmla="*/ 2147483647 w 104"/>
                  <a:gd name="T7" fmla="*/ 2147483647 h 201"/>
                  <a:gd name="T8" fmla="*/ 2147483647 w 104"/>
                  <a:gd name="T9" fmla="*/ 2147483647 h 201"/>
                  <a:gd name="T10" fmla="*/ 2147483647 w 104"/>
                  <a:gd name="T11" fmla="*/ 2147483647 h 201"/>
                  <a:gd name="T12" fmla="*/ 2147483647 w 104"/>
                  <a:gd name="T13" fmla="*/ 2147483647 h 201"/>
                  <a:gd name="T14" fmla="*/ 2147483647 w 104"/>
                  <a:gd name="T15" fmla="*/ 2147483647 h 201"/>
                  <a:gd name="T16" fmla="*/ 2147483647 w 104"/>
                  <a:gd name="T17" fmla="*/ 2147483647 h 201"/>
                  <a:gd name="T18" fmla="*/ 2147483647 w 104"/>
                  <a:gd name="T19" fmla="*/ 2147483647 h 201"/>
                  <a:gd name="T20" fmla="*/ 2147483647 w 104"/>
                  <a:gd name="T21" fmla="*/ 2147483647 h 201"/>
                  <a:gd name="T22" fmla="*/ 2147483647 w 104"/>
                  <a:gd name="T23" fmla="*/ 2147483647 h 201"/>
                  <a:gd name="T24" fmla="*/ 2147483647 w 104"/>
                  <a:gd name="T25" fmla="*/ 2147483647 h 201"/>
                  <a:gd name="T26" fmla="*/ 2147483647 w 104"/>
                  <a:gd name="T27" fmla="*/ 2147483647 h 201"/>
                  <a:gd name="T28" fmla="*/ 2147483647 w 104"/>
                  <a:gd name="T29" fmla="*/ 2147483647 h 201"/>
                  <a:gd name="T30" fmla="*/ 2147483647 w 104"/>
                  <a:gd name="T31" fmla="*/ 2147483647 h 201"/>
                  <a:gd name="T32" fmla="*/ 2147483647 w 104"/>
                  <a:gd name="T33" fmla="*/ 2147483647 h 201"/>
                  <a:gd name="T34" fmla="*/ 2147483647 w 104"/>
                  <a:gd name="T35" fmla="*/ 2147483647 h 201"/>
                  <a:gd name="T36" fmla="*/ 2147483647 w 104"/>
                  <a:gd name="T37" fmla="*/ 2147483647 h 201"/>
                  <a:gd name="T38" fmla="*/ 2147483647 w 104"/>
                  <a:gd name="T39" fmla="*/ 2147483647 h 201"/>
                  <a:gd name="T40" fmla="*/ 2147483647 w 104"/>
                  <a:gd name="T41" fmla="*/ 2147483647 h 201"/>
                  <a:gd name="T42" fmla="*/ 2147483647 w 104"/>
                  <a:gd name="T43" fmla="*/ 2147483647 h 201"/>
                  <a:gd name="T44" fmla="*/ 2147483647 w 104"/>
                  <a:gd name="T45" fmla="*/ 2147483647 h 201"/>
                  <a:gd name="T46" fmla="*/ 2147483647 w 104"/>
                  <a:gd name="T47" fmla="*/ 2147483647 h 201"/>
                  <a:gd name="T48" fmla="*/ 2147483647 w 104"/>
                  <a:gd name="T49" fmla="*/ 2147483647 h 201"/>
                  <a:gd name="T50" fmla="*/ 2147483647 w 104"/>
                  <a:gd name="T51" fmla="*/ 2147483647 h 201"/>
                  <a:gd name="T52" fmla="*/ 2147483647 w 104"/>
                  <a:gd name="T53" fmla="*/ 2147483647 h 201"/>
                  <a:gd name="T54" fmla="*/ 2147483647 w 104"/>
                  <a:gd name="T55" fmla="*/ 2147483647 h 201"/>
                  <a:gd name="T56" fmla="*/ 2147483647 w 104"/>
                  <a:gd name="T57" fmla="*/ 2147483647 h 201"/>
                  <a:gd name="T58" fmla="*/ 2147483647 w 104"/>
                  <a:gd name="T59" fmla="*/ 2147483647 h 201"/>
                  <a:gd name="T60" fmla="*/ 2147483647 w 104"/>
                  <a:gd name="T61" fmla="*/ 2147483647 h 201"/>
                  <a:gd name="T62" fmla="*/ 2147483647 w 104"/>
                  <a:gd name="T63" fmla="*/ 2147483647 h 201"/>
                  <a:gd name="T64" fmla="*/ 2147483647 w 104"/>
                  <a:gd name="T65" fmla="*/ 2147483647 h 201"/>
                  <a:gd name="T66" fmla="*/ 2147483647 w 104"/>
                  <a:gd name="T67" fmla="*/ 2147483647 h 201"/>
                  <a:gd name="T68" fmla="*/ 2147483647 w 104"/>
                  <a:gd name="T69" fmla="*/ 2147483647 h 201"/>
                  <a:gd name="T70" fmla="*/ 2147483647 w 104"/>
                  <a:gd name="T71" fmla="*/ 2147483647 h 201"/>
                  <a:gd name="T72" fmla="*/ 2147483647 w 104"/>
                  <a:gd name="T73" fmla="*/ 2147483647 h 201"/>
                  <a:gd name="T74" fmla="*/ 2147483647 w 104"/>
                  <a:gd name="T75" fmla="*/ 2147483647 h 201"/>
                  <a:gd name="T76" fmla="*/ 2147483647 w 104"/>
                  <a:gd name="T77" fmla="*/ 2147483647 h 201"/>
                  <a:gd name="T78" fmla="*/ 2147483647 w 104"/>
                  <a:gd name="T79" fmla="*/ 2147483647 h 201"/>
                  <a:gd name="T80" fmla="*/ 2147483647 w 104"/>
                  <a:gd name="T81" fmla="*/ 2147483647 h 201"/>
                  <a:gd name="T82" fmla="*/ 2147483647 w 104"/>
                  <a:gd name="T83" fmla="*/ 2147483647 h 201"/>
                  <a:gd name="T84" fmla="*/ 2147483647 w 104"/>
                  <a:gd name="T85" fmla="*/ 2147483647 h 201"/>
                  <a:gd name="T86" fmla="*/ 2147483647 w 104"/>
                  <a:gd name="T87" fmla="*/ 2147483647 h 201"/>
                  <a:gd name="T88" fmla="*/ 2147483647 w 104"/>
                  <a:gd name="T89" fmla="*/ 2147483647 h 201"/>
                  <a:gd name="T90" fmla="*/ 2147483647 w 104"/>
                  <a:gd name="T91" fmla="*/ 2147483647 h 201"/>
                  <a:gd name="T92" fmla="*/ 2147483647 w 104"/>
                  <a:gd name="T93" fmla="*/ 2147483647 h 201"/>
                  <a:gd name="T94" fmla="*/ 2147483647 w 104"/>
                  <a:gd name="T95" fmla="*/ 2147483647 h 201"/>
                  <a:gd name="T96" fmla="*/ 2147483647 w 104"/>
                  <a:gd name="T97" fmla="*/ 2147483647 h 201"/>
                  <a:gd name="T98" fmla="*/ 2147483647 w 104"/>
                  <a:gd name="T99" fmla="*/ 2147483647 h 201"/>
                  <a:gd name="T100" fmla="*/ 2147483647 w 104"/>
                  <a:gd name="T101" fmla="*/ 2147483647 h 201"/>
                  <a:gd name="T102" fmla="*/ 2147483647 w 104"/>
                  <a:gd name="T103" fmla="*/ 2147483647 h 201"/>
                  <a:gd name="T104" fmla="*/ 2147483647 w 104"/>
                  <a:gd name="T105" fmla="*/ 2147483647 h 201"/>
                  <a:gd name="T106" fmla="*/ 2147483647 w 104"/>
                  <a:gd name="T107" fmla="*/ 2147483647 h 201"/>
                  <a:gd name="T108" fmla="*/ 0 w 104"/>
                  <a:gd name="T109" fmla="*/ 2147483647 h 201"/>
                  <a:gd name="T110" fmla="*/ 2147483647 w 104"/>
                  <a:gd name="T111" fmla="*/ 2147483647 h 201"/>
                  <a:gd name="T112" fmla="*/ 2147483647 w 104"/>
                  <a:gd name="T113" fmla="*/ 2147483647 h 201"/>
                  <a:gd name="T114" fmla="*/ 2147483647 w 104"/>
                  <a:gd name="T115" fmla="*/ 2147483647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04"/>
                  <a:gd name="T175" fmla="*/ 0 h 201"/>
                  <a:gd name="T176" fmla="*/ 104 w 104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04" h="201">
                    <a:moveTo>
                      <a:pt x="13" y="67"/>
                    </a:moveTo>
                    <a:lnTo>
                      <a:pt x="13" y="71"/>
                    </a:lnTo>
                    <a:lnTo>
                      <a:pt x="13" y="73"/>
                    </a:lnTo>
                    <a:lnTo>
                      <a:pt x="15" y="76"/>
                    </a:lnTo>
                    <a:lnTo>
                      <a:pt x="17" y="77"/>
                    </a:lnTo>
                    <a:lnTo>
                      <a:pt x="19" y="79"/>
                    </a:lnTo>
                    <a:lnTo>
                      <a:pt x="17" y="90"/>
                    </a:lnTo>
                    <a:lnTo>
                      <a:pt x="17" y="92"/>
                    </a:lnTo>
                    <a:lnTo>
                      <a:pt x="18" y="96"/>
                    </a:lnTo>
                    <a:lnTo>
                      <a:pt x="14" y="98"/>
                    </a:lnTo>
                    <a:lnTo>
                      <a:pt x="12" y="99"/>
                    </a:lnTo>
                    <a:lnTo>
                      <a:pt x="12" y="100"/>
                    </a:lnTo>
                    <a:lnTo>
                      <a:pt x="13" y="101"/>
                    </a:lnTo>
                    <a:lnTo>
                      <a:pt x="12" y="104"/>
                    </a:lnTo>
                    <a:lnTo>
                      <a:pt x="13" y="107"/>
                    </a:lnTo>
                    <a:lnTo>
                      <a:pt x="12" y="109"/>
                    </a:lnTo>
                    <a:lnTo>
                      <a:pt x="14" y="112"/>
                    </a:lnTo>
                    <a:lnTo>
                      <a:pt x="14" y="115"/>
                    </a:lnTo>
                    <a:lnTo>
                      <a:pt x="16" y="115"/>
                    </a:lnTo>
                    <a:lnTo>
                      <a:pt x="18" y="112"/>
                    </a:lnTo>
                    <a:lnTo>
                      <a:pt x="19" y="112"/>
                    </a:lnTo>
                    <a:lnTo>
                      <a:pt x="22" y="115"/>
                    </a:lnTo>
                    <a:lnTo>
                      <a:pt x="22" y="118"/>
                    </a:lnTo>
                    <a:lnTo>
                      <a:pt x="20" y="122"/>
                    </a:lnTo>
                    <a:lnTo>
                      <a:pt x="21" y="126"/>
                    </a:lnTo>
                    <a:lnTo>
                      <a:pt x="26" y="130"/>
                    </a:lnTo>
                    <a:lnTo>
                      <a:pt x="20" y="130"/>
                    </a:lnTo>
                    <a:lnTo>
                      <a:pt x="18" y="125"/>
                    </a:lnTo>
                    <a:lnTo>
                      <a:pt x="16" y="124"/>
                    </a:lnTo>
                    <a:lnTo>
                      <a:pt x="15" y="125"/>
                    </a:lnTo>
                    <a:lnTo>
                      <a:pt x="16" y="128"/>
                    </a:lnTo>
                    <a:lnTo>
                      <a:pt x="15" y="130"/>
                    </a:lnTo>
                    <a:lnTo>
                      <a:pt x="15" y="142"/>
                    </a:lnTo>
                    <a:lnTo>
                      <a:pt x="12" y="148"/>
                    </a:lnTo>
                    <a:lnTo>
                      <a:pt x="9" y="172"/>
                    </a:lnTo>
                    <a:lnTo>
                      <a:pt x="13" y="174"/>
                    </a:lnTo>
                    <a:lnTo>
                      <a:pt x="13" y="178"/>
                    </a:lnTo>
                    <a:lnTo>
                      <a:pt x="14" y="179"/>
                    </a:lnTo>
                    <a:lnTo>
                      <a:pt x="16" y="180"/>
                    </a:lnTo>
                    <a:lnTo>
                      <a:pt x="18" y="182"/>
                    </a:lnTo>
                    <a:lnTo>
                      <a:pt x="18" y="185"/>
                    </a:lnTo>
                    <a:lnTo>
                      <a:pt x="19" y="185"/>
                    </a:lnTo>
                    <a:lnTo>
                      <a:pt x="21" y="191"/>
                    </a:lnTo>
                    <a:lnTo>
                      <a:pt x="23" y="192"/>
                    </a:lnTo>
                    <a:lnTo>
                      <a:pt x="24" y="199"/>
                    </a:lnTo>
                    <a:lnTo>
                      <a:pt x="25" y="200"/>
                    </a:lnTo>
                    <a:lnTo>
                      <a:pt x="26" y="197"/>
                    </a:lnTo>
                    <a:lnTo>
                      <a:pt x="30" y="195"/>
                    </a:lnTo>
                    <a:lnTo>
                      <a:pt x="31" y="195"/>
                    </a:lnTo>
                    <a:lnTo>
                      <a:pt x="34" y="198"/>
                    </a:lnTo>
                    <a:lnTo>
                      <a:pt x="38" y="198"/>
                    </a:lnTo>
                    <a:lnTo>
                      <a:pt x="42" y="197"/>
                    </a:lnTo>
                    <a:lnTo>
                      <a:pt x="45" y="194"/>
                    </a:lnTo>
                    <a:lnTo>
                      <a:pt x="48" y="191"/>
                    </a:lnTo>
                    <a:lnTo>
                      <a:pt x="49" y="191"/>
                    </a:lnTo>
                    <a:lnTo>
                      <a:pt x="51" y="185"/>
                    </a:lnTo>
                    <a:lnTo>
                      <a:pt x="49" y="179"/>
                    </a:lnTo>
                    <a:lnTo>
                      <a:pt x="51" y="174"/>
                    </a:lnTo>
                    <a:lnTo>
                      <a:pt x="54" y="173"/>
                    </a:lnTo>
                    <a:lnTo>
                      <a:pt x="56" y="172"/>
                    </a:lnTo>
                    <a:lnTo>
                      <a:pt x="59" y="174"/>
                    </a:lnTo>
                    <a:lnTo>
                      <a:pt x="60" y="172"/>
                    </a:lnTo>
                    <a:lnTo>
                      <a:pt x="61" y="171"/>
                    </a:lnTo>
                    <a:lnTo>
                      <a:pt x="67" y="172"/>
                    </a:lnTo>
                    <a:lnTo>
                      <a:pt x="71" y="176"/>
                    </a:lnTo>
                    <a:lnTo>
                      <a:pt x="75" y="179"/>
                    </a:lnTo>
                    <a:lnTo>
                      <a:pt x="78" y="180"/>
                    </a:lnTo>
                    <a:lnTo>
                      <a:pt x="80" y="179"/>
                    </a:lnTo>
                    <a:lnTo>
                      <a:pt x="81" y="180"/>
                    </a:lnTo>
                    <a:lnTo>
                      <a:pt x="84" y="177"/>
                    </a:lnTo>
                    <a:lnTo>
                      <a:pt x="85" y="170"/>
                    </a:lnTo>
                    <a:lnTo>
                      <a:pt x="88" y="166"/>
                    </a:lnTo>
                    <a:lnTo>
                      <a:pt x="90" y="148"/>
                    </a:lnTo>
                    <a:lnTo>
                      <a:pt x="91" y="144"/>
                    </a:lnTo>
                    <a:lnTo>
                      <a:pt x="90" y="139"/>
                    </a:lnTo>
                    <a:lnTo>
                      <a:pt x="90" y="135"/>
                    </a:lnTo>
                    <a:lnTo>
                      <a:pt x="92" y="130"/>
                    </a:lnTo>
                    <a:lnTo>
                      <a:pt x="92" y="126"/>
                    </a:lnTo>
                    <a:lnTo>
                      <a:pt x="93" y="123"/>
                    </a:lnTo>
                    <a:lnTo>
                      <a:pt x="94" y="114"/>
                    </a:lnTo>
                    <a:lnTo>
                      <a:pt x="96" y="112"/>
                    </a:lnTo>
                    <a:lnTo>
                      <a:pt x="95" y="109"/>
                    </a:lnTo>
                    <a:lnTo>
                      <a:pt x="95" y="107"/>
                    </a:lnTo>
                    <a:lnTo>
                      <a:pt x="96" y="100"/>
                    </a:lnTo>
                    <a:lnTo>
                      <a:pt x="95" y="98"/>
                    </a:lnTo>
                    <a:lnTo>
                      <a:pt x="92" y="95"/>
                    </a:lnTo>
                    <a:lnTo>
                      <a:pt x="91" y="91"/>
                    </a:lnTo>
                    <a:lnTo>
                      <a:pt x="90" y="86"/>
                    </a:lnTo>
                    <a:lnTo>
                      <a:pt x="92" y="81"/>
                    </a:lnTo>
                    <a:lnTo>
                      <a:pt x="94" y="78"/>
                    </a:lnTo>
                    <a:lnTo>
                      <a:pt x="96" y="75"/>
                    </a:lnTo>
                    <a:lnTo>
                      <a:pt x="100" y="72"/>
                    </a:lnTo>
                    <a:lnTo>
                      <a:pt x="100" y="70"/>
                    </a:lnTo>
                    <a:lnTo>
                      <a:pt x="103" y="66"/>
                    </a:lnTo>
                    <a:lnTo>
                      <a:pt x="103" y="63"/>
                    </a:lnTo>
                    <a:lnTo>
                      <a:pt x="102" y="59"/>
                    </a:lnTo>
                    <a:lnTo>
                      <a:pt x="100" y="56"/>
                    </a:lnTo>
                    <a:lnTo>
                      <a:pt x="99" y="49"/>
                    </a:lnTo>
                    <a:lnTo>
                      <a:pt x="97" y="47"/>
                    </a:lnTo>
                    <a:lnTo>
                      <a:pt x="97" y="42"/>
                    </a:lnTo>
                    <a:lnTo>
                      <a:pt x="96" y="40"/>
                    </a:lnTo>
                    <a:lnTo>
                      <a:pt x="96" y="38"/>
                    </a:lnTo>
                    <a:lnTo>
                      <a:pt x="98" y="37"/>
                    </a:lnTo>
                    <a:lnTo>
                      <a:pt x="98" y="36"/>
                    </a:lnTo>
                    <a:lnTo>
                      <a:pt x="96" y="35"/>
                    </a:lnTo>
                    <a:lnTo>
                      <a:pt x="95" y="33"/>
                    </a:lnTo>
                    <a:lnTo>
                      <a:pt x="92" y="30"/>
                    </a:lnTo>
                    <a:lnTo>
                      <a:pt x="91" y="29"/>
                    </a:lnTo>
                    <a:lnTo>
                      <a:pt x="90" y="28"/>
                    </a:lnTo>
                    <a:lnTo>
                      <a:pt x="88" y="29"/>
                    </a:lnTo>
                    <a:lnTo>
                      <a:pt x="87" y="28"/>
                    </a:lnTo>
                    <a:lnTo>
                      <a:pt x="88" y="26"/>
                    </a:lnTo>
                    <a:lnTo>
                      <a:pt x="90" y="25"/>
                    </a:lnTo>
                    <a:lnTo>
                      <a:pt x="91" y="24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9" y="20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6" y="15"/>
                    </a:lnTo>
                    <a:lnTo>
                      <a:pt x="89" y="14"/>
                    </a:lnTo>
                    <a:lnTo>
                      <a:pt x="86" y="9"/>
                    </a:lnTo>
                    <a:lnTo>
                      <a:pt x="84" y="8"/>
                    </a:lnTo>
                    <a:lnTo>
                      <a:pt x="83" y="11"/>
                    </a:lnTo>
                    <a:lnTo>
                      <a:pt x="82" y="10"/>
                    </a:lnTo>
                    <a:lnTo>
                      <a:pt x="80" y="7"/>
                    </a:lnTo>
                    <a:lnTo>
                      <a:pt x="80" y="6"/>
                    </a:lnTo>
                    <a:lnTo>
                      <a:pt x="78" y="5"/>
                    </a:lnTo>
                    <a:lnTo>
                      <a:pt x="77" y="3"/>
                    </a:lnTo>
                    <a:lnTo>
                      <a:pt x="74" y="4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5" y="1"/>
                    </a:lnTo>
                    <a:lnTo>
                      <a:pt x="65" y="2"/>
                    </a:lnTo>
                    <a:lnTo>
                      <a:pt x="64" y="7"/>
                    </a:lnTo>
                    <a:lnTo>
                      <a:pt x="63" y="8"/>
                    </a:lnTo>
                    <a:lnTo>
                      <a:pt x="57" y="10"/>
                    </a:lnTo>
                    <a:lnTo>
                      <a:pt x="54" y="11"/>
                    </a:lnTo>
                    <a:lnTo>
                      <a:pt x="48" y="17"/>
                    </a:lnTo>
                    <a:lnTo>
                      <a:pt x="46" y="19"/>
                    </a:lnTo>
                    <a:lnTo>
                      <a:pt x="41" y="25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8"/>
                    </a:lnTo>
                    <a:lnTo>
                      <a:pt x="32" y="29"/>
                    </a:lnTo>
                    <a:lnTo>
                      <a:pt x="28" y="32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1" y="31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3" y="31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0" y="41"/>
                    </a:lnTo>
                    <a:lnTo>
                      <a:pt x="1" y="43"/>
                    </a:lnTo>
                    <a:lnTo>
                      <a:pt x="3" y="44"/>
                    </a:lnTo>
                    <a:lnTo>
                      <a:pt x="2" y="46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3" y="52"/>
                    </a:lnTo>
                    <a:lnTo>
                      <a:pt x="3" y="54"/>
                    </a:lnTo>
                    <a:lnTo>
                      <a:pt x="4" y="55"/>
                    </a:lnTo>
                    <a:lnTo>
                      <a:pt x="7" y="54"/>
                    </a:lnTo>
                    <a:lnTo>
                      <a:pt x="9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3" y="65"/>
                    </a:lnTo>
                    <a:lnTo>
                      <a:pt x="13" y="6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4" name="Freeform 269" descr="25%"/>
              <p:cNvSpPr>
                <a:spLocks/>
              </p:cNvSpPr>
              <p:nvPr/>
            </p:nvSpPr>
            <p:spPr bwMode="auto">
              <a:xfrm>
                <a:off x="7583488" y="5129213"/>
                <a:ext cx="31750" cy="26987"/>
              </a:xfrm>
              <a:custGeom>
                <a:avLst/>
                <a:gdLst>
                  <a:gd name="T0" fmla="*/ 0 w 20"/>
                  <a:gd name="T1" fmla="*/ 2147483647 h 17"/>
                  <a:gd name="T2" fmla="*/ 2147483647 w 20"/>
                  <a:gd name="T3" fmla="*/ 2147483647 h 17"/>
                  <a:gd name="T4" fmla="*/ 2147483647 w 20"/>
                  <a:gd name="T5" fmla="*/ 2147483647 h 17"/>
                  <a:gd name="T6" fmla="*/ 2147483647 w 20"/>
                  <a:gd name="T7" fmla="*/ 2147483647 h 17"/>
                  <a:gd name="T8" fmla="*/ 2147483647 w 20"/>
                  <a:gd name="T9" fmla="*/ 2147483647 h 17"/>
                  <a:gd name="T10" fmla="*/ 2147483647 w 20"/>
                  <a:gd name="T11" fmla="*/ 2147483647 h 17"/>
                  <a:gd name="T12" fmla="*/ 2147483647 w 20"/>
                  <a:gd name="T13" fmla="*/ 2147483647 h 17"/>
                  <a:gd name="T14" fmla="*/ 2147483647 w 20"/>
                  <a:gd name="T15" fmla="*/ 2147483647 h 17"/>
                  <a:gd name="T16" fmla="*/ 2147483647 w 20"/>
                  <a:gd name="T17" fmla="*/ 2147483647 h 17"/>
                  <a:gd name="T18" fmla="*/ 2147483647 w 20"/>
                  <a:gd name="T19" fmla="*/ 0 h 17"/>
                  <a:gd name="T20" fmla="*/ 2147483647 w 20"/>
                  <a:gd name="T21" fmla="*/ 2147483647 h 17"/>
                  <a:gd name="T22" fmla="*/ 2147483647 w 20"/>
                  <a:gd name="T23" fmla="*/ 2147483647 h 17"/>
                  <a:gd name="T24" fmla="*/ 2147483647 w 20"/>
                  <a:gd name="T25" fmla="*/ 2147483647 h 17"/>
                  <a:gd name="T26" fmla="*/ 2147483647 w 20"/>
                  <a:gd name="T27" fmla="*/ 2147483647 h 17"/>
                  <a:gd name="T28" fmla="*/ 2147483647 w 20"/>
                  <a:gd name="T29" fmla="*/ 2147483647 h 17"/>
                  <a:gd name="T30" fmla="*/ 2147483647 w 20"/>
                  <a:gd name="T31" fmla="*/ 2147483647 h 17"/>
                  <a:gd name="T32" fmla="*/ 2147483647 w 20"/>
                  <a:gd name="T33" fmla="*/ 2147483647 h 17"/>
                  <a:gd name="T34" fmla="*/ 2147483647 w 20"/>
                  <a:gd name="T35" fmla="*/ 2147483647 h 17"/>
                  <a:gd name="T36" fmla="*/ 0 w 20"/>
                  <a:gd name="T37" fmla="*/ 2147483647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"/>
                  <a:gd name="T58" fmla="*/ 0 h 17"/>
                  <a:gd name="T59" fmla="*/ 20 w 20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" h="17">
                    <a:moveTo>
                      <a:pt x="0" y="10"/>
                    </a:moveTo>
                    <a:lnTo>
                      <a:pt x="1" y="8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7" y="1"/>
                    </a:lnTo>
                    <a:lnTo>
                      <a:pt x="19" y="0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4" y="13"/>
                    </a:lnTo>
                    <a:lnTo>
                      <a:pt x="8" y="16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5" name="Freeform 270" descr="25%"/>
              <p:cNvSpPr>
                <a:spLocks/>
              </p:cNvSpPr>
              <p:nvPr/>
            </p:nvSpPr>
            <p:spPr bwMode="auto">
              <a:xfrm>
                <a:off x="7396163" y="562768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0 h 17"/>
                  <a:gd name="T16" fmla="*/ 2147483647 w 17"/>
                  <a:gd name="T17" fmla="*/ 0 h 17"/>
                  <a:gd name="T18" fmla="*/ 0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6"/>
                    </a:moveTo>
                    <a:lnTo>
                      <a:pt x="5" y="10"/>
                    </a:lnTo>
                    <a:lnTo>
                      <a:pt x="8" y="16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16" y="2"/>
                    </a:lnTo>
                    <a:lnTo>
                      <a:pt x="16" y="1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6" name="Freeform 271" descr="25%"/>
              <p:cNvSpPr>
                <a:spLocks/>
              </p:cNvSpPr>
              <p:nvPr/>
            </p:nvSpPr>
            <p:spPr bwMode="auto">
              <a:xfrm>
                <a:off x="7937500" y="542131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0 h 17"/>
                  <a:gd name="T6" fmla="*/ 2147483647 w 17"/>
                  <a:gd name="T7" fmla="*/ 0 h 17"/>
                  <a:gd name="T8" fmla="*/ 2147483647 w 17"/>
                  <a:gd name="T9" fmla="*/ 0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w 17"/>
                  <a:gd name="T21" fmla="*/ 2147483647 h 17"/>
                  <a:gd name="T22" fmla="*/ 0 w 17"/>
                  <a:gd name="T23" fmla="*/ 2147483647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7"/>
                  <a:gd name="T38" fmla="*/ 17 w 1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7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7" name="Freeform 272" descr="25%"/>
              <p:cNvSpPr>
                <a:spLocks/>
              </p:cNvSpPr>
              <p:nvPr/>
            </p:nvSpPr>
            <p:spPr bwMode="auto">
              <a:xfrm>
                <a:off x="7385050" y="5616575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0 h 17"/>
                  <a:gd name="T16" fmla="*/ 2147483647 w 17"/>
                  <a:gd name="T17" fmla="*/ 0 h 17"/>
                  <a:gd name="T18" fmla="*/ 0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2"/>
                    </a:moveTo>
                    <a:lnTo>
                      <a:pt x="0" y="6"/>
                    </a:lnTo>
                    <a:lnTo>
                      <a:pt x="3" y="9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12" y="13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8" name="Freeform 273" descr="25%"/>
              <p:cNvSpPr>
                <a:spLocks/>
              </p:cNvSpPr>
              <p:nvPr/>
            </p:nvSpPr>
            <p:spPr bwMode="auto">
              <a:xfrm>
                <a:off x="8053388" y="57134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0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8"/>
                    </a:moveTo>
                    <a:lnTo>
                      <a:pt x="4" y="16"/>
                    </a:lnTo>
                    <a:lnTo>
                      <a:pt x="12" y="16"/>
                    </a:lnTo>
                    <a:lnTo>
                      <a:pt x="16" y="13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9" name="Freeform 274" descr="25%"/>
              <p:cNvSpPr>
                <a:spLocks/>
              </p:cNvSpPr>
              <p:nvPr/>
            </p:nvSpPr>
            <p:spPr bwMode="auto">
              <a:xfrm>
                <a:off x="8040688" y="570547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0 w 17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0" y="6"/>
                    </a:moveTo>
                    <a:lnTo>
                      <a:pt x="2" y="3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2" y="12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0" name="Freeform 275" descr="25%"/>
              <p:cNvSpPr>
                <a:spLocks/>
              </p:cNvSpPr>
              <p:nvPr/>
            </p:nvSpPr>
            <p:spPr bwMode="auto">
              <a:xfrm>
                <a:off x="7786688" y="579755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0 w 17"/>
                  <a:gd name="T13" fmla="*/ 2147483647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3"/>
                    </a:moveTo>
                    <a:lnTo>
                      <a:pt x="2" y="0"/>
                    </a:lnTo>
                    <a:lnTo>
                      <a:pt x="8" y="3"/>
                    </a:lnTo>
                    <a:lnTo>
                      <a:pt x="13" y="12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0" y="9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1" name="Freeform 276" descr="25%"/>
              <p:cNvSpPr>
                <a:spLocks/>
              </p:cNvSpPr>
              <p:nvPr/>
            </p:nvSpPr>
            <p:spPr bwMode="auto">
              <a:xfrm>
                <a:off x="7972425" y="5441950"/>
                <a:ext cx="26988" cy="26988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2147483647 w 17"/>
                  <a:gd name="T15" fmla="*/ 0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4"/>
                    </a:moveTo>
                    <a:lnTo>
                      <a:pt x="0" y="8"/>
                    </a:lnTo>
                    <a:lnTo>
                      <a:pt x="3" y="16"/>
                    </a:lnTo>
                    <a:lnTo>
                      <a:pt x="12" y="16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2" name="Freeform 277" descr="25%"/>
              <p:cNvSpPr>
                <a:spLocks/>
              </p:cNvSpPr>
              <p:nvPr/>
            </p:nvSpPr>
            <p:spPr bwMode="auto">
              <a:xfrm>
                <a:off x="8056563" y="57261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0 w 17"/>
                  <a:gd name="T15" fmla="*/ 2147483647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9"/>
                    </a:moveTo>
                    <a:lnTo>
                      <a:pt x="3" y="12"/>
                    </a:lnTo>
                    <a:lnTo>
                      <a:pt x="9" y="16"/>
                    </a:lnTo>
                    <a:lnTo>
                      <a:pt x="16" y="12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3" name="Freeform 278" descr="25%"/>
              <p:cNvSpPr>
                <a:spLocks/>
              </p:cNvSpPr>
              <p:nvPr/>
            </p:nvSpPr>
            <p:spPr bwMode="auto">
              <a:xfrm>
                <a:off x="8078788" y="567213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0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0 w 17"/>
                  <a:gd name="T17" fmla="*/ 214748364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7"/>
                  <a:gd name="T29" fmla="*/ 17 w 1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7">
                    <a:moveTo>
                      <a:pt x="0" y="8"/>
                    </a:moveTo>
                    <a:lnTo>
                      <a:pt x="5" y="8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0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4" name="Freeform 279" descr="25%"/>
              <p:cNvSpPr>
                <a:spLocks/>
              </p:cNvSpPr>
              <p:nvPr/>
            </p:nvSpPr>
            <p:spPr bwMode="auto">
              <a:xfrm>
                <a:off x="7878763" y="4579938"/>
                <a:ext cx="285750" cy="203200"/>
              </a:xfrm>
              <a:custGeom>
                <a:avLst/>
                <a:gdLst>
                  <a:gd name="T0" fmla="*/ 2147483647 w 180"/>
                  <a:gd name="T1" fmla="*/ 2147483647 h 128"/>
                  <a:gd name="T2" fmla="*/ 2147483647 w 180"/>
                  <a:gd name="T3" fmla="*/ 2147483647 h 128"/>
                  <a:gd name="T4" fmla="*/ 2147483647 w 180"/>
                  <a:gd name="T5" fmla="*/ 2147483647 h 128"/>
                  <a:gd name="T6" fmla="*/ 2147483647 w 180"/>
                  <a:gd name="T7" fmla="*/ 2147483647 h 128"/>
                  <a:gd name="T8" fmla="*/ 2147483647 w 180"/>
                  <a:gd name="T9" fmla="*/ 2147483647 h 128"/>
                  <a:gd name="T10" fmla="*/ 2147483647 w 180"/>
                  <a:gd name="T11" fmla="*/ 2147483647 h 128"/>
                  <a:gd name="T12" fmla="*/ 2147483647 w 180"/>
                  <a:gd name="T13" fmla="*/ 2147483647 h 128"/>
                  <a:gd name="T14" fmla="*/ 2147483647 w 180"/>
                  <a:gd name="T15" fmla="*/ 2147483647 h 128"/>
                  <a:gd name="T16" fmla="*/ 2147483647 w 180"/>
                  <a:gd name="T17" fmla="*/ 2147483647 h 128"/>
                  <a:gd name="T18" fmla="*/ 2147483647 w 180"/>
                  <a:gd name="T19" fmla="*/ 2147483647 h 128"/>
                  <a:gd name="T20" fmla="*/ 2147483647 w 180"/>
                  <a:gd name="T21" fmla="*/ 2147483647 h 128"/>
                  <a:gd name="T22" fmla="*/ 2147483647 w 180"/>
                  <a:gd name="T23" fmla="*/ 2147483647 h 128"/>
                  <a:gd name="T24" fmla="*/ 2147483647 w 180"/>
                  <a:gd name="T25" fmla="*/ 2147483647 h 128"/>
                  <a:gd name="T26" fmla="*/ 2147483647 w 180"/>
                  <a:gd name="T27" fmla="*/ 2147483647 h 128"/>
                  <a:gd name="T28" fmla="*/ 2147483647 w 180"/>
                  <a:gd name="T29" fmla="*/ 2147483647 h 128"/>
                  <a:gd name="T30" fmla="*/ 2147483647 w 180"/>
                  <a:gd name="T31" fmla="*/ 2147483647 h 128"/>
                  <a:gd name="T32" fmla="*/ 2147483647 w 180"/>
                  <a:gd name="T33" fmla="*/ 2147483647 h 128"/>
                  <a:gd name="T34" fmla="*/ 2147483647 w 180"/>
                  <a:gd name="T35" fmla="*/ 2147483647 h 128"/>
                  <a:gd name="T36" fmla="*/ 2147483647 w 180"/>
                  <a:gd name="T37" fmla="*/ 2147483647 h 128"/>
                  <a:gd name="T38" fmla="*/ 2147483647 w 180"/>
                  <a:gd name="T39" fmla="*/ 2147483647 h 128"/>
                  <a:gd name="T40" fmla="*/ 2147483647 w 180"/>
                  <a:gd name="T41" fmla="*/ 2147483647 h 128"/>
                  <a:gd name="T42" fmla="*/ 2147483647 w 180"/>
                  <a:gd name="T43" fmla="*/ 2147483647 h 128"/>
                  <a:gd name="T44" fmla="*/ 2147483647 w 180"/>
                  <a:gd name="T45" fmla="*/ 2147483647 h 128"/>
                  <a:gd name="T46" fmla="*/ 2147483647 w 180"/>
                  <a:gd name="T47" fmla="*/ 2147483647 h 128"/>
                  <a:gd name="T48" fmla="*/ 2147483647 w 180"/>
                  <a:gd name="T49" fmla="*/ 2147483647 h 128"/>
                  <a:gd name="T50" fmla="*/ 2147483647 w 180"/>
                  <a:gd name="T51" fmla="*/ 2147483647 h 128"/>
                  <a:gd name="T52" fmla="*/ 2147483647 w 180"/>
                  <a:gd name="T53" fmla="*/ 2147483647 h 128"/>
                  <a:gd name="T54" fmla="*/ 2147483647 w 180"/>
                  <a:gd name="T55" fmla="*/ 2147483647 h 128"/>
                  <a:gd name="T56" fmla="*/ 2147483647 w 180"/>
                  <a:gd name="T57" fmla="*/ 2147483647 h 128"/>
                  <a:gd name="T58" fmla="*/ 2147483647 w 180"/>
                  <a:gd name="T59" fmla="*/ 2147483647 h 128"/>
                  <a:gd name="T60" fmla="*/ 2147483647 w 180"/>
                  <a:gd name="T61" fmla="*/ 2147483647 h 128"/>
                  <a:gd name="T62" fmla="*/ 2147483647 w 180"/>
                  <a:gd name="T63" fmla="*/ 2147483647 h 128"/>
                  <a:gd name="T64" fmla="*/ 2147483647 w 180"/>
                  <a:gd name="T65" fmla="*/ 2147483647 h 128"/>
                  <a:gd name="T66" fmla="*/ 2147483647 w 180"/>
                  <a:gd name="T67" fmla="*/ 2147483647 h 128"/>
                  <a:gd name="T68" fmla="*/ 2147483647 w 180"/>
                  <a:gd name="T69" fmla="*/ 2147483647 h 128"/>
                  <a:gd name="T70" fmla="*/ 2147483647 w 180"/>
                  <a:gd name="T71" fmla="*/ 2147483647 h 128"/>
                  <a:gd name="T72" fmla="*/ 2147483647 w 180"/>
                  <a:gd name="T73" fmla="*/ 2147483647 h 128"/>
                  <a:gd name="T74" fmla="*/ 2147483647 w 180"/>
                  <a:gd name="T75" fmla="*/ 2147483647 h 128"/>
                  <a:gd name="T76" fmla="*/ 2147483647 w 180"/>
                  <a:gd name="T77" fmla="*/ 2147483647 h 128"/>
                  <a:gd name="T78" fmla="*/ 2147483647 w 180"/>
                  <a:gd name="T79" fmla="*/ 2147483647 h 128"/>
                  <a:gd name="T80" fmla="*/ 2147483647 w 180"/>
                  <a:gd name="T81" fmla="*/ 2147483647 h 128"/>
                  <a:gd name="T82" fmla="*/ 2147483647 w 180"/>
                  <a:gd name="T83" fmla="*/ 2147483647 h 128"/>
                  <a:gd name="T84" fmla="*/ 2147483647 w 180"/>
                  <a:gd name="T85" fmla="*/ 2147483647 h 128"/>
                  <a:gd name="T86" fmla="*/ 2147483647 w 180"/>
                  <a:gd name="T87" fmla="*/ 2147483647 h 128"/>
                  <a:gd name="T88" fmla="*/ 2147483647 w 180"/>
                  <a:gd name="T89" fmla="*/ 2147483647 h 128"/>
                  <a:gd name="T90" fmla="*/ 2147483647 w 180"/>
                  <a:gd name="T91" fmla="*/ 2147483647 h 128"/>
                  <a:gd name="T92" fmla="*/ 2147483647 w 180"/>
                  <a:gd name="T93" fmla="*/ 2147483647 h 128"/>
                  <a:gd name="T94" fmla="*/ 2147483647 w 180"/>
                  <a:gd name="T95" fmla="*/ 2147483647 h 128"/>
                  <a:gd name="T96" fmla="*/ 2147483647 w 180"/>
                  <a:gd name="T97" fmla="*/ 2147483647 h 128"/>
                  <a:gd name="T98" fmla="*/ 2147483647 w 180"/>
                  <a:gd name="T99" fmla="*/ 2147483647 h 128"/>
                  <a:gd name="T100" fmla="*/ 2147483647 w 180"/>
                  <a:gd name="T101" fmla="*/ 2147483647 h 128"/>
                  <a:gd name="T102" fmla="*/ 2147483647 w 180"/>
                  <a:gd name="T103" fmla="*/ 2147483647 h 128"/>
                  <a:gd name="T104" fmla="*/ 2147483647 w 180"/>
                  <a:gd name="T105" fmla="*/ 2147483647 h 128"/>
                  <a:gd name="T106" fmla="*/ 2147483647 w 180"/>
                  <a:gd name="T107" fmla="*/ 2147483647 h 128"/>
                  <a:gd name="T108" fmla="*/ 2147483647 w 180"/>
                  <a:gd name="T109" fmla="*/ 2147483647 h 128"/>
                  <a:gd name="T110" fmla="*/ 2147483647 w 180"/>
                  <a:gd name="T111" fmla="*/ 2147483647 h 128"/>
                  <a:gd name="T112" fmla="*/ 2147483647 w 180"/>
                  <a:gd name="T113" fmla="*/ 2147483647 h 128"/>
                  <a:gd name="T114" fmla="*/ 2147483647 w 180"/>
                  <a:gd name="T115" fmla="*/ 2147483647 h 128"/>
                  <a:gd name="T116" fmla="*/ 2147483647 w 180"/>
                  <a:gd name="T117" fmla="*/ 2147483647 h 128"/>
                  <a:gd name="T118" fmla="*/ 2147483647 w 180"/>
                  <a:gd name="T119" fmla="*/ 2147483647 h 1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0"/>
                  <a:gd name="T181" fmla="*/ 0 h 128"/>
                  <a:gd name="T182" fmla="*/ 180 w 180"/>
                  <a:gd name="T183" fmla="*/ 128 h 1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0" h="128">
                    <a:moveTo>
                      <a:pt x="144" y="4"/>
                    </a:moveTo>
                    <a:lnTo>
                      <a:pt x="143" y="4"/>
                    </a:lnTo>
                    <a:lnTo>
                      <a:pt x="144" y="6"/>
                    </a:lnTo>
                    <a:lnTo>
                      <a:pt x="144" y="10"/>
                    </a:lnTo>
                    <a:lnTo>
                      <a:pt x="144" y="11"/>
                    </a:lnTo>
                    <a:lnTo>
                      <a:pt x="144" y="12"/>
                    </a:lnTo>
                    <a:lnTo>
                      <a:pt x="145" y="13"/>
                    </a:lnTo>
                    <a:lnTo>
                      <a:pt x="147" y="14"/>
                    </a:lnTo>
                    <a:lnTo>
                      <a:pt x="147" y="15"/>
                    </a:lnTo>
                    <a:lnTo>
                      <a:pt x="147" y="16"/>
                    </a:lnTo>
                    <a:lnTo>
                      <a:pt x="147" y="18"/>
                    </a:lnTo>
                    <a:lnTo>
                      <a:pt x="146" y="18"/>
                    </a:lnTo>
                    <a:lnTo>
                      <a:pt x="145" y="17"/>
                    </a:lnTo>
                    <a:lnTo>
                      <a:pt x="144" y="17"/>
                    </a:lnTo>
                    <a:lnTo>
                      <a:pt x="142" y="16"/>
                    </a:lnTo>
                    <a:lnTo>
                      <a:pt x="140" y="14"/>
                    </a:lnTo>
                    <a:lnTo>
                      <a:pt x="138" y="13"/>
                    </a:lnTo>
                    <a:lnTo>
                      <a:pt x="135" y="13"/>
                    </a:lnTo>
                    <a:lnTo>
                      <a:pt x="134" y="14"/>
                    </a:lnTo>
                    <a:lnTo>
                      <a:pt x="133" y="15"/>
                    </a:lnTo>
                    <a:lnTo>
                      <a:pt x="132" y="16"/>
                    </a:lnTo>
                    <a:lnTo>
                      <a:pt x="131" y="16"/>
                    </a:lnTo>
                    <a:lnTo>
                      <a:pt x="130" y="16"/>
                    </a:lnTo>
                    <a:lnTo>
                      <a:pt x="129" y="16"/>
                    </a:lnTo>
                    <a:lnTo>
                      <a:pt x="128" y="16"/>
                    </a:lnTo>
                    <a:lnTo>
                      <a:pt x="127" y="15"/>
                    </a:lnTo>
                    <a:lnTo>
                      <a:pt x="125" y="15"/>
                    </a:lnTo>
                    <a:lnTo>
                      <a:pt x="126" y="17"/>
                    </a:lnTo>
                    <a:lnTo>
                      <a:pt x="125" y="17"/>
                    </a:lnTo>
                    <a:lnTo>
                      <a:pt x="124" y="18"/>
                    </a:lnTo>
                    <a:lnTo>
                      <a:pt x="124" y="17"/>
                    </a:lnTo>
                    <a:lnTo>
                      <a:pt x="123" y="17"/>
                    </a:lnTo>
                    <a:lnTo>
                      <a:pt x="123" y="18"/>
                    </a:lnTo>
                    <a:lnTo>
                      <a:pt x="121" y="18"/>
                    </a:lnTo>
                    <a:lnTo>
                      <a:pt x="120" y="18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2"/>
                    </a:lnTo>
                    <a:lnTo>
                      <a:pt x="119" y="23"/>
                    </a:lnTo>
                    <a:lnTo>
                      <a:pt x="118" y="23"/>
                    </a:lnTo>
                    <a:lnTo>
                      <a:pt x="118" y="24"/>
                    </a:lnTo>
                    <a:lnTo>
                      <a:pt x="117" y="23"/>
                    </a:lnTo>
                    <a:lnTo>
                      <a:pt x="116" y="24"/>
                    </a:lnTo>
                    <a:lnTo>
                      <a:pt x="115" y="22"/>
                    </a:lnTo>
                    <a:lnTo>
                      <a:pt x="115" y="21"/>
                    </a:lnTo>
                    <a:lnTo>
                      <a:pt x="114" y="22"/>
                    </a:lnTo>
                    <a:lnTo>
                      <a:pt x="113" y="21"/>
                    </a:lnTo>
                    <a:lnTo>
                      <a:pt x="113" y="20"/>
                    </a:lnTo>
                    <a:lnTo>
                      <a:pt x="112" y="21"/>
                    </a:lnTo>
                    <a:lnTo>
                      <a:pt x="111" y="21"/>
                    </a:lnTo>
                    <a:lnTo>
                      <a:pt x="110" y="20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6" y="22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1" y="22"/>
                    </a:lnTo>
                    <a:lnTo>
                      <a:pt x="100" y="21"/>
                    </a:lnTo>
                    <a:lnTo>
                      <a:pt x="98" y="20"/>
                    </a:lnTo>
                    <a:lnTo>
                      <a:pt x="97" y="21"/>
                    </a:lnTo>
                    <a:lnTo>
                      <a:pt x="96" y="20"/>
                    </a:lnTo>
                    <a:lnTo>
                      <a:pt x="95" y="21"/>
                    </a:lnTo>
                    <a:lnTo>
                      <a:pt x="94" y="22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1" y="23"/>
                    </a:lnTo>
                    <a:lnTo>
                      <a:pt x="89" y="26"/>
                    </a:lnTo>
                    <a:lnTo>
                      <a:pt x="88" y="24"/>
                    </a:lnTo>
                    <a:lnTo>
                      <a:pt x="87" y="24"/>
                    </a:lnTo>
                    <a:lnTo>
                      <a:pt x="86" y="24"/>
                    </a:lnTo>
                    <a:lnTo>
                      <a:pt x="86" y="26"/>
                    </a:lnTo>
                    <a:lnTo>
                      <a:pt x="86" y="25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82" y="28"/>
                    </a:lnTo>
                    <a:lnTo>
                      <a:pt x="82" y="29"/>
                    </a:lnTo>
                    <a:lnTo>
                      <a:pt x="82" y="30"/>
                    </a:lnTo>
                    <a:lnTo>
                      <a:pt x="81" y="31"/>
                    </a:lnTo>
                    <a:lnTo>
                      <a:pt x="82" y="31"/>
                    </a:lnTo>
                    <a:lnTo>
                      <a:pt x="81" y="32"/>
                    </a:lnTo>
                    <a:lnTo>
                      <a:pt x="81" y="34"/>
                    </a:lnTo>
                    <a:lnTo>
                      <a:pt x="79" y="35"/>
                    </a:lnTo>
                    <a:lnTo>
                      <a:pt x="78" y="35"/>
                    </a:lnTo>
                    <a:lnTo>
                      <a:pt x="77" y="35"/>
                    </a:lnTo>
                    <a:lnTo>
                      <a:pt x="76" y="35"/>
                    </a:lnTo>
                    <a:lnTo>
                      <a:pt x="76" y="36"/>
                    </a:lnTo>
                    <a:lnTo>
                      <a:pt x="75" y="35"/>
                    </a:lnTo>
                    <a:lnTo>
                      <a:pt x="75" y="36"/>
                    </a:lnTo>
                    <a:lnTo>
                      <a:pt x="74" y="36"/>
                    </a:lnTo>
                    <a:lnTo>
                      <a:pt x="74" y="37"/>
                    </a:lnTo>
                    <a:lnTo>
                      <a:pt x="74" y="38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0" y="41"/>
                    </a:lnTo>
                    <a:lnTo>
                      <a:pt x="69" y="41"/>
                    </a:lnTo>
                    <a:lnTo>
                      <a:pt x="68" y="42"/>
                    </a:lnTo>
                    <a:lnTo>
                      <a:pt x="68" y="43"/>
                    </a:lnTo>
                    <a:lnTo>
                      <a:pt x="68" y="45"/>
                    </a:lnTo>
                    <a:lnTo>
                      <a:pt x="67" y="46"/>
                    </a:lnTo>
                    <a:lnTo>
                      <a:pt x="66" y="46"/>
                    </a:lnTo>
                    <a:lnTo>
                      <a:pt x="65" y="42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2" y="42"/>
                    </a:lnTo>
                    <a:lnTo>
                      <a:pt x="61" y="42"/>
                    </a:lnTo>
                    <a:lnTo>
                      <a:pt x="60" y="42"/>
                    </a:lnTo>
                    <a:lnTo>
                      <a:pt x="59" y="41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58" y="40"/>
                    </a:lnTo>
                    <a:lnTo>
                      <a:pt x="52" y="42"/>
                    </a:lnTo>
                    <a:lnTo>
                      <a:pt x="52" y="41"/>
                    </a:lnTo>
                    <a:lnTo>
                      <a:pt x="49" y="42"/>
                    </a:lnTo>
                    <a:lnTo>
                      <a:pt x="47" y="41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4" y="42"/>
                    </a:lnTo>
                    <a:lnTo>
                      <a:pt x="44" y="41"/>
                    </a:lnTo>
                    <a:lnTo>
                      <a:pt x="43" y="40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38" y="36"/>
                    </a:lnTo>
                    <a:lnTo>
                      <a:pt x="37" y="36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4" y="36"/>
                    </a:lnTo>
                    <a:lnTo>
                      <a:pt x="31" y="35"/>
                    </a:lnTo>
                    <a:lnTo>
                      <a:pt x="28" y="34"/>
                    </a:lnTo>
                    <a:lnTo>
                      <a:pt x="28" y="35"/>
                    </a:lnTo>
                    <a:lnTo>
                      <a:pt x="26" y="35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1" y="35"/>
                    </a:lnTo>
                    <a:lnTo>
                      <a:pt x="20" y="35"/>
                    </a:lnTo>
                    <a:lnTo>
                      <a:pt x="17" y="35"/>
                    </a:lnTo>
                    <a:lnTo>
                      <a:pt x="16" y="34"/>
                    </a:lnTo>
                    <a:lnTo>
                      <a:pt x="17" y="36"/>
                    </a:lnTo>
                    <a:lnTo>
                      <a:pt x="17" y="40"/>
                    </a:lnTo>
                    <a:lnTo>
                      <a:pt x="15" y="44"/>
                    </a:lnTo>
                    <a:lnTo>
                      <a:pt x="11" y="46"/>
                    </a:lnTo>
                    <a:lnTo>
                      <a:pt x="8" y="49"/>
                    </a:lnTo>
                    <a:lnTo>
                      <a:pt x="7" y="53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1"/>
                    </a:lnTo>
                    <a:lnTo>
                      <a:pt x="6" y="61"/>
                    </a:lnTo>
                    <a:lnTo>
                      <a:pt x="10" y="62"/>
                    </a:lnTo>
                    <a:lnTo>
                      <a:pt x="11" y="66"/>
                    </a:lnTo>
                    <a:lnTo>
                      <a:pt x="13" y="66"/>
                    </a:lnTo>
                    <a:lnTo>
                      <a:pt x="14" y="71"/>
                    </a:lnTo>
                    <a:lnTo>
                      <a:pt x="12" y="73"/>
                    </a:lnTo>
                    <a:lnTo>
                      <a:pt x="7" y="79"/>
                    </a:lnTo>
                    <a:lnTo>
                      <a:pt x="9" y="82"/>
                    </a:lnTo>
                    <a:lnTo>
                      <a:pt x="13" y="81"/>
                    </a:lnTo>
                    <a:lnTo>
                      <a:pt x="17" y="87"/>
                    </a:lnTo>
                    <a:lnTo>
                      <a:pt x="17" y="89"/>
                    </a:lnTo>
                    <a:lnTo>
                      <a:pt x="13" y="91"/>
                    </a:lnTo>
                    <a:lnTo>
                      <a:pt x="12" y="93"/>
                    </a:lnTo>
                    <a:lnTo>
                      <a:pt x="15" y="96"/>
                    </a:lnTo>
                    <a:lnTo>
                      <a:pt x="20" y="100"/>
                    </a:lnTo>
                    <a:lnTo>
                      <a:pt x="23" y="102"/>
                    </a:lnTo>
                    <a:lnTo>
                      <a:pt x="28" y="103"/>
                    </a:lnTo>
                    <a:lnTo>
                      <a:pt x="31" y="110"/>
                    </a:lnTo>
                    <a:lnTo>
                      <a:pt x="31" y="113"/>
                    </a:lnTo>
                    <a:lnTo>
                      <a:pt x="28" y="116"/>
                    </a:lnTo>
                    <a:lnTo>
                      <a:pt x="26" y="117"/>
                    </a:lnTo>
                    <a:lnTo>
                      <a:pt x="23" y="117"/>
                    </a:lnTo>
                    <a:lnTo>
                      <a:pt x="21" y="115"/>
                    </a:lnTo>
                    <a:lnTo>
                      <a:pt x="23" y="118"/>
                    </a:lnTo>
                    <a:lnTo>
                      <a:pt x="13" y="119"/>
                    </a:lnTo>
                    <a:lnTo>
                      <a:pt x="15" y="124"/>
                    </a:lnTo>
                    <a:lnTo>
                      <a:pt x="21" y="127"/>
                    </a:lnTo>
                    <a:lnTo>
                      <a:pt x="30" y="124"/>
                    </a:lnTo>
                    <a:lnTo>
                      <a:pt x="37" y="125"/>
                    </a:lnTo>
                    <a:lnTo>
                      <a:pt x="37" y="119"/>
                    </a:lnTo>
                    <a:lnTo>
                      <a:pt x="45" y="124"/>
                    </a:lnTo>
                    <a:lnTo>
                      <a:pt x="51" y="121"/>
                    </a:lnTo>
                    <a:lnTo>
                      <a:pt x="60" y="122"/>
                    </a:lnTo>
                    <a:lnTo>
                      <a:pt x="64" y="119"/>
                    </a:lnTo>
                    <a:lnTo>
                      <a:pt x="70" y="106"/>
                    </a:lnTo>
                    <a:lnTo>
                      <a:pt x="76" y="118"/>
                    </a:lnTo>
                    <a:lnTo>
                      <a:pt x="84" y="123"/>
                    </a:lnTo>
                    <a:lnTo>
                      <a:pt x="88" y="122"/>
                    </a:lnTo>
                    <a:lnTo>
                      <a:pt x="90" y="118"/>
                    </a:lnTo>
                    <a:lnTo>
                      <a:pt x="104" y="126"/>
                    </a:lnTo>
                    <a:lnTo>
                      <a:pt x="112" y="123"/>
                    </a:lnTo>
                    <a:lnTo>
                      <a:pt x="109" y="110"/>
                    </a:lnTo>
                    <a:lnTo>
                      <a:pt x="115" y="107"/>
                    </a:lnTo>
                    <a:lnTo>
                      <a:pt x="113" y="101"/>
                    </a:lnTo>
                    <a:lnTo>
                      <a:pt x="109" y="102"/>
                    </a:lnTo>
                    <a:lnTo>
                      <a:pt x="110" y="98"/>
                    </a:lnTo>
                    <a:lnTo>
                      <a:pt x="120" y="90"/>
                    </a:lnTo>
                    <a:lnTo>
                      <a:pt x="131" y="89"/>
                    </a:lnTo>
                    <a:lnTo>
                      <a:pt x="132" y="72"/>
                    </a:lnTo>
                    <a:lnTo>
                      <a:pt x="125" y="64"/>
                    </a:lnTo>
                    <a:lnTo>
                      <a:pt x="127" y="58"/>
                    </a:lnTo>
                    <a:lnTo>
                      <a:pt x="135" y="57"/>
                    </a:lnTo>
                    <a:lnTo>
                      <a:pt x="136" y="54"/>
                    </a:lnTo>
                    <a:lnTo>
                      <a:pt x="147" y="49"/>
                    </a:lnTo>
                    <a:lnTo>
                      <a:pt x="151" y="46"/>
                    </a:lnTo>
                    <a:lnTo>
                      <a:pt x="150" y="42"/>
                    </a:lnTo>
                    <a:lnTo>
                      <a:pt x="154" y="40"/>
                    </a:lnTo>
                    <a:lnTo>
                      <a:pt x="163" y="42"/>
                    </a:lnTo>
                    <a:lnTo>
                      <a:pt x="159" y="32"/>
                    </a:lnTo>
                    <a:lnTo>
                      <a:pt x="165" y="28"/>
                    </a:lnTo>
                    <a:lnTo>
                      <a:pt x="179" y="32"/>
                    </a:lnTo>
                    <a:lnTo>
                      <a:pt x="166" y="19"/>
                    </a:lnTo>
                    <a:lnTo>
                      <a:pt x="168" y="15"/>
                    </a:lnTo>
                    <a:lnTo>
                      <a:pt x="165" y="12"/>
                    </a:lnTo>
                    <a:lnTo>
                      <a:pt x="162" y="7"/>
                    </a:lnTo>
                    <a:lnTo>
                      <a:pt x="163" y="1"/>
                    </a:lnTo>
                    <a:lnTo>
                      <a:pt x="151" y="0"/>
                    </a:lnTo>
                    <a:lnTo>
                      <a:pt x="149" y="1"/>
                    </a:lnTo>
                    <a:lnTo>
                      <a:pt x="149" y="0"/>
                    </a:lnTo>
                    <a:lnTo>
                      <a:pt x="148" y="2"/>
                    </a:lnTo>
                    <a:lnTo>
                      <a:pt x="147" y="2"/>
                    </a:lnTo>
                    <a:lnTo>
                      <a:pt x="147" y="3"/>
                    </a:lnTo>
                    <a:lnTo>
                      <a:pt x="146" y="4"/>
                    </a:lnTo>
                    <a:lnTo>
                      <a:pt x="146" y="3"/>
                    </a:lnTo>
                    <a:lnTo>
                      <a:pt x="145" y="4"/>
                    </a:lnTo>
                    <a:lnTo>
                      <a:pt x="144" y="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5" name="Freeform 280" descr="25%"/>
              <p:cNvSpPr>
                <a:spLocks/>
              </p:cNvSpPr>
              <p:nvPr/>
            </p:nvSpPr>
            <p:spPr bwMode="auto">
              <a:xfrm>
                <a:off x="7797800" y="4979988"/>
                <a:ext cx="26988" cy="26987"/>
              </a:xfrm>
              <a:custGeom>
                <a:avLst/>
                <a:gdLst>
                  <a:gd name="T0" fmla="*/ 2147483647 w 17"/>
                  <a:gd name="T1" fmla="*/ 0 h 17"/>
                  <a:gd name="T2" fmla="*/ 0 w 17"/>
                  <a:gd name="T3" fmla="*/ 2147483647 h 17"/>
                  <a:gd name="T4" fmla="*/ 0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0"/>
                    </a:moveTo>
                    <a:lnTo>
                      <a:pt x="0" y="6"/>
                    </a:lnTo>
                    <a:lnTo>
                      <a:pt x="0" y="16"/>
                    </a:lnTo>
                    <a:lnTo>
                      <a:pt x="13" y="11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6" name="Freeform 281" descr="25%"/>
              <p:cNvSpPr>
                <a:spLocks/>
              </p:cNvSpPr>
              <p:nvPr/>
            </p:nvSpPr>
            <p:spPr bwMode="auto">
              <a:xfrm>
                <a:off x="8096250" y="4797425"/>
                <a:ext cx="361950" cy="354013"/>
              </a:xfrm>
              <a:custGeom>
                <a:avLst/>
                <a:gdLst>
                  <a:gd name="T0" fmla="*/ 2147483647 w 228"/>
                  <a:gd name="T1" fmla="*/ 2147483647 h 223"/>
                  <a:gd name="T2" fmla="*/ 2147483647 w 228"/>
                  <a:gd name="T3" fmla="*/ 2147483647 h 223"/>
                  <a:gd name="T4" fmla="*/ 2147483647 w 228"/>
                  <a:gd name="T5" fmla="*/ 2147483647 h 223"/>
                  <a:gd name="T6" fmla="*/ 2147483647 w 228"/>
                  <a:gd name="T7" fmla="*/ 2147483647 h 223"/>
                  <a:gd name="T8" fmla="*/ 2147483647 w 228"/>
                  <a:gd name="T9" fmla="*/ 2147483647 h 223"/>
                  <a:gd name="T10" fmla="*/ 2147483647 w 228"/>
                  <a:gd name="T11" fmla="*/ 2147483647 h 223"/>
                  <a:gd name="T12" fmla="*/ 2147483647 w 228"/>
                  <a:gd name="T13" fmla="*/ 2147483647 h 223"/>
                  <a:gd name="T14" fmla="*/ 2147483647 w 228"/>
                  <a:gd name="T15" fmla="*/ 2147483647 h 223"/>
                  <a:gd name="T16" fmla="*/ 2147483647 w 228"/>
                  <a:gd name="T17" fmla="*/ 2147483647 h 223"/>
                  <a:gd name="T18" fmla="*/ 2147483647 w 228"/>
                  <a:gd name="T19" fmla="*/ 2147483647 h 223"/>
                  <a:gd name="T20" fmla="*/ 0 w 228"/>
                  <a:gd name="T21" fmla="*/ 2147483647 h 223"/>
                  <a:gd name="T22" fmla="*/ 2147483647 w 228"/>
                  <a:gd name="T23" fmla="*/ 2147483647 h 223"/>
                  <a:gd name="T24" fmla="*/ 2147483647 w 228"/>
                  <a:gd name="T25" fmla="*/ 2147483647 h 223"/>
                  <a:gd name="T26" fmla="*/ 2147483647 w 228"/>
                  <a:gd name="T27" fmla="*/ 2147483647 h 223"/>
                  <a:gd name="T28" fmla="*/ 2147483647 w 228"/>
                  <a:gd name="T29" fmla="*/ 2147483647 h 223"/>
                  <a:gd name="T30" fmla="*/ 2147483647 w 228"/>
                  <a:gd name="T31" fmla="*/ 2147483647 h 223"/>
                  <a:gd name="T32" fmla="*/ 2147483647 w 228"/>
                  <a:gd name="T33" fmla="*/ 2147483647 h 223"/>
                  <a:gd name="T34" fmla="*/ 2147483647 w 228"/>
                  <a:gd name="T35" fmla="*/ 2147483647 h 223"/>
                  <a:gd name="T36" fmla="*/ 2147483647 w 228"/>
                  <a:gd name="T37" fmla="*/ 2147483647 h 223"/>
                  <a:gd name="T38" fmla="*/ 2147483647 w 228"/>
                  <a:gd name="T39" fmla="*/ 2147483647 h 223"/>
                  <a:gd name="T40" fmla="*/ 2147483647 w 228"/>
                  <a:gd name="T41" fmla="*/ 2147483647 h 223"/>
                  <a:gd name="T42" fmla="*/ 2147483647 w 228"/>
                  <a:gd name="T43" fmla="*/ 2147483647 h 223"/>
                  <a:gd name="T44" fmla="*/ 2147483647 w 228"/>
                  <a:gd name="T45" fmla="*/ 2147483647 h 223"/>
                  <a:gd name="T46" fmla="*/ 2147483647 w 228"/>
                  <a:gd name="T47" fmla="*/ 2147483647 h 223"/>
                  <a:gd name="T48" fmla="*/ 2147483647 w 228"/>
                  <a:gd name="T49" fmla="*/ 2147483647 h 223"/>
                  <a:gd name="T50" fmla="*/ 2147483647 w 228"/>
                  <a:gd name="T51" fmla="*/ 2147483647 h 223"/>
                  <a:gd name="T52" fmla="*/ 2147483647 w 228"/>
                  <a:gd name="T53" fmla="*/ 2147483647 h 223"/>
                  <a:gd name="T54" fmla="*/ 2147483647 w 228"/>
                  <a:gd name="T55" fmla="*/ 2147483647 h 223"/>
                  <a:gd name="T56" fmla="*/ 2147483647 w 228"/>
                  <a:gd name="T57" fmla="*/ 2147483647 h 223"/>
                  <a:gd name="T58" fmla="*/ 2147483647 w 228"/>
                  <a:gd name="T59" fmla="*/ 2147483647 h 223"/>
                  <a:gd name="T60" fmla="*/ 2147483647 w 228"/>
                  <a:gd name="T61" fmla="*/ 2147483647 h 223"/>
                  <a:gd name="T62" fmla="*/ 2147483647 w 228"/>
                  <a:gd name="T63" fmla="*/ 2147483647 h 223"/>
                  <a:gd name="T64" fmla="*/ 2147483647 w 228"/>
                  <a:gd name="T65" fmla="*/ 2147483647 h 223"/>
                  <a:gd name="T66" fmla="*/ 2147483647 w 228"/>
                  <a:gd name="T67" fmla="*/ 2147483647 h 223"/>
                  <a:gd name="T68" fmla="*/ 2147483647 w 228"/>
                  <a:gd name="T69" fmla="*/ 2147483647 h 223"/>
                  <a:gd name="T70" fmla="*/ 2147483647 w 228"/>
                  <a:gd name="T71" fmla="*/ 2147483647 h 223"/>
                  <a:gd name="T72" fmla="*/ 2147483647 w 228"/>
                  <a:gd name="T73" fmla="*/ 2147483647 h 223"/>
                  <a:gd name="T74" fmla="*/ 2147483647 w 228"/>
                  <a:gd name="T75" fmla="*/ 2147483647 h 223"/>
                  <a:gd name="T76" fmla="*/ 2147483647 w 228"/>
                  <a:gd name="T77" fmla="*/ 2147483647 h 223"/>
                  <a:gd name="T78" fmla="*/ 2147483647 w 228"/>
                  <a:gd name="T79" fmla="*/ 2147483647 h 2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8"/>
                  <a:gd name="T121" fmla="*/ 0 h 223"/>
                  <a:gd name="T122" fmla="*/ 228 w 228"/>
                  <a:gd name="T123" fmla="*/ 223 h 2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8" h="223">
                    <a:moveTo>
                      <a:pt x="188" y="24"/>
                    </a:moveTo>
                    <a:lnTo>
                      <a:pt x="171" y="20"/>
                    </a:lnTo>
                    <a:lnTo>
                      <a:pt x="173" y="13"/>
                    </a:lnTo>
                    <a:lnTo>
                      <a:pt x="141" y="4"/>
                    </a:lnTo>
                    <a:lnTo>
                      <a:pt x="137" y="9"/>
                    </a:lnTo>
                    <a:lnTo>
                      <a:pt x="127" y="4"/>
                    </a:lnTo>
                    <a:lnTo>
                      <a:pt x="119" y="13"/>
                    </a:lnTo>
                    <a:lnTo>
                      <a:pt x="98" y="9"/>
                    </a:lnTo>
                    <a:lnTo>
                      <a:pt x="96" y="5"/>
                    </a:lnTo>
                    <a:lnTo>
                      <a:pt x="86" y="3"/>
                    </a:lnTo>
                    <a:lnTo>
                      <a:pt x="84" y="6"/>
                    </a:lnTo>
                    <a:lnTo>
                      <a:pt x="81" y="7"/>
                    </a:lnTo>
                    <a:lnTo>
                      <a:pt x="70" y="0"/>
                    </a:lnTo>
                    <a:lnTo>
                      <a:pt x="60" y="5"/>
                    </a:lnTo>
                    <a:lnTo>
                      <a:pt x="44" y="3"/>
                    </a:lnTo>
                    <a:lnTo>
                      <a:pt x="31" y="23"/>
                    </a:lnTo>
                    <a:lnTo>
                      <a:pt x="21" y="15"/>
                    </a:lnTo>
                    <a:lnTo>
                      <a:pt x="15" y="5"/>
                    </a:lnTo>
                    <a:lnTo>
                      <a:pt x="4" y="6"/>
                    </a:lnTo>
                    <a:lnTo>
                      <a:pt x="1" y="17"/>
                    </a:lnTo>
                    <a:lnTo>
                      <a:pt x="4" y="36"/>
                    </a:lnTo>
                    <a:lnTo>
                      <a:pt x="0" y="40"/>
                    </a:lnTo>
                    <a:lnTo>
                      <a:pt x="8" y="48"/>
                    </a:lnTo>
                    <a:lnTo>
                      <a:pt x="14" y="49"/>
                    </a:lnTo>
                    <a:lnTo>
                      <a:pt x="19" y="61"/>
                    </a:lnTo>
                    <a:lnTo>
                      <a:pt x="23" y="65"/>
                    </a:lnTo>
                    <a:lnTo>
                      <a:pt x="30" y="79"/>
                    </a:lnTo>
                    <a:lnTo>
                      <a:pt x="26" y="91"/>
                    </a:lnTo>
                    <a:lnTo>
                      <a:pt x="33" y="91"/>
                    </a:lnTo>
                    <a:lnTo>
                      <a:pt x="39" y="101"/>
                    </a:lnTo>
                    <a:lnTo>
                      <a:pt x="50" y="106"/>
                    </a:lnTo>
                    <a:lnTo>
                      <a:pt x="62" y="125"/>
                    </a:lnTo>
                    <a:lnTo>
                      <a:pt x="77" y="141"/>
                    </a:lnTo>
                    <a:lnTo>
                      <a:pt x="94" y="150"/>
                    </a:lnTo>
                    <a:lnTo>
                      <a:pt x="98" y="166"/>
                    </a:lnTo>
                    <a:lnTo>
                      <a:pt x="118" y="182"/>
                    </a:lnTo>
                    <a:lnTo>
                      <a:pt x="122" y="190"/>
                    </a:lnTo>
                    <a:lnTo>
                      <a:pt x="116" y="193"/>
                    </a:lnTo>
                    <a:lnTo>
                      <a:pt x="120" y="198"/>
                    </a:lnTo>
                    <a:lnTo>
                      <a:pt x="123" y="195"/>
                    </a:lnTo>
                    <a:lnTo>
                      <a:pt x="130" y="195"/>
                    </a:lnTo>
                    <a:lnTo>
                      <a:pt x="135" y="202"/>
                    </a:lnTo>
                    <a:lnTo>
                      <a:pt x="147" y="208"/>
                    </a:lnTo>
                    <a:lnTo>
                      <a:pt x="159" y="218"/>
                    </a:lnTo>
                    <a:lnTo>
                      <a:pt x="164" y="217"/>
                    </a:lnTo>
                    <a:lnTo>
                      <a:pt x="170" y="222"/>
                    </a:lnTo>
                    <a:lnTo>
                      <a:pt x="177" y="214"/>
                    </a:lnTo>
                    <a:lnTo>
                      <a:pt x="168" y="200"/>
                    </a:lnTo>
                    <a:lnTo>
                      <a:pt x="169" y="188"/>
                    </a:lnTo>
                    <a:lnTo>
                      <a:pt x="171" y="184"/>
                    </a:lnTo>
                    <a:lnTo>
                      <a:pt x="177" y="180"/>
                    </a:lnTo>
                    <a:lnTo>
                      <a:pt x="179" y="162"/>
                    </a:lnTo>
                    <a:lnTo>
                      <a:pt x="191" y="152"/>
                    </a:lnTo>
                    <a:lnTo>
                      <a:pt x="200" y="162"/>
                    </a:lnTo>
                    <a:lnTo>
                      <a:pt x="201" y="155"/>
                    </a:lnTo>
                    <a:lnTo>
                      <a:pt x="192" y="139"/>
                    </a:lnTo>
                    <a:lnTo>
                      <a:pt x="195" y="135"/>
                    </a:lnTo>
                    <a:lnTo>
                      <a:pt x="199" y="139"/>
                    </a:lnTo>
                    <a:lnTo>
                      <a:pt x="208" y="137"/>
                    </a:lnTo>
                    <a:lnTo>
                      <a:pt x="216" y="128"/>
                    </a:lnTo>
                    <a:lnTo>
                      <a:pt x="224" y="131"/>
                    </a:lnTo>
                    <a:lnTo>
                      <a:pt x="221" y="115"/>
                    </a:lnTo>
                    <a:lnTo>
                      <a:pt x="206" y="99"/>
                    </a:lnTo>
                    <a:lnTo>
                      <a:pt x="205" y="95"/>
                    </a:lnTo>
                    <a:lnTo>
                      <a:pt x="221" y="98"/>
                    </a:lnTo>
                    <a:lnTo>
                      <a:pt x="227" y="92"/>
                    </a:lnTo>
                    <a:lnTo>
                      <a:pt x="225" y="89"/>
                    </a:lnTo>
                    <a:lnTo>
                      <a:pt x="224" y="90"/>
                    </a:lnTo>
                    <a:lnTo>
                      <a:pt x="219" y="87"/>
                    </a:lnTo>
                    <a:lnTo>
                      <a:pt x="218" y="82"/>
                    </a:lnTo>
                    <a:lnTo>
                      <a:pt x="211" y="80"/>
                    </a:lnTo>
                    <a:lnTo>
                      <a:pt x="208" y="72"/>
                    </a:lnTo>
                    <a:lnTo>
                      <a:pt x="199" y="72"/>
                    </a:lnTo>
                    <a:lnTo>
                      <a:pt x="194" y="66"/>
                    </a:lnTo>
                    <a:lnTo>
                      <a:pt x="197" y="59"/>
                    </a:lnTo>
                    <a:lnTo>
                      <a:pt x="194" y="53"/>
                    </a:lnTo>
                    <a:lnTo>
                      <a:pt x="204" y="36"/>
                    </a:lnTo>
                    <a:lnTo>
                      <a:pt x="207" y="22"/>
                    </a:lnTo>
                    <a:lnTo>
                      <a:pt x="205" y="19"/>
                    </a:lnTo>
                    <a:lnTo>
                      <a:pt x="194" y="18"/>
                    </a:lnTo>
                    <a:lnTo>
                      <a:pt x="188" y="2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7" name="Freeform 282" descr="25%"/>
              <p:cNvSpPr>
                <a:spLocks/>
              </p:cNvSpPr>
              <p:nvPr/>
            </p:nvSpPr>
            <p:spPr bwMode="auto">
              <a:xfrm>
                <a:off x="7893050" y="4624388"/>
                <a:ext cx="531813" cy="481012"/>
              </a:xfrm>
              <a:custGeom>
                <a:avLst/>
                <a:gdLst>
                  <a:gd name="T0" fmla="*/ 2147483647 w 335"/>
                  <a:gd name="T1" fmla="*/ 2147483647 h 303"/>
                  <a:gd name="T2" fmla="*/ 2147483647 w 335"/>
                  <a:gd name="T3" fmla="*/ 2147483647 h 303"/>
                  <a:gd name="T4" fmla="*/ 2147483647 w 335"/>
                  <a:gd name="T5" fmla="*/ 2147483647 h 303"/>
                  <a:gd name="T6" fmla="*/ 2147483647 w 335"/>
                  <a:gd name="T7" fmla="*/ 2147483647 h 303"/>
                  <a:gd name="T8" fmla="*/ 2147483647 w 335"/>
                  <a:gd name="T9" fmla="*/ 2147483647 h 303"/>
                  <a:gd name="T10" fmla="*/ 2147483647 w 335"/>
                  <a:gd name="T11" fmla="*/ 2147483647 h 303"/>
                  <a:gd name="T12" fmla="*/ 2147483647 w 335"/>
                  <a:gd name="T13" fmla="*/ 2147483647 h 303"/>
                  <a:gd name="T14" fmla="*/ 2147483647 w 335"/>
                  <a:gd name="T15" fmla="*/ 2147483647 h 303"/>
                  <a:gd name="T16" fmla="*/ 2147483647 w 335"/>
                  <a:gd name="T17" fmla="*/ 2147483647 h 303"/>
                  <a:gd name="T18" fmla="*/ 2147483647 w 335"/>
                  <a:gd name="T19" fmla="*/ 2147483647 h 303"/>
                  <a:gd name="T20" fmla="*/ 2147483647 w 335"/>
                  <a:gd name="T21" fmla="*/ 2147483647 h 303"/>
                  <a:gd name="T22" fmla="*/ 2147483647 w 335"/>
                  <a:gd name="T23" fmla="*/ 2147483647 h 303"/>
                  <a:gd name="T24" fmla="*/ 2147483647 w 335"/>
                  <a:gd name="T25" fmla="*/ 2147483647 h 303"/>
                  <a:gd name="T26" fmla="*/ 2147483647 w 335"/>
                  <a:gd name="T27" fmla="*/ 2147483647 h 303"/>
                  <a:gd name="T28" fmla="*/ 2147483647 w 335"/>
                  <a:gd name="T29" fmla="*/ 2147483647 h 303"/>
                  <a:gd name="T30" fmla="*/ 2147483647 w 335"/>
                  <a:gd name="T31" fmla="*/ 2147483647 h 303"/>
                  <a:gd name="T32" fmla="*/ 2147483647 w 335"/>
                  <a:gd name="T33" fmla="*/ 2147483647 h 303"/>
                  <a:gd name="T34" fmla="*/ 2147483647 w 335"/>
                  <a:gd name="T35" fmla="*/ 2147483647 h 303"/>
                  <a:gd name="T36" fmla="*/ 2147483647 w 335"/>
                  <a:gd name="T37" fmla="*/ 2147483647 h 303"/>
                  <a:gd name="T38" fmla="*/ 2147483647 w 335"/>
                  <a:gd name="T39" fmla="*/ 2147483647 h 303"/>
                  <a:gd name="T40" fmla="*/ 2147483647 w 335"/>
                  <a:gd name="T41" fmla="*/ 2147483647 h 303"/>
                  <a:gd name="T42" fmla="*/ 2147483647 w 335"/>
                  <a:gd name="T43" fmla="*/ 2147483647 h 303"/>
                  <a:gd name="T44" fmla="*/ 2147483647 w 335"/>
                  <a:gd name="T45" fmla="*/ 2147483647 h 303"/>
                  <a:gd name="T46" fmla="*/ 2147483647 w 335"/>
                  <a:gd name="T47" fmla="*/ 2147483647 h 303"/>
                  <a:gd name="T48" fmla="*/ 2147483647 w 335"/>
                  <a:gd name="T49" fmla="*/ 0 h 303"/>
                  <a:gd name="T50" fmla="*/ 2147483647 w 335"/>
                  <a:gd name="T51" fmla="*/ 2147483647 h 303"/>
                  <a:gd name="T52" fmla="*/ 2147483647 w 335"/>
                  <a:gd name="T53" fmla="*/ 2147483647 h 303"/>
                  <a:gd name="T54" fmla="*/ 2147483647 w 335"/>
                  <a:gd name="T55" fmla="*/ 2147483647 h 303"/>
                  <a:gd name="T56" fmla="*/ 2147483647 w 335"/>
                  <a:gd name="T57" fmla="*/ 2147483647 h 303"/>
                  <a:gd name="T58" fmla="*/ 2147483647 w 335"/>
                  <a:gd name="T59" fmla="*/ 2147483647 h 303"/>
                  <a:gd name="T60" fmla="*/ 2147483647 w 335"/>
                  <a:gd name="T61" fmla="*/ 2147483647 h 303"/>
                  <a:gd name="T62" fmla="*/ 2147483647 w 335"/>
                  <a:gd name="T63" fmla="*/ 2147483647 h 303"/>
                  <a:gd name="T64" fmla="*/ 2147483647 w 335"/>
                  <a:gd name="T65" fmla="*/ 2147483647 h 303"/>
                  <a:gd name="T66" fmla="*/ 2147483647 w 335"/>
                  <a:gd name="T67" fmla="*/ 2147483647 h 303"/>
                  <a:gd name="T68" fmla="*/ 2147483647 w 335"/>
                  <a:gd name="T69" fmla="*/ 2147483647 h 303"/>
                  <a:gd name="T70" fmla="*/ 2147483647 w 335"/>
                  <a:gd name="T71" fmla="*/ 2147483647 h 303"/>
                  <a:gd name="T72" fmla="*/ 2147483647 w 335"/>
                  <a:gd name="T73" fmla="*/ 2147483647 h 303"/>
                  <a:gd name="T74" fmla="*/ 2147483647 w 335"/>
                  <a:gd name="T75" fmla="*/ 2147483647 h 303"/>
                  <a:gd name="T76" fmla="*/ 2147483647 w 335"/>
                  <a:gd name="T77" fmla="*/ 2147483647 h 303"/>
                  <a:gd name="T78" fmla="*/ 2147483647 w 335"/>
                  <a:gd name="T79" fmla="*/ 2147483647 h 303"/>
                  <a:gd name="T80" fmla="*/ 2147483647 w 335"/>
                  <a:gd name="T81" fmla="*/ 2147483647 h 303"/>
                  <a:gd name="T82" fmla="*/ 2147483647 w 335"/>
                  <a:gd name="T83" fmla="*/ 2147483647 h 303"/>
                  <a:gd name="T84" fmla="*/ 2147483647 w 335"/>
                  <a:gd name="T85" fmla="*/ 2147483647 h 303"/>
                  <a:gd name="T86" fmla="*/ 2147483647 w 335"/>
                  <a:gd name="T87" fmla="*/ 2147483647 h 303"/>
                  <a:gd name="T88" fmla="*/ 2147483647 w 335"/>
                  <a:gd name="T89" fmla="*/ 2147483647 h 303"/>
                  <a:gd name="T90" fmla="*/ 2147483647 w 335"/>
                  <a:gd name="T91" fmla="*/ 2147483647 h 303"/>
                  <a:gd name="T92" fmla="*/ 2147483647 w 335"/>
                  <a:gd name="T93" fmla="*/ 2147483647 h 303"/>
                  <a:gd name="T94" fmla="*/ 2147483647 w 335"/>
                  <a:gd name="T95" fmla="*/ 2147483647 h 303"/>
                  <a:gd name="T96" fmla="*/ 2147483647 w 335"/>
                  <a:gd name="T97" fmla="*/ 2147483647 h 303"/>
                  <a:gd name="T98" fmla="*/ 2147483647 w 335"/>
                  <a:gd name="T99" fmla="*/ 2147483647 h 303"/>
                  <a:gd name="T100" fmla="*/ 2147483647 w 335"/>
                  <a:gd name="T101" fmla="*/ 2147483647 h 303"/>
                  <a:gd name="T102" fmla="*/ 2147483647 w 335"/>
                  <a:gd name="T103" fmla="*/ 2147483647 h 303"/>
                  <a:gd name="T104" fmla="*/ 2147483647 w 335"/>
                  <a:gd name="T105" fmla="*/ 2147483647 h 303"/>
                  <a:gd name="T106" fmla="*/ 2147483647 w 335"/>
                  <a:gd name="T107" fmla="*/ 2147483647 h 303"/>
                  <a:gd name="T108" fmla="*/ 2147483647 w 335"/>
                  <a:gd name="T109" fmla="*/ 2147483647 h 303"/>
                  <a:gd name="T110" fmla="*/ 2147483647 w 335"/>
                  <a:gd name="T111" fmla="*/ 2147483647 h 303"/>
                  <a:gd name="T112" fmla="*/ 2147483647 w 335"/>
                  <a:gd name="T113" fmla="*/ 2147483647 h 303"/>
                  <a:gd name="T114" fmla="*/ 2147483647 w 335"/>
                  <a:gd name="T115" fmla="*/ 2147483647 h 303"/>
                  <a:gd name="T116" fmla="*/ 2147483647 w 335"/>
                  <a:gd name="T117" fmla="*/ 2147483647 h 303"/>
                  <a:gd name="T118" fmla="*/ 2147483647 w 335"/>
                  <a:gd name="T119" fmla="*/ 2147483647 h 3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35"/>
                  <a:gd name="T181" fmla="*/ 0 h 303"/>
                  <a:gd name="T182" fmla="*/ 335 w 335"/>
                  <a:gd name="T183" fmla="*/ 303 h 30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35" h="303">
                    <a:moveTo>
                      <a:pt x="244" y="302"/>
                    </a:moveTo>
                    <a:lnTo>
                      <a:pt x="250" y="299"/>
                    </a:lnTo>
                    <a:lnTo>
                      <a:pt x="246" y="291"/>
                    </a:lnTo>
                    <a:lnTo>
                      <a:pt x="226" y="275"/>
                    </a:lnTo>
                    <a:lnTo>
                      <a:pt x="222" y="259"/>
                    </a:lnTo>
                    <a:lnTo>
                      <a:pt x="205" y="250"/>
                    </a:lnTo>
                    <a:lnTo>
                      <a:pt x="190" y="234"/>
                    </a:lnTo>
                    <a:lnTo>
                      <a:pt x="178" y="215"/>
                    </a:lnTo>
                    <a:lnTo>
                      <a:pt x="167" y="210"/>
                    </a:lnTo>
                    <a:lnTo>
                      <a:pt x="161" y="200"/>
                    </a:lnTo>
                    <a:lnTo>
                      <a:pt x="154" y="200"/>
                    </a:lnTo>
                    <a:lnTo>
                      <a:pt x="158" y="188"/>
                    </a:lnTo>
                    <a:lnTo>
                      <a:pt x="151" y="174"/>
                    </a:lnTo>
                    <a:lnTo>
                      <a:pt x="147" y="170"/>
                    </a:lnTo>
                    <a:lnTo>
                      <a:pt x="142" y="158"/>
                    </a:lnTo>
                    <a:lnTo>
                      <a:pt x="136" y="157"/>
                    </a:lnTo>
                    <a:lnTo>
                      <a:pt x="128" y="149"/>
                    </a:lnTo>
                    <a:lnTo>
                      <a:pt x="132" y="145"/>
                    </a:lnTo>
                    <a:lnTo>
                      <a:pt x="129" y="126"/>
                    </a:lnTo>
                    <a:lnTo>
                      <a:pt x="132" y="115"/>
                    </a:lnTo>
                    <a:lnTo>
                      <a:pt x="143" y="114"/>
                    </a:lnTo>
                    <a:lnTo>
                      <a:pt x="149" y="124"/>
                    </a:lnTo>
                    <a:lnTo>
                      <a:pt x="159" y="132"/>
                    </a:lnTo>
                    <a:lnTo>
                      <a:pt x="172" y="112"/>
                    </a:lnTo>
                    <a:lnTo>
                      <a:pt x="188" y="114"/>
                    </a:lnTo>
                    <a:lnTo>
                      <a:pt x="198" y="109"/>
                    </a:lnTo>
                    <a:lnTo>
                      <a:pt x="209" y="116"/>
                    </a:lnTo>
                    <a:lnTo>
                      <a:pt x="212" y="115"/>
                    </a:lnTo>
                    <a:lnTo>
                      <a:pt x="214" y="112"/>
                    </a:lnTo>
                    <a:lnTo>
                      <a:pt x="224" y="114"/>
                    </a:lnTo>
                    <a:lnTo>
                      <a:pt x="226" y="118"/>
                    </a:lnTo>
                    <a:lnTo>
                      <a:pt x="247" y="122"/>
                    </a:lnTo>
                    <a:lnTo>
                      <a:pt x="255" y="113"/>
                    </a:lnTo>
                    <a:lnTo>
                      <a:pt x="265" y="118"/>
                    </a:lnTo>
                    <a:lnTo>
                      <a:pt x="269" y="113"/>
                    </a:lnTo>
                    <a:lnTo>
                      <a:pt x="301" y="122"/>
                    </a:lnTo>
                    <a:lnTo>
                      <a:pt x="299" y="129"/>
                    </a:lnTo>
                    <a:lnTo>
                      <a:pt x="316" y="133"/>
                    </a:lnTo>
                    <a:lnTo>
                      <a:pt x="314" y="128"/>
                    </a:lnTo>
                    <a:lnTo>
                      <a:pt x="321" y="125"/>
                    </a:lnTo>
                    <a:lnTo>
                      <a:pt x="316" y="110"/>
                    </a:lnTo>
                    <a:lnTo>
                      <a:pt x="320" y="108"/>
                    </a:lnTo>
                    <a:lnTo>
                      <a:pt x="320" y="103"/>
                    </a:lnTo>
                    <a:lnTo>
                      <a:pt x="334" y="104"/>
                    </a:lnTo>
                    <a:lnTo>
                      <a:pt x="333" y="99"/>
                    </a:lnTo>
                    <a:lnTo>
                      <a:pt x="318" y="96"/>
                    </a:lnTo>
                    <a:lnTo>
                      <a:pt x="315" y="91"/>
                    </a:lnTo>
                    <a:lnTo>
                      <a:pt x="309" y="89"/>
                    </a:lnTo>
                    <a:lnTo>
                      <a:pt x="311" y="85"/>
                    </a:lnTo>
                    <a:lnTo>
                      <a:pt x="309" y="79"/>
                    </a:lnTo>
                    <a:lnTo>
                      <a:pt x="314" y="77"/>
                    </a:lnTo>
                    <a:lnTo>
                      <a:pt x="310" y="73"/>
                    </a:lnTo>
                    <a:lnTo>
                      <a:pt x="306" y="75"/>
                    </a:lnTo>
                    <a:lnTo>
                      <a:pt x="303" y="73"/>
                    </a:lnTo>
                    <a:lnTo>
                      <a:pt x="306" y="65"/>
                    </a:lnTo>
                    <a:lnTo>
                      <a:pt x="302" y="61"/>
                    </a:lnTo>
                    <a:lnTo>
                      <a:pt x="305" y="55"/>
                    </a:lnTo>
                    <a:lnTo>
                      <a:pt x="296" y="44"/>
                    </a:lnTo>
                    <a:lnTo>
                      <a:pt x="295" y="47"/>
                    </a:lnTo>
                    <a:lnTo>
                      <a:pt x="287" y="44"/>
                    </a:lnTo>
                    <a:lnTo>
                      <a:pt x="283" y="55"/>
                    </a:lnTo>
                    <a:lnTo>
                      <a:pt x="275" y="60"/>
                    </a:lnTo>
                    <a:lnTo>
                      <a:pt x="259" y="58"/>
                    </a:lnTo>
                    <a:lnTo>
                      <a:pt x="244" y="61"/>
                    </a:lnTo>
                    <a:lnTo>
                      <a:pt x="241" y="57"/>
                    </a:lnTo>
                    <a:lnTo>
                      <a:pt x="231" y="54"/>
                    </a:lnTo>
                    <a:lnTo>
                      <a:pt x="227" y="47"/>
                    </a:lnTo>
                    <a:lnTo>
                      <a:pt x="214" y="46"/>
                    </a:lnTo>
                    <a:lnTo>
                      <a:pt x="202" y="28"/>
                    </a:lnTo>
                    <a:lnTo>
                      <a:pt x="190" y="23"/>
                    </a:lnTo>
                    <a:lnTo>
                      <a:pt x="186" y="18"/>
                    </a:lnTo>
                    <a:lnTo>
                      <a:pt x="183" y="12"/>
                    </a:lnTo>
                    <a:lnTo>
                      <a:pt x="179" y="12"/>
                    </a:lnTo>
                    <a:lnTo>
                      <a:pt x="170" y="4"/>
                    </a:lnTo>
                    <a:lnTo>
                      <a:pt x="156" y="0"/>
                    </a:lnTo>
                    <a:lnTo>
                      <a:pt x="150" y="4"/>
                    </a:lnTo>
                    <a:lnTo>
                      <a:pt x="154" y="14"/>
                    </a:lnTo>
                    <a:lnTo>
                      <a:pt x="145" y="12"/>
                    </a:lnTo>
                    <a:lnTo>
                      <a:pt x="141" y="14"/>
                    </a:lnTo>
                    <a:lnTo>
                      <a:pt x="142" y="18"/>
                    </a:lnTo>
                    <a:lnTo>
                      <a:pt x="138" y="21"/>
                    </a:lnTo>
                    <a:lnTo>
                      <a:pt x="127" y="26"/>
                    </a:lnTo>
                    <a:lnTo>
                      <a:pt x="126" y="29"/>
                    </a:lnTo>
                    <a:lnTo>
                      <a:pt x="118" y="30"/>
                    </a:lnTo>
                    <a:lnTo>
                      <a:pt x="116" y="36"/>
                    </a:lnTo>
                    <a:lnTo>
                      <a:pt x="123" y="44"/>
                    </a:lnTo>
                    <a:lnTo>
                      <a:pt x="122" y="61"/>
                    </a:lnTo>
                    <a:lnTo>
                      <a:pt x="111" y="62"/>
                    </a:lnTo>
                    <a:lnTo>
                      <a:pt x="101" y="70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6" y="79"/>
                    </a:lnTo>
                    <a:lnTo>
                      <a:pt x="100" y="82"/>
                    </a:lnTo>
                    <a:lnTo>
                      <a:pt x="103" y="95"/>
                    </a:lnTo>
                    <a:lnTo>
                      <a:pt x="95" y="98"/>
                    </a:lnTo>
                    <a:lnTo>
                      <a:pt x="81" y="90"/>
                    </a:lnTo>
                    <a:lnTo>
                      <a:pt x="79" y="94"/>
                    </a:lnTo>
                    <a:lnTo>
                      <a:pt x="75" y="95"/>
                    </a:lnTo>
                    <a:lnTo>
                      <a:pt x="67" y="90"/>
                    </a:lnTo>
                    <a:lnTo>
                      <a:pt x="61" y="78"/>
                    </a:lnTo>
                    <a:lnTo>
                      <a:pt x="55" y="91"/>
                    </a:lnTo>
                    <a:lnTo>
                      <a:pt x="51" y="94"/>
                    </a:lnTo>
                    <a:lnTo>
                      <a:pt x="42" y="93"/>
                    </a:lnTo>
                    <a:lnTo>
                      <a:pt x="36" y="96"/>
                    </a:lnTo>
                    <a:lnTo>
                      <a:pt x="28" y="91"/>
                    </a:lnTo>
                    <a:lnTo>
                      <a:pt x="28" y="97"/>
                    </a:lnTo>
                    <a:lnTo>
                      <a:pt x="21" y="96"/>
                    </a:lnTo>
                    <a:lnTo>
                      <a:pt x="12" y="99"/>
                    </a:lnTo>
                    <a:lnTo>
                      <a:pt x="6" y="96"/>
                    </a:lnTo>
                    <a:lnTo>
                      <a:pt x="0" y="95"/>
                    </a:lnTo>
                    <a:lnTo>
                      <a:pt x="3" y="109"/>
                    </a:lnTo>
                    <a:lnTo>
                      <a:pt x="7" y="109"/>
                    </a:lnTo>
                    <a:lnTo>
                      <a:pt x="7" y="125"/>
                    </a:lnTo>
                    <a:lnTo>
                      <a:pt x="25" y="156"/>
                    </a:lnTo>
                    <a:lnTo>
                      <a:pt x="30" y="146"/>
                    </a:lnTo>
                    <a:lnTo>
                      <a:pt x="38" y="139"/>
                    </a:lnTo>
                    <a:lnTo>
                      <a:pt x="46" y="109"/>
                    </a:lnTo>
                    <a:lnTo>
                      <a:pt x="56" y="109"/>
                    </a:lnTo>
                    <a:lnTo>
                      <a:pt x="73" y="124"/>
                    </a:lnTo>
                    <a:lnTo>
                      <a:pt x="72" y="127"/>
                    </a:lnTo>
                    <a:lnTo>
                      <a:pt x="68" y="127"/>
                    </a:lnTo>
                    <a:lnTo>
                      <a:pt x="60" y="116"/>
                    </a:lnTo>
                    <a:lnTo>
                      <a:pt x="60" y="124"/>
                    </a:lnTo>
                    <a:lnTo>
                      <a:pt x="55" y="131"/>
                    </a:lnTo>
                    <a:lnTo>
                      <a:pt x="49" y="123"/>
                    </a:lnTo>
                    <a:lnTo>
                      <a:pt x="52" y="143"/>
                    </a:lnTo>
                    <a:lnTo>
                      <a:pt x="48" y="142"/>
                    </a:lnTo>
                    <a:lnTo>
                      <a:pt x="53" y="160"/>
                    </a:lnTo>
                    <a:lnTo>
                      <a:pt x="51" y="165"/>
                    </a:lnTo>
                    <a:lnTo>
                      <a:pt x="60" y="167"/>
                    </a:lnTo>
                    <a:lnTo>
                      <a:pt x="56" y="160"/>
                    </a:lnTo>
                    <a:lnTo>
                      <a:pt x="55" y="137"/>
                    </a:lnTo>
                    <a:lnTo>
                      <a:pt x="72" y="140"/>
                    </a:lnTo>
                    <a:lnTo>
                      <a:pt x="74" y="138"/>
                    </a:lnTo>
                    <a:lnTo>
                      <a:pt x="73" y="132"/>
                    </a:lnTo>
                    <a:lnTo>
                      <a:pt x="76" y="127"/>
                    </a:lnTo>
                    <a:lnTo>
                      <a:pt x="81" y="150"/>
                    </a:lnTo>
                    <a:lnTo>
                      <a:pt x="79" y="156"/>
                    </a:lnTo>
                    <a:lnTo>
                      <a:pt x="73" y="155"/>
                    </a:lnTo>
                    <a:lnTo>
                      <a:pt x="83" y="176"/>
                    </a:lnTo>
                    <a:lnTo>
                      <a:pt x="95" y="191"/>
                    </a:lnTo>
                    <a:lnTo>
                      <a:pt x="98" y="192"/>
                    </a:lnTo>
                    <a:lnTo>
                      <a:pt x="97" y="190"/>
                    </a:lnTo>
                    <a:lnTo>
                      <a:pt x="85" y="171"/>
                    </a:lnTo>
                    <a:lnTo>
                      <a:pt x="99" y="185"/>
                    </a:lnTo>
                    <a:lnTo>
                      <a:pt x="120" y="197"/>
                    </a:lnTo>
                    <a:lnTo>
                      <a:pt x="114" y="198"/>
                    </a:lnTo>
                    <a:lnTo>
                      <a:pt x="103" y="192"/>
                    </a:lnTo>
                    <a:lnTo>
                      <a:pt x="104" y="197"/>
                    </a:lnTo>
                    <a:lnTo>
                      <a:pt x="97" y="199"/>
                    </a:lnTo>
                    <a:lnTo>
                      <a:pt x="109" y="217"/>
                    </a:lnTo>
                    <a:lnTo>
                      <a:pt x="76" y="201"/>
                    </a:lnTo>
                    <a:lnTo>
                      <a:pt x="102" y="231"/>
                    </a:lnTo>
                    <a:lnTo>
                      <a:pt x="103" y="229"/>
                    </a:lnTo>
                    <a:lnTo>
                      <a:pt x="92" y="213"/>
                    </a:lnTo>
                    <a:lnTo>
                      <a:pt x="95" y="213"/>
                    </a:lnTo>
                    <a:lnTo>
                      <a:pt x="110" y="227"/>
                    </a:lnTo>
                    <a:lnTo>
                      <a:pt x="118" y="226"/>
                    </a:lnTo>
                    <a:lnTo>
                      <a:pt x="125" y="232"/>
                    </a:lnTo>
                    <a:lnTo>
                      <a:pt x="127" y="236"/>
                    </a:lnTo>
                    <a:lnTo>
                      <a:pt x="127" y="244"/>
                    </a:lnTo>
                    <a:lnTo>
                      <a:pt x="134" y="240"/>
                    </a:lnTo>
                    <a:lnTo>
                      <a:pt x="144" y="246"/>
                    </a:lnTo>
                    <a:lnTo>
                      <a:pt x="146" y="249"/>
                    </a:lnTo>
                    <a:lnTo>
                      <a:pt x="144" y="253"/>
                    </a:lnTo>
                    <a:lnTo>
                      <a:pt x="152" y="262"/>
                    </a:lnTo>
                    <a:lnTo>
                      <a:pt x="174" y="259"/>
                    </a:lnTo>
                    <a:lnTo>
                      <a:pt x="201" y="265"/>
                    </a:lnTo>
                    <a:lnTo>
                      <a:pt x="212" y="278"/>
                    </a:lnTo>
                    <a:lnTo>
                      <a:pt x="189" y="271"/>
                    </a:lnTo>
                    <a:lnTo>
                      <a:pt x="165" y="269"/>
                    </a:lnTo>
                    <a:lnTo>
                      <a:pt x="164" y="270"/>
                    </a:lnTo>
                    <a:lnTo>
                      <a:pt x="178" y="277"/>
                    </a:lnTo>
                    <a:lnTo>
                      <a:pt x="218" y="287"/>
                    </a:lnTo>
                    <a:lnTo>
                      <a:pt x="198" y="288"/>
                    </a:lnTo>
                    <a:lnTo>
                      <a:pt x="186" y="285"/>
                    </a:lnTo>
                    <a:lnTo>
                      <a:pt x="171" y="287"/>
                    </a:lnTo>
                    <a:lnTo>
                      <a:pt x="183" y="291"/>
                    </a:lnTo>
                    <a:lnTo>
                      <a:pt x="219" y="290"/>
                    </a:lnTo>
                    <a:lnTo>
                      <a:pt x="244" y="30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8" name="Freeform 283" descr="25%"/>
              <p:cNvSpPr>
                <a:spLocks/>
              </p:cNvSpPr>
              <p:nvPr/>
            </p:nvSpPr>
            <p:spPr bwMode="auto">
              <a:xfrm>
                <a:off x="8226425" y="5092700"/>
                <a:ext cx="147638" cy="80963"/>
              </a:xfrm>
              <a:custGeom>
                <a:avLst/>
                <a:gdLst>
                  <a:gd name="T0" fmla="*/ 2147483647 w 93"/>
                  <a:gd name="T1" fmla="*/ 2147483647 h 51"/>
                  <a:gd name="T2" fmla="*/ 0 w 93"/>
                  <a:gd name="T3" fmla="*/ 0 h 51"/>
                  <a:gd name="T4" fmla="*/ 0 w 93"/>
                  <a:gd name="T5" fmla="*/ 2147483647 h 51"/>
                  <a:gd name="T6" fmla="*/ 2147483647 w 93"/>
                  <a:gd name="T7" fmla="*/ 2147483647 h 51"/>
                  <a:gd name="T8" fmla="*/ 2147483647 w 93"/>
                  <a:gd name="T9" fmla="*/ 2147483647 h 51"/>
                  <a:gd name="T10" fmla="*/ 2147483647 w 93"/>
                  <a:gd name="T11" fmla="*/ 2147483647 h 51"/>
                  <a:gd name="T12" fmla="*/ 2147483647 w 93"/>
                  <a:gd name="T13" fmla="*/ 2147483647 h 51"/>
                  <a:gd name="T14" fmla="*/ 2147483647 w 93"/>
                  <a:gd name="T15" fmla="*/ 2147483647 h 51"/>
                  <a:gd name="T16" fmla="*/ 2147483647 w 93"/>
                  <a:gd name="T17" fmla="*/ 2147483647 h 51"/>
                  <a:gd name="T18" fmla="*/ 2147483647 w 93"/>
                  <a:gd name="T19" fmla="*/ 2147483647 h 51"/>
                  <a:gd name="T20" fmla="*/ 2147483647 w 93"/>
                  <a:gd name="T21" fmla="*/ 2147483647 h 51"/>
                  <a:gd name="T22" fmla="*/ 2147483647 w 93"/>
                  <a:gd name="T23" fmla="*/ 2147483647 h 51"/>
                  <a:gd name="T24" fmla="*/ 2147483647 w 93"/>
                  <a:gd name="T25" fmla="*/ 2147483647 h 51"/>
                  <a:gd name="T26" fmla="*/ 2147483647 w 93"/>
                  <a:gd name="T27" fmla="*/ 2147483647 h 51"/>
                  <a:gd name="T28" fmla="*/ 2147483647 w 93"/>
                  <a:gd name="T29" fmla="*/ 2147483647 h 51"/>
                  <a:gd name="T30" fmla="*/ 2147483647 w 93"/>
                  <a:gd name="T31" fmla="*/ 2147483647 h 51"/>
                  <a:gd name="T32" fmla="*/ 2147483647 w 93"/>
                  <a:gd name="T33" fmla="*/ 2147483647 h 51"/>
                  <a:gd name="T34" fmla="*/ 2147483647 w 93"/>
                  <a:gd name="T35" fmla="*/ 2147483647 h 51"/>
                  <a:gd name="T36" fmla="*/ 2147483647 w 93"/>
                  <a:gd name="T37" fmla="*/ 2147483647 h 51"/>
                  <a:gd name="T38" fmla="*/ 2147483647 w 93"/>
                  <a:gd name="T39" fmla="*/ 2147483647 h 51"/>
                  <a:gd name="T40" fmla="*/ 2147483647 w 93"/>
                  <a:gd name="T41" fmla="*/ 2147483647 h 51"/>
                  <a:gd name="T42" fmla="*/ 2147483647 w 93"/>
                  <a:gd name="T43" fmla="*/ 2147483647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93"/>
                  <a:gd name="T67" fmla="*/ 0 h 51"/>
                  <a:gd name="T68" fmla="*/ 93 w 93"/>
                  <a:gd name="T69" fmla="*/ 51 h 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93" h="51">
                    <a:moveTo>
                      <a:pt x="34" y="7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2" y="5"/>
                    </a:lnTo>
                    <a:lnTo>
                      <a:pt x="26" y="14"/>
                    </a:lnTo>
                    <a:lnTo>
                      <a:pt x="43" y="17"/>
                    </a:lnTo>
                    <a:lnTo>
                      <a:pt x="62" y="26"/>
                    </a:lnTo>
                    <a:lnTo>
                      <a:pt x="64" y="30"/>
                    </a:lnTo>
                    <a:lnTo>
                      <a:pt x="72" y="32"/>
                    </a:lnTo>
                    <a:lnTo>
                      <a:pt x="74" y="37"/>
                    </a:lnTo>
                    <a:lnTo>
                      <a:pt x="83" y="42"/>
                    </a:lnTo>
                    <a:lnTo>
                      <a:pt x="92" y="50"/>
                    </a:lnTo>
                    <a:lnTo>
                      <a:pt x="91" y="46"/>
                    </a:lnTo>
                    <a:lnTo>
                      <a:pt x="88" y="36"/>
                    </a:lnTo>
                    <a:lnTo>
                      <a:pt x="82" y="31"/>
                    </a:lnTo>
                    <a:lnTo>
                      <a:pt x="77" y="32"/>
                    </a:lnTo>
                    <a:lnTo>
                      <a:pt x="65" y="22"/>
                    </a:lnTo>
                    <a:lnTo>
                      <a:pt x="53" y="16"/>
                    </a:lnTo>
                    <a:lnTo>
                      <a:pt x="48" y="9"/>
                    </a:lnTo>
                    <a:lnTo>
                      <a:pt x="41" y="9"/>
                    </a:lnTo>
                    <a:lnTo>
                      <a:pt x="38" y="12"/>
                    </a:lnTo>
                    <a:lnTo>
                      <a:pt x="34" y="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9" name="Freeform 284" descr="25%"/>
              <p:cNvSpPr>
                <a:spLocks/>
              </p:cNvSpPr>
              <p:nvPr/>
            </p:nvSpPr>
            <p:spPr bwMode="auto">
              <a:xfrm>
                <a:off x="7546975" y="4292600"/>
                <a:ext cx="652463" cy="361950"/>
              </a:xfrm>
              <a:custGeom>
                <a:avLst/>
                <a:gdLst>
                  <a:gd name="T0" fmla="*/ 2147483647 w 411"/>
                  <a:gd name="T1" fmla="*/ 2147483647 h 228"/>
                  <a:gd name="T2" fmla="*/ 2147483647 w 411"/>
                  <a:gd name="T3" fmla="*/ 2147483647 h 228"/>
                  <a:gd name="T4" fmla="*/ 2147483647 w 411"/>
                  <a:gd name="T5" fmla="*/ 2147483647 h 228"/>
                  <a:gd name="T6" fmla="*/ 2147483647 w 411"/>
                  <a:gd name="T7" fmla="*/ 2147483647 h 228"/>
                  <a:gd name="T8" fmla="*/ 2147483647 w 411"/>
                  <a:gd name="T9" fmla="*/ 2147483647 h 228"/>
                  <a:gd name="T10" fmla="*/ 2147483647 w 411"/>
                  <a:gd name="T11" fmla="*/ 2147483647 h 228"/>
                  <a:gd name="T12" fmla="*/ 2147483647 w 411"/>
                  <a:gd name="T13" fmla="*/ 2147483647 h 228"/>
                  <a:gd name="T14" fmla="*/ 2147483647 w 411"/>
                  <a:gd name="T15" fmla="*/ 2147483647 h 228"/>
                  <a:gd name="T16" fmla="*/ 2147483647 w 411"/>
                  <a:gd name="T17" fmla="*/ 2147483647 h 228"/>
                  <a:gd name="T18" fmla="*/ 2147483647 w 411"/>
                  <a:gd name="T19" fmla="*/ 2147483647 h 228"/>
                  <a:gd name="T20" fmla="*/ 2147483647 w 411"/>
                  <a:gd name="T21" fmla="*/ 2147483647 h 228"/>
                  <a:gd name="T22" fmla="*/ 2147483647 w 411"/>
                  <a:gd name="T23" fmla="*/ 2147483647 h 228"/>
                  <a:gd name="T24" fmla="*/ 2147483647 w 411"/>
                  <a:gd name="T25" fmla="*/ 2147483647 h 228"/>
                  <a:gd name="T26" fmla="*/ 2147483647 w 411"/>
                  <a:gd name="T27" fmla="*/ 2147483647 h 228"/>
                  <a:gd name="T28" fmla="*/ 2147483647 w 411"/>
                  <a:gd name="T29" fmla="*/ 2147483647 h 228"/>
                  <a:gd name="T30" fmla="*/ 2147483647 w 411"/>
                  <a:gd name="T31" fmla="*/ 2147483647 h 228"/>
                  <a:gd name="T32" fmla="*/ 2147483647 w 411"/>
                  <a:gd name="T33" fmla="*/ 2147483647 h 228"/>
                  <a:gd name="T34" fmla="*/ 2147483647 w 411"/>
                  <a:gd name="T35" fmla="*/ 2147483647 h 228"/>
                  <a:gd name="T36" fmla="*/ 2147483647 w 411"/>
                  <a:gd name="T37" fmla="*/ 2147483647 h 228"/>
                  <a:gd name="T38" fmla="*/ 2147483647 w 411"/>
                  <a:gd name="T39" fmla="*/ 2147483647 h 228"/>
                  <a:gd name="T40" fmla="*/ 2147483647 w 411"/>
                  <a:gd name="T41" fmla="*/ 2147483647 h 228"/>
                  <a:gd name="T42" fmla="*/ 2147483647 w 411"/>
                  <a:gd name="T43" fmla="*/ 2147483647 h 228"/>
                  <a:gd name="T44" fmla="*/ 2147483647 w 411"/>
                  <a:gd name="T45" fmla="*/ 2147483647 h 228"/>
                  <a:gd name="T46" fmla="*/ 2147483647 w 411"/>
                  <a:gd name="T47" fmla="*/ 2147483647 h 228"/>
                  <a:gd name="T48" fmla="*/ 2147483647 w 411"/>
                  <a:gd name="T49" fmla="*/ 2147483647 h 228"/>
                  <a:gd name="T50" fmla="*/ 2147483647 w 411"/>
                  <a:gd name="T51" fmla="*/ 2147483647 h 228"/>
                  <a:gd name="T52" fmla="*/ 2147483647 w 411"/>
                  <a:gd name="T53" fmla="*/ 2147483647 h 228"/>
                  <a:gd name="T54" fmla="*/ 2147483647 w 411"/>
                  <a:gd name="T55" fmla="*/ 2147483647 h 228"/>
                  <a:gd name="T56" fmla="*/ 2147483647 w 411"/>
                  <a:gd name="T57" fmla="*/ 2147483647 h 228"/>
                  <a:gd name="T58" fmla="*/ 2147483647 w 411"/>
                  <a:gd name="T59" fmla="*/ 2147483647 h 228"/>
                  <a:gd name="T60" fmla="*/ 2147483647 w 411"/>
                  <a:gd name="T61" fmla="*/ 2147483647 h 228"/>
                  <a:gd name="T62" fmla="*/ 2147483647 w 411"/>
                  <a:gd name="T63" fmla="*/ 2147483647 h 228"/>
                  <a:gd name="T64" fmla="*/ 2147483647 w 411"/>
                  <a:gd name="T65" fmla="*/ 2147483647 h 228"/>
                  <a:gd name="T66" fmla="*/ 2147483647 w 411"/>
                  <a:gd name="T67" fmla="*/ 2147483647 h 228"/>
                  <a:gd name="T68" fmla="*/ 2147483647 w 411"/>
                  <a:gd name="T69" fmla="*/ 2147483647 h 228"/>
                  <a:gd name="T70" fmla="*/ 2147483647 w 411"/>
                  <a:gd name="T71" fmla="*/ 2147483647 h 228"/>
                  <a:gd name="T72" fmla="*/ 2147483647 w 411"/>
                  <a:gd name="T73" fmla="*/ 2147483647 h 228"/>
                  <a:gd name="T74" fmla="*/ 2147483647 w 411"/>
                  <a:gd name="T75" fmla="*/ 2147483647 h 228"/>
                  <a:gd name="T76" fmla="*/ 2147483647 w 411"/>
                  <a:gd name="T77" fmla="*/ 2147483647 h 228"/>
                  <a:gd name="T78" fmla="*/ 2147483647 w 411"/>
                  <a:gd name="T79" fmla="*/ 2147483647 h 228"/>
                  <a:gd name="T80" fmla="*/ 2147483647 w 411"/>
                  <a:gd name="T81" fmla="*/ 2147483647 h 228"/>
                  <a:gd name="T82" fmla="*/ 2147483647 w 411"/>
                  <a:gd name="T83" fmla="*/ 2147483647 h 228"/>
                  <a:gd name="T84" fmla="*/ 2147483647 w 411"/>
                  <a:gd name="T85" fmla="*/ 2147483647 h 228"/>
                  <a:gd name="T86" fmla="*/ 2147483647 w 411"/>
                  <a:gd name="T87" fmla="*/ 2147483647 h 228"/>
                  <a:gd name="T88" fmla="*/ 2147483647 w 411"/>
                  <a:gd name="T89" fmla="*/ 2147483647 h 228"/>
                  <a:gd name="T90" fmla="*/ 2147483647 w 411"/>
                  <a:gd name="T91" fmla="*/ 2147483647 h 228"/>
                  <a:gd name="T92" fmla="*/ 2147483647 w 411"/>
                  <a:gd name="T93" fmla="*/ 2147483647 h 228"/>
                  <a:gd name="T94" fmla="*/ 2147483647 w 411"/>
                  <a:gd name="T95" fmla="*/ 2147483647 h 228"/>
                  <a:gd name="T96" fmla="*/ 2147483647 w 411"/>
                  <a:gd name="T97" fmla="*/ 2147483647 h 228"/>
                  <a:gd name="T98" fmla="*/ 2147483647 w 411"/>
                  <a:gd name="T99" fmla="*/ 2147483647 h 228"/>
                  <a:gd name="T100" fmla="*/ 2147483647 w 411"/>
                  <a:gd name="T101" fmla="*/ 2147483647 h 228"/>
                  <a:gd name="T102" fmla="*/ 2147483647 w 411"/>
                  <a:gd name="T103" fmla="*/ 2147483647 h 228"/>
                  <a:gd name="T104" fmla="*/ 2147483647 w 411"/>
                  <a:gd name="T105" fmla="*/ 2147483647 h 228"/>
                  <a:gd name="T106" fmla="*/ 2147483647 w 411"/>
                  <a:gd name="T107" fmla="*/ 2147483647 h 228"/>
                  <a:gd name="T108" fmla="*/ 2147483647 w 411"/>
                  <a:gd name="T109" fmla="*/ 2147483647 h 228"/>
                  <a:gd name="T110" fmla="*/ 2147483647 w 411"/>
                  <a:gd name="T111" fmla="*/ 2147483647 h 228"/>
                  <a:gd name="T112" fmla="*/ 2147483647 w 411"/>
                  <a:gd name="T113" fmla="*/ 2147483647 h 228"/>
                  <a:gd name="T114" fmla="*/ 2147483647 w 411"/>
                  <a:gd name="T115" fmla="*/ 2147483647 h 228"/>
                  <a:gd name="T116" fmla="*/ 2147483647 w 411"/>
                  <a:gd name="T117" fmla="*/ 2147483647 h 228"/>
                  <a:gd name="T118" fmla="*/ 2147483647 w 411"/>
                  <a:gd name="T119" fmla="*/ 2147483647 h 22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11"/>
                  <a:gd name="T181" fmla="*/ 0 h 228"/>
                  <a:gd name="T182" fmla="*/ 411 w 411"/>
                  <a:gd name="T183" fmla="*/ 228 h 22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11" h="228">
                    <a:moveTo>
                      <a:pt x="148" y="169"/>
                    </a:moveTo>
                    <a:lnTo>
                      <a:pt x="147" y="168"/>
                    </a:lnTo>
                    <a:lnTo>
                      <a:pt x="142" y="167"/>
                    </a:lnTo>
                    <a:lnTo>
                      <a:pt x="141" y="167"/>
                    </a:lnTo>
                    <a:lnTo>
                      <a:pt x="136" y="167"/>
                    </a:lnTo>
                    <a:lnTo>
                      <a:pt x="131" y="169"/>
                    </a:lnTo>
                    <a:lnTo>
                      <a:pt x="121" y="178"/>
                    </a:lnTo>
                    <a:lnTo>
                      <a:pt x="119" y="179"/>
                    </a:lnTo>
                    <a:lnTo>
                      <a:pt x="113" y="177"/>
                    </a:lnTo>
                    <a:lnTo>
                      <a:pt x="105" y="174"/>
                    </a:lnTo>
                    <a:lnTo>
                      <a:pt x="102" y="178"/>
                    </a:lnTo>
                    <a:lnTo>
                      <a:pt x="99" y="178"/>
                    </a:lnTo>
                    <a:lnTo>
                      <a:pt x="90" y="179"/>
                    </a:lnTo>
                    <a:lnTo>
                      <a:pt x="83" y="185"/>
                    </a:lnTo>
                    <a:lnTo>
                      <a:pt x="80" y="193"/>
                    </a:lnTo>
                    <a:lnTo>
                      <a:pt x="77" y="193"/>
                    </a:lnTo>
                    <a:lnTo>
                      <a:pt x="71" y="193"/>
                    </a:lnTo>
                    <a:lnTo>
                      <a:pt x="65" y="191"/>
                    </a:lnTo>
                    <a:lnTo>
                      <a:pt x="61" y="187"/>
                    </a:lnTo>
                    <a:lnTo>
                      <a:pt x="59" y="187"/>
                    </a:lnTo>
                    <a:lnTo>
                      <a:pt x="56" y="188"/>
                    </a:lnTo>
                    <a:lnTo>
                      <a:pt x="50" y="189"/>
                    </a:lnTo>
                    <a:lnTo>
                      <a:pt x="50" y="187"/>
                    </a:lnTo>
                    <a:lnTo>
                      <a:pt x="50" y="186"/>
                    </a:lnTo>
                    <a:lnTo>
                      <a:pt x="49" y="185"/>
                    </a:lnTo>
                    <a:lnTo>
                      <a:pt x="50" y="184"/>
                    </a:lnTo>
                    <a:lnTo>
                      <a:pt x="50" y="182"/>
                    </a:lnTo>
                    <a:lnTo>
                      <a:pt x="51" y="182"/>
                    </a:lnTo>
                    <a:lnTo>
                      <a:pt x="51" y="181"/>
                    </a:lnTo>
                    <a:lnTo>
                      <a:pt x="50" y="180"/>
                    </a:lnTo>
                    <a:lnTo>
                      <a:pt x="49" y="179"/>
                    </a:lnTo>
                    <a:lnTo>
                      <a:pt x="47" y="179"/>
                    </a:lnTo>
                    <a:lnTo>
                      <a:pt x="47" y="178"/>
                    </a:lnTo>
                    <a:lnTo>
                      <a:pt x="47" y="177"/>
                    </a:lnTo>
                    <a:lnTo>
                      <a:pt x="47" y="176"/>
                    </a:lnTo>
                    <a:lnTo>
                      <a:pt x="46" y="175"/>
                    </a:lnTo>
                    <a:lnTo>
                      <a:pt x="45" y="175"/>
                    </a:lnTo>
                    <a:lnTo>
                      <a:pt x="44" y="175"/>
                    </a:lnTo>
                    <a:lnTo>
                      <a:pt x="43" y="176"/>
                    </a:lnTo>
                    <a:lnTo>
                      <a:pt x="42" y="177"/>
                    </a:lnTo>
                    <a:lnTo>
                      <a:pt x="42" y="178"/>
                    </a:lnTo>
                    <a:lnTo>
                      <a:pt x="42" y="179"/>
                    </a:lnTo>
                    <a:lnTo>
                      <a:pt x="41" y="179"/>
                    </a:lnTo>
                    <a:lnTo>
                      <a:pt x="41" y="180"/>
                    </a:lnTo>
                    <a:lnTo>
                      <a:pt x="41" y="181"/>
                    </a:lnTo>
                    <a:lnTo>
                      <a:pt x="39" y="181"/>
                    </a:lnTo>
                    <a:lnTo>
                      <a:pt x="37" y="181"/>
                    </a:lnTo>
                    <a:lnTo>
                      <a:pt x="37" y="182"/>
                    </a:lnTo>
                    <a:lnTo>
                      <a:pt x="37" y="183"/>
                    </a:lnTo>
                    <a:lnTo>
                      <a:pt x="36" y="184"/>
                    </a:lnTo>
                    <a:lnTo>
                      <a:pt x="37" y="185"/>
                    </a:lnTo>
                    <a:lnTo>
                      <a:pt x="37" y="186"/>
                    </a:lnTo>
                    <a:lnTo>
                      <a:pt x="36" y="186"/>
                    </a:lnTo>
                    <a:lnTo>
                      <a:pt x="35" y="186"/>
                    </a:lnTo>
                    <a:lnTo>
                      <a:pt x="34" y="187"/>
                    </a:lnTo>
                    <a:lnTo>
                      <a:pt x="33" y="187"/>
                    </a:lnTo>
                    <a:lnTo>
                      <a:pt x="32" y="187"/>
                    </a:lnTo>
                    <a:lnTo>
                      <a:pt x="31" y="187"/>
                    </a:lnTo>
                    <a:lnTo>
                      <a:pt x="30" y="187"/>
                    </a:lnTo>
                    <a:lnTo>
                      <a:pt x="30" y="188"/>
                    </a:lnTo>
                    <a:lnTo>
                      <a:pt x="30" y="187"/>
                    </a:lnTo>
                    <a:lnTo>
                      <a:pt x="29" y="187"/>
                    </a:lnTo>
                    <a:lnTo>
                      <a:pt x="27" y="187"/>
                    </a:lnTo>
                    <a:lnTo>
                      <a:pt x="27" y="186"/>
                    </a:lnTo>
                    <a:lnTo>
                      <a:pt x="27" y="185"/>
                    </a:lnTo>
                    <a:lnTo>
                      <a:pt x="26" y="184"/>
                    </a:lnTo>
                    <a:lnTo>
                      <a:pt x="25" y="182"/>
                    </a:lnTo>
                    <a:lnTo>
                      <a:pt x="24" y="183"/>
                    </a:lnTo>
                    <a:lnTo>
                      <a:pt x="24" y="182"/>
                    </a:lnTo>
                    <a:lnTo>
                      <a:pt x="23" y="181"/>
                    </a:lnTo>
                    <a:lnTo>
                      <a:pt x="22" y="181"/>
                    </a:lnTo>
                    <a:lnTo>
                      <a:pt x="21" y="181"/>
                    </a:lnTo>
                    <a:lnTo>
                      <a:pt x="20" y="181"/>
                    </a:lnTo>
                    <a:lnTo>
                      <a:pt x="19" y="181"/>
                    </a:lnTo>
                    <a:lnTo>
                      <a:pt x="18" y="180"/>
                    </a:lnTo>
                    <a:lnTo>
                      <a:pt x="18" y="179"/>
                    </a:lnTo>
                    <a:lnTo>
                      <a:pt x="18" y="178"/>
                    </a:lnTo>
                    <a:lnTo>
                      <a:pt x="18" y="177"/>
                    </a:lnTo>
                    <a:lnTo>
                      <a:pt x="18" y="176"/>
                    </a:lnTo>
                    <a:lnTo>
                      <a:pt x="18" y="175"/>
                    </a:lnTo>
                    <a:lnTo>
                      <a:pt x="18" y="174"/>
                    </a:lnTo>
                    <a:lnTo>
                      <a:pt x="18" y="173"/>
                    </a:lnTo>
                    <a:lnTo>
                      <a:pt x="17" y="172"/>
                    </a:lnTo>
                    <a:lnTo>
                      <a:pt x="17" y="173"/>
                    </a:lnTo>
                    <a:lnTo>
                      <a:pt x="16" y="173"/>
                    </a:lnTo>
                    <a:lnTo>
                      <a:pt x="15" y="172"/>
                    </a:lnTo>
                    <a:lnTo>
                      <a:pt x="14" y="172"/>
                    </a:lnTo>
                    <a:lnTo>
                      <a:pt x="13" y="171"/>
                    </a:lnTo>
                    <a:lnTo>
                      <a:pt x="12" y="171"/>
                    </a:lnTo>
                    <a:lnTo>
                      <a:pt x="11" y="171"/>
                    </a:lnTo>
                    <a:lnTo>
                      <a:pt x="10" y="170"/>
                    </a:lnTo>
                    <a:lnTo>
                      <a:pt x="9" y="170"/>
                    </a:lnTo>
                    <a:lnTo>
                      <a:pt x="9" y="169"/>
                    </a:lnTo>
                    <a:lnTo>
                      <a:pt x="8" y="169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5" y="169"/>
                    </a:lnTo>
                    <a:lnTo>
                      <a:pt x="4" y="169"/>
                    </a:lnTo>
                    <a:lnTo>
                      <a:pt x="3" y="169"/>
                    </a:lnTo>
                    <a:lnTo>
                      <a:pt x="4" y="168"/>
                    </a:lnTo>
                    <a:lnTo>
                      <a:pt x="4" y="167"/>
                    </a:lnTo>
                    <a:lnTo>
                      <a:pt x="6" y="167"/>
                    </a:lnTo>
                    <a:lnTo>
                      <a:pt x="6" y="166"/>
                    </a:lnTo>
                    <a:lnTo>
                      <a:pt x="6" y="165"/>
                    </a:lnTo>
                    <a:lnTo>
                      <a:pt x="5" y="164"/>
                    </a:lnTo>
                    <a:lnTo>
                      <a:pt x="6" y="163"/>
                    </a:lnTo>
                    <a:lnTo>
                      <a:pt x="5" y="163"/>
                    </a:lnTo>
                    <a:lnTo>
                      <a:pt x="5" y="161"/>
                    </a:lnTo>
                    <a:lnTo>
                      <a:pt x="4" y="161"/>
                    </a:lnTo>
                    <a:lnTo>
                      <a:pt x="3" y="160"/>
                    </a:lnTo>
                    <a:lnTo>
                      <a:pt x="2" y="159"/>
                    </a:lnTo>
                    <a:lnTo>
                      <a:pt x="1" y="159"/>
                    </a:lnTo>
                    <a:lnTo>
                      <a:pt x="2" y="158"/>
                    </a:lnTo>
                    <a:lnTo>
                      <a:pt x="2" y="157"/>
                    </a:lnTo>
                    <a:lnTo>
                      <a:pt x="3" y="156"/>
                    </a:lnTo>
                    <a:lnTo>
                      <a:pt x="2" y="155"/>
                    </a:lnTo>
                    <a:lnTo>
                      <a:pt x="1" y="155"/>
                    </a:lnTo>
                    <a:lnTo>
                      <a:pt x="2" y="153"/>
                    </a:lnTo>
                    <a:lnTo>
                      <a:pt x="0" y="151"/>
                    </a:lnTo>
                    <a:lnTo>
                      <a:pt x="1" y="148"/>
                    </a:lnTo>
                    <a:lnTo>
                      <a:pt x="3" y="147"/>
                    </a:lnTo>
                    <a:lnTo>
                      <a:pt x="4" y="145"/>
                    </a:lnTo>
                    <a:lnTo>
                      <a:pt x="6" y="143"/>
                    </a:lnTo>
                    <a:lnTo>
                      <a:pt x="7" y="143"/>
                    </a:lnTo>
                    <a:lnTo>
                      <a:pt x="7" y="142"/>
                    </a:lnTo>
                    <a:lnTo>
                      <a:pt x="8" y="140"/>
                    </a:lnTo>
                    <a:lnTo>
                      <a:pt x="6" y="140"/>
                    </a:lnTo>
                    <a:lnTo>
                      <a:pt x="6" y="139"/>
                    </a:lnTo>
                    <a:lnTo>
                      <a:pt x="6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7" y="135"/>
                    </a:lnTo>
                    <a:lnTo>
                      <a:pt x="5" y="135"/>
                    </a:lnTo>
                    <a:lnTo>
                      <a:pt x="5" y="134"/>
                    </a:lnTo>
                    <a:lnTo>
                      <a:pt x="4" y="134"/>
                    </a:lnTo>
                    <a:lnTo>
                      <a:pt x="3" y="133"/>
                    </a:lnTo>
                    <a:lnTo>
                      <a:pt x="2" y="132"/>
                    </a:lnTo>
                    <a:lnTo>
                      <a:pt x="12" y="128"/>
                    </a:lnTo>
                    <a:lnTo>
                      <a:pt x="13" y="125"/>
                    </a:lnTo>
                    <a:lnTo>
                      <a:pt x="15" y="123"/>
                    </a:lnTo>
                    <a:lnTo>
                      <a:pt x="17" y="124"/>
                    </a:lnTo>
                    <a:lnTo>
                      <a:pt x="17" y="128"/>
                    </a:lnTo>
                    <a:lnTo>
                      <a:pt x="19" y="128"/>
                    </a:lnTo>
                    <a:lnTo>
                      <a:pt x="25" y="128"/>
                    </a:lnTo>
                    <a:lnTo>
                      <a:pt x="26" y="134"/>
                    </a:lnTo>
                    <a:lnTo>
                      <a:pt x="30" y="134"/>
                    </a:lnTo>
                    <a:lnTo>
                      <a:pt x="32" y="138"/>
                    </a:lnTo>
                    <a:lnTo>
                      <a:pt x="30" y="140"/>
                    </a:lnTo>
                    <a:lnTo>
                      <a:pt x="32" y="143"/>
                    </a:lnTo>
                    <a:lnTo>
                      <a:pt x="36" y="141"/>
                    </a:lnTo>
                    <a:lnTo>
                      <a:pt x="40" y="142"/>
                    </a:lnTo>
                    <a:lnTo>
                      <a:pt x="38" y="148"/>
                    </a:lnTo>
                    <a:lnTo>
                      <a:pt x="35" y="151"/>
                    </a:lnTo>
                    <a:lnTo>
                      <a:pt x="38" y="151"/>
                    </a:lnTo>
                    <a:lnTo>
                      <a:pt x="45" y="148"/>
                    </a:lnTo>
                    <a:lnTo>
                      <a:pt x="53" y="138"/>
                    </a:lnTo>
                    <a:lnTo>
                      <a:pt x="50" y="133"/>
                    </a:lnTo>
                    <a:lnTo>
                      <a:pt x="51" y="127"/>
                    </a:lnTo>
                    <a:lnTo>
                      <a:pt x="53" y="126"/>
                    </a:lnTo>
                    <a:lnTo>
                      <a:pt x="53" y="129"/>
                    </a:lnTo>
                    <a:lnTo>
                      <a:pt x="58" y="131"/>
                    </a:lnTo>
                    <a:lnTo>
                      <a:pt x="59" y="128"/>
                    </a:lnTo>
                    <a:lnTo>
                      <a:pt x="64" y="128"/>
                    </a:lnTo>
                    <a:lnTo>
                      <a:pt x="68" y="131"/>
                    </a:lnTo>
                    <a:lnTo>
                      <a:pt x="68" y="133"/>
                    </a:lnTo>
                    <a:lnTo>
                      <a:pt x="74" y="130"/>
                    </a:lnTo>
                    <a:lnTo>
                      <a:pt x="76" y="132"/>
                    </a:lnTo>
                    <a:lnTo>
                      <a:pt x="74" y="134"/>
                    </a:lnTo>
                    <a:lnTo>
                      <a:pt x="75" y="134"/>
                    </a:lnTo>
                    <a:lnTo>
                      <a:pt x="77" y="134"/>
                    </a:lnTo>
                    <a:lnTo>
                      <a:pt x="79" y="139"/>
                    </a:lnTo>
                    <a:lnTo>
                      <a:pt x="79" y="140"/>
                    </a:lnTo>
                    <a:lnTo>
                      <a:pt x="85" y="140"/>
                    </a:lnTo>
                    <a:lnTo>
                      <a:pt x="88" y="138"/>
                    </a:lnTo>
                    <a:lnTo>
                      <a:pt x="91" y="137"/>
                    </a:lnTo>
                    <a:lnTo>
                      <a:pt x="92" y="138"/>
                    </a:lnTo>
                    <a:lnTo>
                      <a:pt x="91" y="140"/>
                    </a:lnTo>
                    <a:lnTo>
                      <a:pt x="94" y="140"/>
                    </a:lnTo>
                    <a:lnTo>
                      <a:pt x="97" y="136"/>
                    </a:lnTo>
                    <a:lnTo>
                      <a:pt x="101" y="136"/>
                    </a:lnTo>
                    <a:lnTo>
                      <a:pt x="101" y="134"/>
                    </a:lnTo>
                    <a:lnTo>
                      <a:pt x="102" y="133"/>
                    </a:lnTo>
                    <a:lnTo>
                      <a:pt x="103" y="131"/>
                    </a:lnTo>
                    <a:lnTo>
                      <a:pt x="111" y="129"/>
                    </a:lnTo>
                    <a:lnTo>
                      <a:pt x="112" y="127"/>
                    </a:lnTo>
                    <a:lnTo>
                      <a:pt x="113" y="124"/>
                    </a:lnTo>
                    <a:lnTo>
                      <a:pt x="116" y="125"/>
                    </a:lnTo>
                    <a:lnTo>
                      <a:pt x="121" y="124"/>
                    </a:lnTo>
                    <a:lnTo>
                      <a:pt x="125" y="125"/>
                    </a:lnTo>
                    <a:lnTo>
                      <a:pt x="127" y="123"/>
                    </a:lnTo>
                    <a:lnTo>
                      <a:pt x="133" y="122"/>
                    </a:lnTo>
                    <a:lnTo>
                      <a:pt x="137" y="122"/>
                    </a:lnTo>
                    <a:lnTo>
                      <a:pt x="144" y="124"/>
                    </a:lnTo>
                    <a:lnTo>
                      <a:pt x="145" y="121"/>
                    </a:lnTo>
                    <a:lnTo>
                      <a:pt x="143" y="116"/>
                    </a:lnTo>
                    <a:lnTo>
                      <a:pt x="148" y="112"/>
                    </a:lnTo>
                    <a:lnTo>
                      <a:pt x="147" y="116"/>
                    </a:lnTo>
                    <a:lnTo>
                      <a:pt x="148" y="117"/>
                    </a:lnTo>
                    <a:lnTo>
                      <a:pt x="152" y="116"/>
                    </a:lnTo>
                    <a:lnTo>
                      <a:pt x="154" y="116"/>
                    </a:lnTo>
                    <a:lnTo>
                      <a:pt x="158" y="116"/>
                    </a:lnTo>
                    <a:lnTo>
                      <a:pt x="159" y="119"/>
                    </a:lnTo>
                    <a:lnTo>
                      <a:pt x="161" y="122"/>
                    </a:lnTo>
                    <a:lnTo>
                      <a:pt x="164" y="122"/>
                    </a:lnTo>
                    <a:lnTo>
                      <a:pt x="165" y="122"/>
                    </a:lnTo>
                    <a:lnTo>
                      <a:pt x="166" y="122"/>
                    </a:lnTo>
                    <a:lnTo>
                      <a:pt x="167" y="120"/>
                    </a:lnTo>
                    <a:lnTo>
                      <a:pt x="171" y="120"/>
                    </a:lnTo>
                    <a:lnTo>
                      <a:pt x="174" y="120"/>
                    </a:lnTo>
                    <a:lnTo>
                      <a:pt x="174" y="122"/>
                    </a:lnTo>
                    <a:lnTo>
                      <a:pt x="178" y="126"/>
                    </a:lnTo>
                    <a:lnTo>
                      <a:pt x="176" y="128"/>
                    </a:lnTo>
                    <a:lnTo>
                      <a:pt x="177" y="131"/>
                    </a:lnTo>
                    <a:lnTo>
                      <a:pt x="179" y="132"/>
                    </a:lnTo>
                    <a:lnTo>
                      <a:pt x="186" y="135"/>
                    </a:lnTo>
                    <a:lnTo>
                      <a:pt x="189" y="136"/>
                    </a:lnTo>
                    <a:lnTo>
                      <a:pt x="191" y="134"/>
                    </a:lnTo>
                    <a:lnTo>
                      <a:pt x="191" y="127"/>
                    </a:lnTo>
                    <a:lnTo>
                      <a:pt x="193" y="122"/>
                    </a:lnTo>
                    <a:lnTo>
                      <a:pt x="191" y="116"/>
                    </a:lnTo>
                    <a:lnTo>
                      <a:pt x="188" y="114"/>
                    </a:lnTo>
                    <a:lnTo>
                      <a:pt x="186" y="116"/>
                    </a:lnTo>
                    <a:lnTo>
                      <a:pt x="183" y="116"/>
                    </a:lnTo>
                    <a:lnTo>
                      <a:pt x="182" y="114"/>
                    </a:lnTo>
                    <a:lnTo>
                      <a:pt x="184" y="112"/>
                    </a:lnTo>
                    <a:lnTo>
                      <a:pt x="183" y="110"/>
                    </a:lnTo>
                    <a:lnTo>
                      <a:pt x="187" y="103"/>
                    </a:lnTo>
                    <a:lnTo>
                      <a:pt x="183" y="94"/>
                    </a:lnTo>
                    <a:lnTo>
                      <a:pt x="181" y="93"/>
                    </a:lnTo>
                    <a:lnTo>
                      <a:pt x="180" y="90"/>
                    </a:lnTo>
                    <a:lnTo>
                      <a:pt x="180" y="89"/>
                    </a:lnTo>
                    <a:lnTo>
                      <a:pt x="177" y="86"/>
                    </a:lnTo>
                    <a:lnTo>
                      <a:pt x="175" y="84"/>
                    </a:lnTo>
                    <a:lnTo>
                      <a:pt x="175" y="80"/>
                    </a:lnTo>
                    <a:lnTo>
                      <a:pt x="175" y="79"/>
                    </a:lnTo>
                    <a:lnTo>
                      <a:pt x="177" y="80"/>
                    </a:lnTo>
                    <a:lnTo>
                      <a:pt x="179" y="76"/>
                    </a:lnTo>
                    <a:lnTo>
                      <a:pt x="181" y="74"/>
                    </a:lnTo>
                    <a:lnTo>
                      <a:pt x="184" y="73"/>
                    </a:lnTo>
                    <a:lnTo>
                      <a:pt x="187" y="71"/>
                    </a:lnTo>
                    <a:lnTo>
                      <a:pt x="190" y="68"/>
                    </a:lnTo>
                    <a:lnTo>
                      <a:pt x="197" y="65"/>
                    </a:lnTo>
                    <a:lnTo>
                      <a:pt x="200" y="65"/>
                    </a:lnTo>
                    <a:lnTo>
                      <a:pt x="204" y="63"/>
                    </a:lnTo>
                    <a:lnTo>
                      <a:pt x="208" y="58"/>
                    </a:lnTo>
                    <a:lnTo>
                      <a:pt x="210" y="53"/>
                    </a:lnTo>
                    <a:lnTo>
                      <a:pt x="212" y="46"/>
                    </a:lnTo>
                    <a:lnTo>
                      <a:pt x="210" y="42"/>
                    </a:lnTo>
                    <a:lnTo>
                      <a:pt x="210" y="40"/>
                    </a:lnTo>
                    <a:lnTo>
                      <a:pt x="214" y="40"/>
                    </a:lnTo>
                    <a:lnTo>
                      <a:pt x="214" y="38"/>
                    </a:lnTo>
                    <a:lnTo>
                      <a:pt x="218" y="41"/>
                    </a:lnTo>
                    <a:lnTo>
                      <a:pt x="220" y="40"/>
                    </a:lnTo>
                    <a:lnTo>
                      <a:pt x="225" y="44"/>
                    </a:lnTo>
                    <a:lnTo>
                      <a:pt x="228" y="39"/>
                    </a:lnTo>
                    <a:lnTo>
                      <a:pt x="230" y="40"/>
                    </a:lnTo>
                    <a:lnTo>
                      <a:pt x="231" y="38"/>
                    </a:lnTo>
                    <a:lnTo>
                      <a:pt x="232" y="29"/>
                    </a:lnTo>
                    <a:lnTo>
                      <a:pt x="229" y="27"/>
                    </a:lnTo>
                    <a:lnTo>
                      <a:pt x="232" y="23"/>
                    </a:lnTo>
                    <a:lnTo>
                      <a:pt x="233" y="23"/>
                    </a:lnTo>
                    <a:lnTo>
                      <a:pt x="236" y="26"/>
                    </a:lnTo>
                    <a:lnTo>
                      <a:pt x="237" y="27"/>
                    </a:lnTo>
                    <a:lnTo>
                      <a:pt x="238" y="28"/>
                    </a:lnTo>
                    <a:lnTo>
                      <a:pt x="240" y="28"/>
                    </a:lnTo>
                    <a:lnTo>
                      <a:pt x="241" y="29"/>
                    </a:lnTo>
                    <a:lnTo>
                      <a:pt x="241" y="30"/>
                    </a:lnTo>
                    <a:lnTo>
                      <a:pt x="242" y="30"/>
                    </a:lnTo>
                    <a:lnTo>
                      <a:pt x="241" y="30"/>
                    </a:lnTo>
                    <a:lnTo>
                      <a:pt x="242" y="31"/>
                    </a:lnTo>
                    <a:lnTo>
                      <a:pt x="243" y="31"/>
                    </a:lnTo>
                    <a:lnTo>
                      <a:pt x="243" y="33"/>
                    </a:lnTo>
                    <a:lnTo>
                      <a:pt x="242" y="33"/>
                    </a:lnTo>
                    <a:lnTo>
                      <a:pt x="241" y="34"/>
                    </a:lnTo>
                    <a:lnTo>
                      <a:pt x="242" y="35"/>
                    </a:lnTo>
                    <a:lnTo>
                      <a:pt x="243" y="35"/>
                    </a:lnTo>
                    <a:lnTo>
                      <a:pt x="243" y="36"/>
                    </a:lnTo>
                    <a:lnTo>
                      <a:pt x="243" y="37"/>
                    </a:lnTo>
                    <a:lnTo>
                      <a:pt x="243" y="38"/>
                    </a:lnTo>
                    <a:lnTo>
                      <a:pt x="244" y="38"/>
                    </a:lnTo>
                    <a:lnTo>
                      <a:pt x="245" y="38"/>
                    </a:lnTo>
                    <a:lnTo>
                      <a:pt x="246" y="38"/>
                    </a:lnTo>
                    <a:lnTo>
                      <a:pt x="247" y="38"/>
                    </a:lnTo>
                    <a:lnTo>
                      <a:pt x="248" y="38"/>
                    </a:lnTo>
                    <a:lnTo>
                      <a:pt x="249" y="38"/>
                    </a:lnTo>
                    <a:lnTo>
                      <a:pt x="250" y="38"/>
                    </a:lnTo>
                    <a:lnTo>
                      <a:pt x="252" y="38"/>
                    </a:lnTo>
                    <a:lnTo>
                      <a:pt x="253" y="39"/>
                    </a:lnTo>
                    <a:lnTo>
                      <a:pt x="255" y="38"/>
                    </a:lnTo>
                    <a:lnTo>
                      <a:pt x="256" y="39"/>
                    </a:lnTo>
                    <a:lnTo>
                      <a:pt x="257" y="40"/>
                    </a:lnTo>
                    <a:lnTo>
                      <a:pt x="258" y="41"/>
                    </a:lnTo>
                    <a:lnTo>
                      <a:pt x="259" y="40"/>
                    </a:lnTo>
                    <a:lnTo>
                      <a:pt x="259" y="39"/>
                    </a:lnTo>
                    <a:lnTo>
                      <a:pt x="260" y="39"/>
                    </a:lnTo>
                    <a:lnTo>
                      <a:pt x="261" y="39"/>
                    </a:lnTo>
                    <a:lnTo>
                      <a:pt x="261" y="38"/>
                    </a:lnTo>
                    <a:lnTo>
                      <a:pt x="263" y="38"/>
                    </a:lnTo>
                    <a:lnTo>
                      <a:pt x="264" y="37"/>
                    </a:lnTo>
                    <a:lnTo>
                      <a:pt x="264" y="35"/>
                    </a:lnTo>
                    <a:lnTo>
                      <a:pt x="264" y="34"/>
                    </a:lnTo>
                    <a:lnTo>
                      <a:pt x="263" y="33"/>
                    </a:lnTo>
                    <a:lnTo>
                      <a:pt x="264" y="33"/>
                    </a:lnTo>
                    <a:lnTo>
                      <a:pt x="265" y="33"/>
                    </a:lnTo>
                    <a:lnTo>
                      <a:pt x="266" y="33"/>
                    </a:lnTo>
                    <a:lnTo>
                      <a:pt x="267" y="34"/>
                    </a:lnTo>
                    <a:lnTo>
                      <a:pt x="267" y="35"/>
                    </a:lnTo>
                    <a:lnTo>
                      <a:pt x="268" y="35"/>
                    </a:lnTo>
                    <a:lnTo>
                      <a:pt x="269" y="35"/>
                    </a:lnTo>
                    <a:lnTo>
                      <a:pt x="269" y="36"/>
                    </a:lnTo>
                    <a:lnTo>
                      <a:pt x="270" y="36"/>
                    </a:lnTo>
                    <a:lnTo>
                      <a:pt x="273" y="34"/>
                    </a:lnTo>
                    <a:lnTo>
                      <a:pt x="273" y="36"/>
                    </a:lnTo>
                    <a:lnTo>
                      <a:pt x="274" y="36"/>
                    </a:lnTo>
                    <a:lnTo>
                      <a:pt x="275" y="38"/>
                    </a:lnTo>
                    <a:lnTo>
                      <a:pt x="277" y="38"/>
                    </a:lnTo>
                    <a:lnTo>
                      <a:pt x="278" y="38"/>
                    </a:lnTo>
                    <a:lnTo>
                      <a:pt x="278" y="37"/>
                    </a:lnTo>
                    <a:lnTo>
                      <a:pt x="279" y="36"/>
                    </a:lnTo>
                    <a:lnTo>
                      <a:pt x="278" y="35"/>
                    </a:lnTo>
                    <a:lnTo>
                      <a:pt x="279" y="33"/>
                    </a:lnTo>
                    <a:lnTo>
                      <a:pt x="278" y="33"/>
                    </a:lnTo>
                    <a:lnTo>
                      <a:pt x="279" y="30"/>
                    </a:lnTo>
                    <a:lnTo>
                      <a:pt x="279" y="28"/>
                    </a:lnTo>
                    <a:lnTo>
                      <a:pt x="280" y="27"/>
                    </a:lnTo>
                    <a:lnTo>
                      <a:pt x="281" y="27"/>
                    </a:lnTo>
                    <a:lnTo>
                      <a:pt x="282" y="25"/>
                    </a:lnTo>
                    <a:lnTo>
                      <a:pt x="283" y="25"/>
                    </a:lnTo>
                    <a:lnTo>
                      <a:pt x="282" y="24"/>
                    </a:lnTo>
                    <a:lnTo>
                      <a:pt x="283" y="22"/>
                    </a:lnTo>
                    <a:lnTo>
                      <a:pt x="283" y="21"/>
                    </a:lnTo>
                    <a:lnTo>
                      <a:pt x="284" y="21"/>
                    </a:lnTo>
                    <a:lnTo>
                      <a:pt x="285" y="21"/>
                    </a:lnTo>
                    <a:lnTo>
                      <a:pt x="286" y="21"/>
                    </a:lnTo>
                    <a:lnTo>
                      <a:pt x="287" y="21"/>
                    </a:lnTo>
                    <a:lnTo>
                      <a:pt x="288" y="21"/>
                    </a:lnTo>
                    <a:lnTo>
                      <a:pt x="291" y="22"/>
                    </a:lnTo>
                    <a:lnTo>
                      <a:pt x="291" y="21"/>
                    </a:lnTo>
                    <a:lnTo>
                      <a:pt x="290" y="20"/>
                    </a:lnTo>
                    <a:lnTo>
                      <a:pt x="291" y="19"/>
                    </a:lnTo>
                    <a:lnTo>
                      <a:pt x="291" y="18"/>
                    </a:lnTo>
                    <a:lnTo>
                      <a:pt x="291" y="17"/>
                    </a:lnTo>
                    <a:lnTo>
                      <a:pt x="291" y="15"/>
                    </a:lnTo>
                    <a:lnTo>
                      <a:pt x="291" y="13"/>
                    </a:lnTo>
                    <a:lnTo>
                      <a:pt x="291" y="10"/>
                    </a:lnTo>
                    <a:lnTo>
                      <a:pt x="291" y="8"/>
                    </a:lnTo>
                    <a:lnTo>
                      <a:pt x="291" y="7"/>
                    </a:lnTo>
                    <a:lnTo>
                      <a:pt x="291" y="4"/>
                    </a:lnTo>
                    <a:lnTo>
                      <a:pt x="291" y="3"/>
                    </a:lnTo>
                    <a:lnTo>
                      <a:pt x="292" y="2"/>
                    </a:lnTo>
                    <a:lnTo>
                      <a:pt x="291" y="1"/>
                    </a:lnTo>
                    <a:lnTo>
                      <a:pt x="291" y="0"/>
                    </a:lnTo>
                    <a:lnTo>
                      <a:pt x="292" y="1"/>
                    </a:lnTo>
                    <a:lnTo>
                      <a:pt x="293" y="0"/>
                    </a:lnTo>
                    <a:lnTo>
                      <a:pt x="294" y="1"/>
                    </a:lnTo>
                    <a:lnTo>
                      <a:pt x="296" y="0"/>
                    </a:lnTo>
                    <a:lnTo>
                      <a:pt x="296" y="2"/>
                    </a:lnTo>
                    <a:lnTo>
                      <a:pt x="297" y="2"/>
                    </a:lnTo>
                    <a:lnTo>
                      <a:pt x="299" y="2"/>
                    </a:lnTo>
                    <a:lnTo>
                      <a:pt x="300" y="2"/>
                    </a:lnTo>
                    <a:lnTo>
                      <a:pt x="300" y="3"/>
                    </a:lnTo>
                    <a:lnTo>
                      <a:pt x="301" y="3"/>
                    </a:lnTo>
                    <a:lnTo>
                      <a:pt x="300" y="3"/>
                    </a:lnTo>
                    <a:lnTo>
                      <a:pt x="301" y="4"/>
                    </a:lnTo>
                    <a:lnTo>
                      <a:pt x="300" y="6"/>
                    </a:lnTo>
                    <a:lnTo>
                      <a:pt x="301" y="6"/>
                    </a:lnTo>
                    <a:lnTo>
                      <a:pt x="302" y="6"/>
                    </a:lnTo>
                    <a:lnTo>
                      <a:pt x="303" y="5"/>
                    </a:lnTo>
                    <a:lnTo>
                      <a:pt x="304" y="4"/>
                    </a:lnTo>
                    <a:lnTo>
                      <a:pt x="305" y="4"/>
                    </a:lnTo>
                    <a:lnTo>
                      <a:pt x="306" y="5"/>
                    </a:lnTo>
                    <a:lnTo>
                      <a:pt x="306" y="4"/>
                    </a:lnTo>
                    <a:lnTo>
                      <a:pt x="307" y="3"/>
                    </a:lnTo>
                    <a:lnTo>
                      <a:pt x="307" y="2"/>
                    </a:lnTo>
                    <a:lnTo>
                      <a:pt x="308" y="3"/>
                    </a:lnTo>
                    <a:lnTo>
                      <a:pt x="309" y="3"/>
                    </a:lnTo>
                    <a:lnTo>
                      <a:pt x="311" y="3"/>
                    </a:lnTo>
                    <a:lnTo>
                      <a:pt x="313" y="3"/>
                    </a:lnTo>
                    <a:lnTo>
                      <a:pt x="315" y="5"/>
                    </a:lnTo>
                    <a:lnTo>
                      <a:pt x="316" y="5"/>
                    </a:lnTo>
                    <a:lnTo>
                      <a:pt x="317" y="5"/>
                    </a:lnTo>
                    <a:lnTo>
                      <a:pt x="319" y="6"/>
                    </a:lnTo>
                    <a:lnTo>
                      <a:pt x="319" y="8"/>
                    </a:lnTo>
                    <a:lnTo>
                      <a:pt x="323" y="9"/>
                    </a:lnTo>
                    <a:lnTo>
                      <a:pt x="325" y="9"/>
                    </a:lnTo>
                    <a:lnTo>
                      <a:pt x="326" y="10"/>
                    </a:lnTo>
                    <a:lnTo>
                      <a:pt x="327" y="10"/>
                    </a:lnTo>
                    <a:lnTo>
                      <a:pt x="329" y="13"/>
                    </a:lnTo>
                    <a:lnTo>
                      <a:pt x="330" y="12"/>
                    </a:lnTo>
                    <a:lnTo>
                      <a:pt x="333" y="13"/>
                    </a:lnTo>
                    <a:lnTo>
                      <a:pt x="333" y="11"/>
                    </a:lnTo>
                    <a:lnTo>
                      <a:pt x="336" y="11"/>
                    </a:lnTo>
                    <a:lnTo>
                      <a:pt x="337" y="10"/>
                    </a:lnTo>
                    <a:lnTo>
                      <a:pt x="338" y="11"/>
                    </a:lnTo>
                    <a:lnTo>
                      <a:pt x="337" y="12"/>
                    </a:lnTo>
                    <a:lnTo>
                      <a:pt x="338" y="13"/>
                    </a:lnTo>
                    <a:lnTo>
                      <a:pt x="338" y="12"/>
                    </a:lnTo>
                    <a:lnTo>
                      <a:pt x="339" y="13"/>
                    </a:lnTo>
                    <a:lnTo>
                      <a:pt x="340" y="14"/>
                    </a:lnTo>
                    <a:lnTo>
                      <a:pt x="339" y="13"/>
                    </a:lnTo>
                    <a:lnTo>
                      <a:pt x="339" y="14"/>
                    </a:lnTo>
                    <a:lnTo>
                      <a:pt x="341" y="14"/>
                    </a:lnTo>
                    <a:lnTo>
                      <a:pt x="341" y="15"/>
                    </a:lnTo>
                    <a:lnTo>
                      <a:pt x="342" y="15"/>
                    </a:lnTo>
                    <a:lnTo>
                      <a:pt x="343" y="15"/>
                    </a:lnTo>
                    <a:lnTo>
                      <a:pt x="343" y="16"/>
                    </a:lnTo>
                    <a:lnTo>
                      <a:pt x="344" y="17"/>
                    </a:lnTo>
                    <a:lnTo>
                      <a:pt x="345" y="18"/>
                    </a:lnTo>
                    <a:lnTo>
                      <a:pt x="349" y="21"/>
                    </a:lnTo>
                    <a:lnTo>
                      <a:pt x="350" y="21"/>
                    </a:lnTo>
                    <a:lnTo>
                      <a:pt x="351" y="21"/>
                    </a:lnTo>
                    <a:lnTo>
                      <a:pt x="353" y="21"/>
                    </a:lnTo>
                    <a:lnTo>
                      <a:pt x="354" y="21"/>
                    </a:lnTo>
                    <a:lnTo>
                      <a:pt x="357" y="21"/>
                    </a:lnTo>
                    <a:lnTo>
                      <a:pt x="359" y="21"/>
                    </a:lnTo>
                    <a:lnTo>
                      <a:pt x="360" y="21"/>
                    </a:lnTo>
                    <a:lnTo>
                      <a:pt x="362" y="21"/>
                    </a:lnTo>
                    <a:lnTo>
                      <a:pt x="363" y="21"/>
                    </a:lnTo>
                    <a:lnTo>
                      <a:pt x="364" y="21"/>
                    </a:lnTo>
                    <a:lnTo>
                      <a:pt x="366" y="21"/>
                    </a:lnTo>
                    <a:lnTo>
                      <a:pt x="367" y="21"/>
                    </a:lnTo>
                    <a:lnTo>
                      <a:pt x="368" y="21"/>
                    </a:lnTo>
                    <a:lnTo>
                      <a:pt x="368" y="20"/>
                    </a:lnTo>
                    <a:lnTo>
                      <a:pt x="368" y="19"/>
                    </a:lnTo>
                    <a:lnTo>
                      <a:pt x="368" y="18"/>
                    </a:lnTo>
                    <a:lnTo>
                      <a:pt x="369" y="15"/>
                    </a:lnTo>
                    <a:lnTo>
                      <a:pt x="370" y="15"/>
                    </a:lnTo>
                    <a:lnTo>
                      <a:pt x="373" y="15"/>
                    </a:lnTo>
                    <a:lnTo>
                      <a:pt x="374" y="15"/>
                    </a:lnTo>
                    <a:lnTo>
                      <a:pt x="374" y="14"/>
                    </a:lnTo>
                    <a:lnTo>
                      <a:pt x="375" y="15"/>
                    </a:lnTo>
                    <a:lnTo>
                      <a:pt x="376" y="15"/>
                    </a:lnTo>
                    <a:lnTo>
                      <a:pt x="377" y="16"/>
                    </a:lnTo>
                    <a:lnTo>
                      <a:pt x="379" y="16"/>
                    </a:lnTo>
                    <a:lnTo>
                      <a:pt x="380" y="16"/>
                    </a:lnTo>
                    <a:lnTo>
                      <a:pt x="381" y="17"/>
                    </a:lnTo>
                    <a:lnTo>
                      <a:pt x="381" y="19"/>
                    </a:lnTo>
                    <a:lnTo>
                      <a:pt x="381" y="20"/>
                    </a:lnTo>
                    <a:lnTo>
                      <a:pt x="381" y="21"/>
                    </a:lnTo>
                    <a:lnTo>
                      <a:pt x="382" y="20"/>
                    </a:lnTo>
                    <a:lnTo>
                      <a:pt x="384" y="20"/>
                    </a:lnTo>
                    <a:lnTo>
                      <a:pt x="385" y="21"/>
                    </a:lnTo>
                    <a:lnTo>
                      <a:pt x="386" y="21"/>
                    </a:lnTo>
                    <a:lnTo>
                      <a:pt x="386" y="22"/>
                    </a:lnTo>
                    <a:lnTo>
                      <a:pt x="387" y="21"/>
                    </a:lnTo>
                    <a:lnTo>
                      <a:pt x="388" y="22"/>
                    </a:lnTo>
                    <a:lnTo>
                      <a:pt x="388" y="21"/>
                    </a:lnTo>
                    <a:lnTo>
                      <a:pt x="389" y="22"/>
                    </a:lnTo>
                    <a:lnTo>
                      <a:pt x="390" y="21"/>
                    </a:lnTo>
                    <a:lnTo>
                      <a:pt x="392" y="21"/>
                    </a:lnTo>
                    <a:lnTo>
                      <a:pt x="393" y="21"/>
                    </a:lnTo>
                    <a:lnTo>
                      <a:pt x="394" y="22"/>
                    </a:lnTo>
                    <a:lnTo>
                      <a:pt x="393" y="22"/>
                    </a:lnTo>
                    <a:lnTo>
                      <a:pt x="394" y="22"/>
                    </a:lnTo>
                    <a:lnTo>
                      <a:pt x="394" y="24"/>
                    </a:lnTo>
                    <a:lnTo>
                      <a:pt x="394" y="25"/>
                    </a:lnTo>
                    <a:lnTo>
                      <a:pt x="395" y="25"/>
                    </a:lnTo>
                    <a:lnTo>
                      <a:pt x="394" y="27"/>
                    </a:lnTo>
                    <a:lnTo>
                      <a:pt x="395" y="27"/>
                    </a:lnTo>
                    <a:lnTo>
                      <a:pt x="395" y="29"/>
                    </a:lnTo>
                    <a:lnTo>
                      <a:pt x="396" y="29"/>
                    </a:lnTo>
                    <a:lnTo>
                      <a:pt x="396" y="31"/>
                    </a:lnTo>
                    <a:lnTo>
                      <a:pt x="396" y="34"/>
                    </a:lnTo>
                    <a:lnTo>
                      <a:pt x="396" y="35"/>
                    </a:lnTo>
                    <a:lnTo>
                      <a:pt x="397" y="36"/>
                    </a:lnTo>
                    <a:lnTo>
                      <a:pt x="396" y="37"/>
                    </a:lnTo>
                    <a:lnTo>
                      <a:pt x="397" y="38"/>
                    </a:lnTo>
                    <a:lnTo>
                      <a:pt x="395" y="38"/>
                    </a:lnTo>
                    <a:lnTo>
                      <a:pt x="395" y="40"/>
                    </a:lnTo>
                    <a:lnTo>
                      <a:pt x="394" y="40"/>
                    </a:lnTo>
                    <a:lnTo>
                      <a:pt x="394" y="41"/>
                    </a:lnTo>
                    <a:lnTo>
                      <a:pt x="394" y="42"/>
                    </a:lnTo>
                    <a:lnTo>
                      <a:pt x="393" y="42"/>
                    </a:lnTo>
                    <a:lnTo>
                      <a:pt x="392" y="44"/>
                    </a:lnTo>
                    <a:lnTo>
                      <a:pt x="392" y="45"/>
                    </a:lnTo>
                    <a:lnTo>
                      <a:pt x="392" y="46"/>
                    </a:lnTo>
                    <a:lnTo>
                      <a:pt x="392" y="48"/>
                    </a:lnTo>
                    <a:lnTo>
                      <a:pt x="392" y="49"/>
                    </a:lnTo>
                    <a:lnTo>
                      <a:pt x="392" y="50"/>
                    </a:lnTo>
                    <a:lnTo>
                      <a:pt x="392" y="52"/>
                    </a:lnTo>
                    <a:lnTo>
                      <a:pt x="392" y="53"/>
                    </a:lnTo>
                    <a:lnTo>
                      <a:pt x="393" y="53"/>
                    </a:lnTo>
                    <a:lnTo>
                      <a:pt x="393" y="54"/>
                    </a:lnTo>
                    <a:lnTo>
                      <a:pt x="396" y="55"/>
                    </a:lnTo>
                    <a:lnTo>
                      <a:pt x="395" y="56"/>
                    </a:lnTo>
                    <a:lnTo>
                      <a:pt x="395" y="57"/>
                    </a:lnTo>
                    <a:lnTo>
                      <a:pt x="397" y="59"/>
                    </a:lnTo>
                    <a:lnTo>
                      <a:pt x="398" y="59"/>
                    </a:lnTo>
                    <a:lnTo>
                      <a:pt x="398" y="60"/>
                    </a:lnTo>
                    <a:lnTo>
                      <a:pt x="398" y="62"/>
                    </a:lnTo>
                    <a:lnTo>
                      <a:pt x="399" y="63"/>
                    </a:lnTo>
                    <a:lnTo>
                      <a:pt x="400" y="66"/>
                    </a:lnTo>
                    <a:lnTo>
                      <a:pt x="400" y="68"/>
                    </a:lnTo>
                    <a:lnTo>
                      <a:pt x="401" y="68"/>
                    </a:lnTo>
                    <a:lnTo>
                      <a:pt x="404" y="70"/>
                    </a:lnTo>
                    <a:lnTo>
                      <a:pt x="404" y="69"/>
                    </a:lnTo>
                    <a:lnTo>
                      <a:pt x="405" y="71"/>
                    </a:lnTo>
                    <a:lnTo>
                      <a:pt x="404" y="71"/>
                    </a:lnTo>
                    <a:lnTo>
                      <a:pt x="405" y="72"/>
                    </a:lnTo>
                    <a:lnTo>
                      <a:pt x="405" y="73"/>
                    </a:lnTo>
                    <a:lnTo>
                      <a:pt x="406" y="74"/>
                    </a:lnTo>
                    <a:lnTo>
                      <a:pt x="407" y="74"/>
                    </a:lnTo>
                    <a:lnTo>
                      <a:pt x="405" y="75"/>
                    </a:lnTo>
                    <a:lnTo>
                      <a:pt x="406" y="75"/>
                    </a:lnTo>
                    <a:lnTo>
                      <a:pt x="405" y="76"/>
                    </a:lnTo>
                    <a:lnTo>
                      <a:pt x="406" y="76"/>
                    </a:lnTo>
                    <a:lnTo>
                      <a:pt x="405" y="77"/>
                    </a:lnTo>
                    <a:lnTo>
                      <a:pt x="406" y="78"/>
                    </a:lnTo>
                    <a:lnTo>
                      <a:pt x="405" y="80"/>
                    </a:lnTo>
                    <a:lnTo>
                      <a:pt x="406" y="80"/>
                    </a:lnTo>
                    <a:lnTo>
                      <a:pt x="407" y="80"/>
                    </a:lnTo>
                    <a:lnTo>
                      <a:pt x="408" y="79"/>
                    </a:lnTo>
                    <a:lnTo>
                      <a:pt x="409" y="80"/>
                    </a:lnTo>
                    <a:lnTo>
                      <a:pt x="410" y="80"/>
                    </a:lnTo>
                    <a:lnTo>
                      <a:pt x="410" y="81"/>
                    </a:lnTo>
                    <a:lnTo>
                      <a:pt x="407" y="84"/>
                    </a:lnTo>
                    <a:lnTo>
                      <a:pt x="409" y="85"/>
                    </a:lnTo>
                    <a:lnTo>
                      <a:pt x="407" y="87"/>
                    </a:lnTo>
                    <a:lnTo>
                      <a:pt x="409" y="88"/>
                    </a:lnTo>
                    <a:lnTo>
                      <a:pt x="408" y="90"/>
                    </a:lnTo>
                    <a:lnTo>
                      <a:pt x="408" y="91"/>
                    </a:lnTo>
                    <a:lnTo>
                      <a:pt x="407" y="92"/>
                    </a:lnTo>
                    <a:lnTo>
                      <a:pt x="405" y="93"/>
                    </a:lnTo>
                    <a:lnTo>
                      <a:pt x="404" y="93"/>
                    </a:lnTo>
                    <a:lnTo>
                      <a:pt x="404" y="94"/>
                    </a:lnTo>
                    <a:lnTo>
                      <a:pt x="405" y="96"/>
                    </a:lnTo>
                    <a:lnTo>
                      <a:pt x="405" y="97"/>
                    </a:lnTo>
                    <a:lnTo>
                      <a:pt x="406" y="97"/>
                    </a:lnTo>
                    <a:lnTo>
                      <a:pt x="407" y="98"/>
                    </a:lnTo>
                    <a:lnTo>
                      <a:pt x="406" y="99"/>
                    </a:lnTo>
                    <a:lnTo>
                      <a:pt x="407" y="102"/>
                    </a:lnTo>
                    <a:lnTo>
                      <a:pt x="407" y="105"/>
                    </a:lnTo>
                    <a:lnTo>
                      <a:pt x="409" y="107"/>
                    </a:lnTo>
                    <a:lnTo>
                      <a:pt x="407" y="107"/>
                    </a:lnTo>
                    <a:lnTo>
                      <a:pt x="406" y="107"/>
                    </a:lnTo>
                    <a:lnTo>
                      <a:pt x="402" y="109"/>
                    </a:lnTo>
                    <a:lnTo>
                      <a:pt x="397" y="109"/>
                    </a:lnTo>
                    <a:lnTo>
                      <a:pt x="397" y="106"/>
                    </a:lnTo>
                    <a:lnTo>
                      <a:pt x="395" y="108"/>
                    </a:lnTo>
                    <a:lnTo>
                      <a:pt x="394" y="110"/>
                    </a:lnTo>
                    <a:lnTo>
                      <a:pt x="390" y="110"/>
                    </a:lnTo>
                    <a:lnTo>
                      <a:pt x="390" y="109"/>
                    </a:lnTo>
                    <a:lnTo>
                      <a:pt x="388" y="107"/>
                    </a:lnTo>
                    <a:lnTo>
                      <a:pt x="388" y="105"/>
                    </a:lnTo>
                    <a:lnTo>
                      <a:pt x="385" y="105"/>
                    </a:lnTo>
                    <a:lnTo>
                      <a:pt x="384" y="104"/>
                    </a:lnTo>
                    <a:lnTo>
                      <a:pt x="383" y="104"/>
                    </a:lnTo>
                    <a:lnTo>
                      <a:pt x="381" y="104"/>
                    </a:lnTo>
                    <a:lnTo>
                      <a:pt x="380" y="104"/>
                    </a:lnTo>
                    <a:lnTo>
                      <a:pt x="379" y="104"/>
                    </a:lnTo>
                    <a:lnTo>
                      <a:pt x="379" y="105"/>
                    </a:lnTo>
                    <a:lnTo>
                      <a:pt x="379" y="106"/>
                    </a:lnTo>
                    <a:lnTo>
                      <a:pt x="380" y="107"/>
                    </a:lnTo>
                    <a:lnTo>
                      <a:pt x="379" y="108"/>
                    </a:lnTo>
                    <a:lnTo>
                      <a:pt x="378" y="108"/>
                    </a:lnTo>
                    <a:lnTo>
                      <a:pt x="378" y="109"/>
                    </a:lnTo>
                    <a:lnTo>
                      <a:pt x="377" y="109"/>
                    </a:lnTo>
                    <a:lnTo>
                      <a:pt x="376" y="110"/>
                    </a:lnTo>
                    <a:lnTo>
                      <a:pt x="375" y="110"/>
                    </a:lnTo>
                    <a:lnTo>
                      <a:pt x="375" y="111"/>
                    </a:lnTo>
                    <a:lnTo>
                      <a:pt x="374" y="110"/>
                    </a:lnTo>
                    <a:lnTo>
                      <a:pt x="374" y="111"/>
                    </a:lnTo>
                    <a:lnTo>
                      <a:pt x="373" y="112"/>
                    </a:lnTo>
                    <a:lnTo>
                      <a:pt x="374" y="113"/>
                    </a:lnTo>
                    <a:lnTo>
                      <a:pt x="376" y="114"/>
                    </a:lnTo>
                    <a:lnTo>
                      <a:pt x="377" y="115"/>
                    </a:lnTo>
                    <a:lnTo>
                      <a:pt x="378" y="114"/>
                    </a:lnTo>
                    <a:lnTo>
                      <a:pt x="381" y="116"/>
                    </a:lnTo>
                    <a:lnTo>
                      <a:pt x="382" y="116"/>
                    </a:lnTo>
                    <a:lnTo>
                      <a:pt x="384" y="115"/>
                    </a:lnTo>
                    <a:lnTo>
                      <a:pt x="386" y="116"/>
                    </a:lnTo>
                    <a:lnTo>
                      <a:pt x="386" y="117"/>
                    </a:lnTo>
                    <a:lnTo>
                      <a:pt x="386" y="119"/>
                    </a:lnTo>
                    <a:lnTo>
                      <a:pt x="386" y="120"/>
                    </a:lnTo>
                    <a:lnTo>
                      <a:pt x="386" y="121"/>
                    </a:lnTo>
                    <a:lnTo>
                      <a:pt x="387" y="121"/>
                    </a:lnTo>
                    <a:lnTo>
                      <a:pt x="388" y="122"/>
                    </a:lnTo>
                    <a:lnTo>
                      <a:pt x="389" y="122"/>
                    </a:lnTo>
                    <a:lnTo>
                      <a:pt x="388" y="123"/>
                    </a:lnTo>
                    <a:lnTo>
                      <a:pt x="389" y="124"/>
                    </a:lnTo>
                    <a:lnTo>
                      <a:pt x="388" y="125"/>
                    </a:lnTo>
                    <a:lnTo>
                      <a:pt x="386" y="126"/>
                    </a:lnTo>
                    <a:lnTo>
                      <a:pt x="386" y="125"/>
                    </a:lnTo>
                    <a:lnTo>
                      <a:pt x="386" y="126"/>
                    </a:lnTo>
                    <a:lnTo>
                      <a:pt x="387" y="128"/>
                    </a:lnTo>
                    <a:lnTo>
                      <a:pt x="386" y="129"/>
                    </a:lnTo>
                    <a:lnTo>
                      <a:pt x="385" y="131"/>
                    </a:lnTo>
                    <a:lnTo>
                      <a:pt x="385" y="132"/>
                    </a:lnTo>
                    <a:lnTo>
                      <a:pt x="384" y="132"/>
                    </a:lnTo>
                    <a:lnTo>
                      <a:pt x="383" y="133"/>
                    </a:lnTo>
                    <a:lnTo>
                      <a:pt x="382" y="133"/>
                    </a:lnTo>
                    <a:lnTo>
                      <a:pt x="382" y="134"/>
                    </a:lnTo>
                    <a:lnTo>
                      <a:pt x="380" y="134"/>
                    </a:lnTo>
                    <a:lnTo>
                      <a:pt x="379" y="134"/>
                    </a:lnTo>
                    <a:lnTo>
                      <a:pt x="379" y="135"/>
                    </a:lnTo>
                    <a:lnTo>
                      <a:pt x="378" y="136"/>
                    </a:lnTo>
                    <a:lnTo>
                      <a:pt x="378" y="135"/>
                    </a:lnTo>
                    <a:lnTo>
                      <a:pt x="377" y="135"/>
                    </a:lnTo>
                    <a:lnTo>
                      <a:pt x="378" y="134"/>
                    </a:lnTo>
                    <a:lnTo>
                      <a:pt x="376" y="134"/>
                    </a:lnTo>
                    <a:lnTo>
                      <a:pt x="375" y="134"/>
                    </a:lnTo>
                    <a:lnTo>
                      <a:pt x="375" y="135"/>
                    </a:lnTo>
                    <a:lnTo>
                      <a:pt x="376" y="136"/>
                    </a:lnTo>
                    <a:lnTo>
                      <a:pt x="375" y="137"/>
                    </a:lnTo>
                    <a:lnTo>
                      <a:pt x="376" y="138"/>
                    </a:lnTo>
                    <a:lnTo>
                      <a:pt x="375" y="139"/>
                    </a:lnTo>
                    <a:lnTo>
                      <a:pt x="374" y="139"/>
                    </a:lnTo>
                    <a:lnTo>
                      <a:pt x="375" y="140"/>
                    </a:lnTo>
                    <a:lnTo>
                      <a:pt x="376" y="140"/>
                    </a:lnTo>
                    <a:lnTo>
                      <a:pt x="378" y="145"/>
                    </a:lnTo>
                    <a:lnTo>
                      <a:pt x="378" y="146"/>
                    </a:lnTo>
                    <a:lnTo>
                      <a:pt x="377" y="147"/>
                    </a:lnTo>
                    <a:lnTo>
                      <a:pt x="376" y="147"/>
                    </a:lnTo>
                    <a:lnTo>
                      <a:pt x="376" y="148"/>
                    </a:lnTo>
                    <a:lnTo>
                      <a:pt x="375" y="147"/>
                    </a:lnTo>
                    <a:lnTo>
                      <a:pt x="375" y="148"/>
                    </a:lnTo>
                    <a:lnTo>
                      <a:pt x="375" y="151"/>
                    </a:lnTo>
                    <a:lnTo>
                      <a:pt x="374" y="151"/>
                    </a:lnTo>
                    <a:lnTo>
                      <a:pt x="374" y="152"/>
                    </a:lnTo>
                    <a:lnTo>
                      <a:pt x="375" y="153"/>
                    </a:lnTo>
                    <a:lnTo>
                      <a:pt x="376" y="153"/>
                    </a:lnTo>
                    <a:lnTo>
                      <a:pt x="377" y="155"/>
                    </a:lnTo>
                    <a:lnTo>
                      <a:pt x="376" y="156"/>
                    </a:lnTo>
                    <a:lnTo>
                      <a:pt x="377" y="157"/>
                    </a:lnTo>
                    <a:lnTo>
                      <a:pt x="380" y="156"/>
                    </a:lnTo>
                    <a:lnTo>
                      <a:pt x="380" y="157"/>
                    </a:lnTo>
                    <a:lnTo>
                      <a:pt x="381" y="158"/>
                    </a:lnTo>
                    <a:lnTo>
                      <a:pt x="380" y="158"/>
                    </a:lnTo>
                    <a:lnTo>
                      <a:pt x="380" y="159"/>
                    </a:lnTo>
                    <a:lnTo>
                      <a:pt x="379" y="160"/>
                    </a:lnTo>
                    <a:lnTo>
                      <a:pt x="378" y="160"/>
                    </a:lnTo>
                    <a:lnTo>
                      <a:pt x="378" y="161"/>
                    </a:lnTo>
                    <a:lnTo>
                      <a:pt x="378" y="162"/>
                    </a:lnTo>
                    <a:lnTo>
                      <a:pt x="378" y="163"/>
                    </a:lnTo>
                    <a:lnTo>
                      <a:pt x="379" y="163"/>
                    </a:lnTo>
                    <a:lnTo>
                      <a:pt x="380" y="163"/>
                    </a:lnTo>
                    <a:lnTo>
                      <a:pt x="380" y="164"/>
                    </a:lnTo>
                    <a:lnTo>
                      <a:pt x="377" y="166"/>
                    </a:lnTo>
                    <a:lnTo>
                      <a:pt x="376" y="166"/>
                    </a:lnTo>
                    <a:lnTo>
                      <a:pt x="376" y="167"/>
                    </a:lnTo>
                    <a:lnTo>
                      <a:pt x="377" y="167"/>
                    </a:lnTo>
                    <a:lnTo>
                      <a:pt x="378" y="166"/>
                    </a:lnTo>
                    <a:lnTo>
                      <a:pt x="380" y="168"/>
                    </a:lnTo>
                    <a:lnTo>
                      <a:pt x="380" y="169"/>
                    </a:lnTo>
                    <a:lnTo>
                      <a:pt x="379" y="169"/>
                    </a:lnTo>
                    <a:lnTo>
                      <a:pt x="377" y="169"/>
                    </a:lnTo>
                    <a:lnTo>
                      <a:pt x="376" y="169"/>
                    </a:lnTo>
                    <a:lnTo>
                      <a:pt x="375" y="169"/>
                    </a:lnTo>
                    <a:lnTo>
                      <a:pt x="374" y="169"/>
                    </a:lnTo>
                    <a:lnTo>
                      <a:pt x="373" y="169"/>
                    </a:lnTo>
                    <a:lnTo>
                      <a:pt x="372" y="169"/>
                    </a:lnTo>
                    <a:lnTo>
                      <a:pt x="371" y="169"/>
                    </a:lnTo>
                    <a:lnTo>
                      <a:pt x="370" y="169"/>
                    </a:lnTo>
                    <a:lnTo>
                      <a:pt x="369" y="169"/>
                    </a:lnTo>
                    <a:lnTo>
                      <a:pt x="368" y="169"/>
                    </a:lnTo>
                    <a:lnTo>
                      <a:pt x="368" y="171"/>
                    </a:lnTo>
                    <a:lnTo>
                      <a:pt x="368" y="173"/>
                    </a:lnTo>
                    <a:lnTo>
                      <a:pt x="367" y="173"/>
                    </a:lnTo>
                    <a:lnTo>
                      <a:pt x="366" y="174"/>
                    </a:lnTo>
                    <a:lnTo>
                      <a:pt x="366" y="175"/>
                    </a:lnTo>
                    <a:lnTo>
                      <a:pt x="365" y="175"/>
                    </a:lnTo>
                    <a:lnTo>
                      <a:pt x="364" y="175"/>
                    </a:lnTo>
                    <a:lnTo>
                      <a:pt x="363" y="175"/>
                    </a:lnTo>
                    <a:lnTo>
                      <a:pt x="362" y="178"/>
                    </a:lnTo>
                    <a:lnTo>
                      <a:pt x="361" y="181"/>
                    </a:lnTo>
                    <a:lnTo>
                      <a:pt x="358" y="182"/>
                    </a:lnTo>
                    <a:lnTo>
                      <a:pt x="358" y="181"/>
                    </a:lnTo>
                    <a:lnTo>
                      <a:pt x="357" y="183"/>
                    </a:lnTo>
                    <a:lnTo>
                      <a:pt x="356" y="183"/>
                    </a:lnTo>
                    <a:lnTo>
                      <a:pt x="356" y="184"/>
                    </a:lnTo>
                    <a:lnTo>
                      <a:pt x="355" y="185"/>
                    </a:lnTo>
                    <a:lnTo>
                      <a:pt x="355" y="184"/>
                    </a:lnTo>
                    <a:lnTo>
                      <a:pt x="354" y="185"/>
                    </a:lnTo>
                    <a:lnTo>
                      <a:pt x="353" y="185"/>
                    </a:lnTo>
                    <a:lnTo>
                      <a:pt x="352" y="185"/>
                    </a:lnTo>
                    <a:lnTo>
                      <a:pt x="353" y="187"/>
                    </a:lnTo>
                    <a:lnTo>
                      <a:pt x="353" y="191"/>
                    </a:lnTo>
                    <a:lnTo>
                      <a:pt x="353" y="192"/>
                    </a:lnTo>
                    <a:lnTo>
                      <a:pt x="353" y="193"/>
                    </a:lnTo>
                    <a:lnTo>
                      <a:pt x="354" y="194"/>
                    </a:lnTo>
                    <a:lnTo>
                      <a:pt x="356" y="195"/>
                    </a:lnTo>
                    <a:lnTo>
                      <a:pt x="356" y="196"/>
                    </a:lnTo>
                    <a:lnTo>
                      <a:pt x="356" y="197"/>
                    </a:lnTo>
                    <a:lnTo>
                      <a:pt x="356" y="199"/>
                    </a:lnTo>
                    <a:lnTo>
                      <a:pt x="355" y="199"/>
                    </a:lnTo>
                    <a:lnTo>
                      <a:pt x="354" y="198"/>
                    </a:lnTo>
                    <a:lnTo>
                      <a:pt x="353" y="198"/>
                    </a:lnTo>
                    <a:lnTo>
                      <a:pt x="351" y="197"/>
                    </a:lnTo>
                    <a:lnTo>
                      <a:pt x="349" y="195"/>
                    </a:lnTo>
                    <a:lnTo>
                      <a:pt x="347" y="194"/>
                    </a:lnTo>
                    <a:lnTo>
                      <a:pt x="344" y="194"/>
                    </a:lnTo>
                    <a:lnTo>
                      <a:pt x="343" y="195"/>
                    </a:lnTo>
                    <a:lnTo>
                      <a:pt x="342" y="196"/>
                    </a:lnTo>
                    <a:lnTo>
                      <a:pt x="341" y="197"/>
                    </a:lnTo>
                    <a:lnTo>
                      <a:pt x="340" y="197"/>
                    </a:lnTo>
                    <a:lnTo>
                      <a:pt x="339" y="197"/>
                    </a:lnTo>
                    <a:lnTo>
                      <a:pt x="338" y="197"/>
                    </a:lnTo>
                    <a:lnTo>
                      <a:pt x="337" y="197"/>
                    </a:lnTo>
                    <a:lnTo>
                      <a:pt x="336" y="196"/>
                    </a:lnTo>
                    <a:lnTo>
                      <a:pt x="334" y="196"/>
                    </a:lnTo>
                    <a:lnTo>
                      <a:pt x="335" y="198"/>
                    </a:lnTo>
                    <a:lnTo>
                      <a:pt x="334" y="198"/>
                    </a:lnTo>
                    <a:lnTo>
                      <a:pt x="333" y="199"/>
                    </a:lnTo>
                    <a:lnTo>
                      <a:pt x="333" y="198"/>
                    </a:lnTo>
                    <a:lnTo>
                      <a:pt x="332" y="198"/>
                    </a:lnTo>
                    <a:lnTo>
                      <a:pt x="332" y="199"/>
                    </a:lnTo>
                    <a:lnTo>
                      <a:pt x="330" y="199"/>
                    </a:lnTo>
                    <a:lnTo>
                      <a:pt x="329" y="199"/>
                    </a:lnTo>
                    <a:lnTo>
                      <a:pt x="329" y="201"/>
                    </a:lnTo>
                    <a:lnTo>
                      <a:pt x="329" y="202"/>
                    </a:lnTo>
                    <a:lnTo>
                      <a:pt x="329" y="203"/>
                    </a:lnTo>
                    <a:lnTo>
                      <a:pt x="328" y="204"/>
                    </a:lnTo>
                    <a:lnTo>
                      <a:pt x="327" y="204"/>
                    </a:lnTo>
                    <a:lnTo>
                      <a:pt x="327" y="205"/>
                    </a:lnTo>
                    <a:lnTo>
                      <a:pt x="326" y="204"/>
                    </a:lnTo>
                    <a:lnTo>
                      <a:pt x="325" y="205"/>
                    </a:lnTo>
                    <a:lnTo>
                      <a:pt x="324" y="203"/>
                    </a:lnTo>
                    <a:lnTo>
                      <a:pt x="324" y="202"/>
                    </a:lnTo>
                    <a:lnTo>
                      <a:pt x="323" y="203"/>
                    </a:lnTo>
                    <a:lnTo>
                      <a:pt x="322" y="202"/>
                    </a:lnTo>
                    <a:lnTo>
                      <a:pt x="322" y="201"/>
                    </a:lnTo>
                    <a:lnTo>
                      <a:pt x="321" y="202"/>
                    </a:lnTo>
                    <a:lnTo>
                      <a:pt x="320" y="202"/>
                    </a:lnTo>
                    <a:lnTo>
                      <a:pt x="319" y="201"/>
                    </a:lnTo>
                    <a:lnTo>
                      <a:pt x="318" y="202"/>
                    </a:lnTo>
                    <a:lnTo>
                      <a:pt x="317" y="202"/>
                    </a:lnTo>
                    <a:lnTo>
                      <a:pt x="316" y="202"/>
                    </a:lnTo>
                    <a:lnTo>
                      <a:pt x="315" y="202"/>
                    </a:lnTo>
                    <a:lnTo>
                      <a:pt x="315" y="203"/>
                    </a:lnTo>
                    <a:lnTo>
                      <a:pt x="314" y="203"/>
                    </a:lnTo>
                    <a:lnTo>
                      <a:pt x="312" y="203"/>
                    </a:lnTo>
                    <a:lnTo>
                      <a:pt x="310" y="203"/>
                    </a:lnTo>
                    <a:lnTo>
                      <a:pt x="309" y="202"/>
                    </a:lnTo>
                    <a:lnTo>
                      <a:pt x="307" y="201"/>
                    </a:lnTo>
                    <a:lnTo>
                      <a:pt x="306" y="202"/>
                    </a:lnTo>
                    <a:lnTo>
                      <a:pt x="305" y="201"/>
                    </a:lnTo>
                    <a:lnTo>
                      <a:pt x="304" y="202"/>
                    </a:lnTo>
                    <a:lnTo>
                      <a:pt x="303" y="203"/>
                    </a:lnTo>
                    <a:lnTo>
                      <a:pt x="303" y="202"/>
                    </a:lnTo>
                    <a:lnTo>
                      <a:pt x="302" y="202"/>
                    </a:lnTo>
                    <a:lnTo>
                      <a:pt x="300" y="204"/>
                    </a:lnTo>
                    <a:lnTo>
                      <a:pt x="298" y="207"/>
                    </a:lnTo>
                    <a:lnTo>
                      <a:pt x="297" y="205"/>
                    </a:lnTo>
                    <a:lnTo>
                      <a:pt x="296" y="205"/>
                    </a:lnTo>
                    <a:lnTo>
                      <a:pt x="295" y="205"/>
                    </a:lnTo>
                    <a:lnTo>
                      <a:pt x="295" y="207"/>
                    </a:lnTo>
                    <a:lnTo>
                      <a:pt x="295" y="206"/>
                    </a:lnTo>
                    <a:lnTo>
                      <a:pt x="294" y="206"/>
                    </a:lnTo>
                    <a:lnTo>
                      <a:pt x="292" y="206"/>
                    </a:lnTo>
                    <a:lnTo>
                      <a:pt x="292" y="207"/>
                    </a:lnTo>
                    <a:lnTo>
                      <a:pt x="292" y="208"/>
                    </a:lnTo>
                    <a:lnTo>
                      <a:pt x="291" y="208"/>
                    </a:lnTo>
                    <a:lnTo>
                      <a:pt x="291" y="209"/>
                    </a:lnTo>
                    <a:lnTo>
                      <a:pt x="291" y="210"/>
                    </a:lnTo>
                    <a:lnTo>
                      <a:pt x="291" y="211"/>
                    </a:lnTo>
                    <a:lnTo>
                      <a:pt x="290" y="212"/>
                    </a:lnTo>
                    <a:lnTo>
                      <a:pt x="291" y="212"/>
                    </a:lnTo>
                    <a:lnTo>
                      <a:pt x="290" y="213"/>
                    </a:lnTo>
                    <a:lnTo>
                      <a:pt x="290" y="215"/>
                    </a:lnTo>
                    <a:lnTo>
                      <a:pt x="288" y="216"/>
                    </a:lnTo>
                    <a:lnTo>
                      <a:pt x="287" y="216"/>
                    </a:lnTo>
                    <a:lnTo>
                      <a:pt x="286" y="216"/>
                    </a:lnTo>
                    <a:lnTo>
                      <a:pt x="285" y="216"/>
                    </a:lnTo>
                    <a:lnTo>
                      <a:pt x="285" y="217"/>
                    </a:lnTo>
                    <a:lnTo>
                      <a:pt x="284" y="216"/>
                    </a:lnTo>
                    <a:lnTo>
                      <a:pt x="284" y="217"/>
                    </a:lnTo>
                    <a:lnTo>
                      <a:pt x="283" y="217"/>
                    </a:lnTo>
                    <a:lnTo>
                      <a:pt x="283" y="218"/>
                    </a:lnTo>
                    <a:lnTo>
                      <a:pt x="283" y="219"/>
                    </a:lnTo>
                    <a:lnTo>
                      <a:pt x="282" y="219"/>
                    </a:lnTo>
                    <a:lnTo>
                      <a:pt x="282" y="220"/>
                    </a:lnTo>
                    <a:lnTo>
                      <a:pt x="279" y="222"/>
                    </a:lnTo>
                    <a:lnTo>
                      <a:pt x="278" y="222"/>
                    </a:lnTo>
                    <a:lnTo>
                      <a:pt x="277" y="223"/>
                    </a:lnTo>
                    <a:lnTo>
                      <a:pt x="277" y="224"/>
                    </a:lnTo>
                    <a:lnTo>
                      <a:pt x="277" y="226"/>
                    </a:lnTo>
                    <a:lnTo>
                      <a:pt x="276" y="227"/>
                    </a:lnTo>
                    <a:lnTo>
                      <a:pt x="275" y="227"/>
                    </a:lnTo>
                    <a:lnTo>
                      <a:pt x="274" y="223"/>
                    </a:lnTo>
                    <a:lnTo>
                      <a:pt x="273" y="223"/>
                    </a:lnTo>
                    <a:lnTo>
                      <a:pt x="272" y="223"/>
                    </a:lnTo>
                    <a:lnTo>
                      <a:pt x="271" y="223"/>
                    </a:lnTo>
                    <a:lnTo>
                      <a:pt x="270" y="223"/>
                    </a:lnTo>
                    <a:lnTo>
                      <a:pt x="269" y="223"/>
                    </a:lnTo>
                    <a:lnTo>
                      <a:pt x="268" y="222"/>
                    </a:lnTo>
                    <a:lnTo>
                      <a:pt x="269" y="222"/>
                    </a:lnTo>
                    <a:lnTo>
                      <a:pt x="268" y="222"/>
                    </a:lnTo>
                    <a:lnTo>
                      <a:pt x="268" y="221"/>
                    </a:lnTo>
                    <a:lnTo>
                      <a:pt x="267" y="221"/>
                    </a:lnTo>
                    <a:lnTo>
                      <a:pt x="261" y="223"/>
                    </a:lnTo>
                    <a:lnTo>
                      <a:pt x="261" y="222"/>
                    </a:lnTo>
                    <a:lnTo>
                      <a:pt x="258" y="223"/>
                    </a:lnTo>
                    <a:lnTo>
                      <a:pt x="256" y="222"/>
                    </a:lnTo>
                    <a:lnTo>
                      <a:pt x="255" y="222"/>
                    </a:lnTo>
                    <a:lnTo>
                      <a:pt x="255" y="223"/>
                    </a:lnTo>
                    <a:lnTo>
                      <a:pt x="253" y="223"/>
                    </a:lnTo>
                    <a:lnTo>
                      <a:pt x="253" y="222"/>
                    </a:lnTo>
                    <a:lnTo>
                      <a:pt x="252" y="221"/>
                    </a:lnTo>
                    <a:lnTo>
                      <a:pt x="251" y="219"/>
                    </a:lnTo>
                    <a:lnTo>
                      <a:pt x="250" y="219"/>
                    </a:lnTo>
                    <a:lnTo>
                      <a:pt x="247" y="217"/>
                    </a:lnTo>
                    <a:lnTo>
                      <a:pt x="246" y="217"/>
                    </a:lnTo>
                    <a:lnTo>
                      <a:pt x="246" y="218"/>
                    </a:lnTo>
                    <a:lnTo>
                      <a:pt x="245" y="218"/>
                    </a:lnTo>
                    <a:lnTo>
                      <a:pt x="243" y="217"/>
                    </a:lnTo>
                    <a:lnTo>
                      <a:pt x="240" y="216"/>
                    </a:lnTo>
                    <a:lnTo>
                      <a:pt x="237" y="215"/>
                    </a:lnTo>
                    <a:lnTo>
                      <a:pt x="237" y="216"/>
                    </a:lnTo>
                    <a:lnTo>
                      <a:pt x="235" y="216"/>
                    </a:lnTo>
                    <a:lnTo>
                      <a:pt x="234" y="217"/>
                    </a:lnTo>
                    <a:lnTo>
                      <a:pt x="233" y="217"/>
                    </a:lnTo>
                    <a:lnTo>
                      <a:pt x="232" y="217"/>
                    </a:lnTo>
                    <a:lnTo>
                      <a:pt x="232" y="216"/>
                    </a:lnTo>
                    <a:lnTo>
                      <a:pt x="230" y="216"/>
                    </a:lnTo>
                    <a:lnTo>
                      <a:pt x="229" y="216"/>
                    </a:lnTo>
                    <a:lnTo>
                      <a:pt x="226" y="216"/>
                    </a:lnTo>
                    <a:lnTo>
                      <a:pt x="225" y="215"/>
                    </a:lnTo>
                    <a:lnTo>
                      <a:pt x="222" y="214"/>
                    </a:lnTo>
                    <a:lnTo>
                      <a:pt x="219" y="214"/>
                    </a:lnTo>
                    <a:lnTo>
                      <a:pt x="215" y="214"/>
                    </a:lnTo>
                    <a:lnTo>
                      <a:pt x="211" y="212"/>
                    </a:lnTo>
                    <a:lnTo>
                      <a:pt x="207" y="213"/>
                    </a:lnTo>
                    <a:lnTo>
                      <a:pt x="202" y="213"/>
                    </a:lnTo>
                    <a:lnTo>
                      <a:pt x="199" y="211"/>
                    </a:lnTo>
                    <a:lnTo>
                      <a:pt x="193" y="210"/>
                    </a:lnTo>
                    <a:lnTo>
                      <a:pt x="188" y="209"/>
                    </a:lnTo>
                    <a:lnTo>
                      <a:pt x="183" y="209"/>
                    </a:lnTo>
                    <a:lnTo>
                      <a:pt x="178" y="210"/>
                    </a:lnTo>
                    <a:lnTo>
                      <a:pt x="172" y="206"/>
                    </a:lnTo>
                    <a:lnTo>
                      <a:pt x="166" y="205"/>
                    </a:lnTo>
                    <a:lnTo>
                      <a:pt x="155" y="202"/>
                    </a:lnTo>
                    <a:lnTo>
                      <a:pt x="152" y="196"/>
                    </a:lnTo>
                    <a:lnTo>
                      <a:pt x="147" y="189"/>
                    </a:lnTo>
                    <a:lnTo>
                      <a:pt x="150" y="187"/>
                    </a:lnTo>
                    <a:lnTo>
                      <a:pt x="149" y="185"/>
                    </a:lnTo>
                    <a:lnTo>
                      <a:pt x="144" y="181"/>
                    </a:lnTo>
                    <a:lnTo>
                      <a:pt x="144" y="178"/>
                    </a:lnTo>
                    <a:lnTo>
                      <a:pt x="142" y="174"/>
                    </a:lnTo>
                    <a:lnTo>
                      <a:pt x="148" y="170"/>
                    </a:lnTo>
                    <a:lnTo>
                      <a:pt x="148" y="169"/>
                    </a:lnTo>
                  </a:path>
                </a:pathLst>
              </a:custGeom>
              <a:solidFill>
                <a:srgbClr val="99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0" name="Freeform 285" descr="25%"/>
              <p:cNvSpPr>
                <a:spLocks/>
              </p:cNvSpPr>
              <p:nvPr/>
            </p:nvSpPr>
            <p:spPr bwMode="auto">
              <a:xfrm>
                <a:off x="7772400" y="4292600"/>
                <a:ext cx="427038" cy="361950"/>
              </a:xfrm>
              <a:custGeom>
                <a:avLst/>
                <a:gdLst>
                  <a:gd name="T0" fmla="*/ 2147483647 w 269"/>
                  <a:gd name="T1" fmla="*/ 2147483647 h 228"/>
                  <a:gd name="T2" fmla="*/ 2147483647 w 269"/>
                  <a:gd name="T3" fmla="*/ 2147483647 h 228"/>
                  <a:gd name="T4" fmla="*/ 2147483647 w 269"/>
                  <a:gd name="T5" fmla="*/ 2147483647 h 228"/>
                  <a:gd name="T6" fmla="*/ 2147483647 w 269"/>
                  <a:gd name="T7" fmla="*/ 2147483647 h 228"/>
                  <a:gd name="T8" fmla="*/ 2147483647 w 269"/>
                  <a:gd name="T9" fmla="*/ 2147483647 h 228"/>
                  <a:gd name="T10" fmla="*/ 2147483647 w 269"/>
                  <a:gd name="T11" fmla="*/ 2147483647 h 228"/>
                  <a:gd name="T12" fmla="*/ 2147483647 w 269"/>
                  <a:gd name="T13" fmla="*/ 2147483647 h 228"/>
                  <a:gd name="T14" fmla="*/ 2147483647 w 269"/>
                  <a:gd name="T15" fmla="*/ 2147483647 h 228"/>
                  <a:gd name="T16" fmla="*/ 2147483647 w 269"/>
                  <a:gd name="T17" fmla="*/ 2147483647 h 228"/>
                  <a:gd name="T18" fmla="*/ 2147483647 w 269"/>
                  <a:gd name="T19" fmla="*/ 2147483647 h 228"/>
                  <a:gd name="T20" fmla="*/ 2147483647 w 269"/>
                  <a:gd name="T21" fmla="*/ 2147483647 h 228"/>
                  <a:gd name="T22" fmla="*/ 2147483647 w 269"/>
                  <a:gd name="T23" fmla="*/ 2147483647 h 228"/>
                  <a:gd name="T24" fmla="*/ 2147483647 w 269"/>
                  <a:gd name="T25" fmla="*/ 2147483647 h 228"/>
                  <a:gd name="T26" fmla="*/ 2147483647 w 269"/>
                  <a:gd name="T27" fmla="*/ 2147483647 h 228"/>
                  <a:gd name="T28" fmla="*/ 2147483647 w 269"/>
                  <a:gd name="T29" fmla="*/ 2147483647 h 228"/>
                  <a:gd name="T30" fmla="*/ 2147483647 w 269"/>
                  <a:gd name="T31" fmla="*/ 2147483647 h 228"/>
                  <a:gd name="T32" fmla="*/ 2147483647 w 269"/>
                  <a:gd name="T33" fmla="*/ 2147483647 h 228"/>
                  <a:gd name="T34" fmla="*/ 2147483647 w 269"/>
                  <a:gd name="T35" fmla="*/ 2147483647 h 228"/>
                  <a:gd name="T36" fmla="*/ 2147483647 w 269"/>
                  <a:gd name="T37" fmla="*/ 2147483647 h 228"/>
                  <a:gd name="T38" fmla="*/ 2147483647 w 269"/>
                  <a:gd name="T39" fmla="*/ 2147483647 h 228"/>
                  <a:gd name="T40" fmla="*/ 2147483647 w 269"/>
                  <a:gd name="T41" fmla="*/ 2147483647 h 228"/>
                  <a:gd name="T42" fmla="*/ 2147483647 w 269"/>
                  <a:gd name="T43" fmla="*/ 2147483647 h 228"/>
                  <a:gd name="T44" fmla="*/ 2147483647 w 269"/>
                  <a:gd name="T45" fmla="*/ 2147483647 h 228"/>
                  <a:gd name="T46" fmla="*/ 2147483647 w 269"/>
                  <a:gd name="T47" fmla="*/ 2147483647 h 228"/>
                  <a:gd name="T48" fmla="*/ 2147483647 w 269"/>
                  <a:gd name="T49" fmla="*/ 2147483647 h 228"/>
                  <a:gd name="T50" fmla="*/ 2147483647 w 269"/>
                  <a:gd name="T51" fmla="*/ 2147483647 h 228"/>
                  <a:gd name="T52" fmla="*/ 2147483647 w 269"/>
                  <a:gd name="T53" fmla="*/ 2147483647 h 228"/>
                  <a:gd name="T54" fmla="*/ 2147483647 w 269"/>
                  <a:gd name="T55" fmla="*/ 2147483647 h 228"/>
                  <a:gd name="T56" fmla="*/ 2147483647 w 269"/>
                  <a:gd name="T57" fmla="*/ 2147483647 h 228"/>
                  <a:gd name="T58" fmla="*/ 2147483647 w 269"/>
                  <a:gd name="T59" fmla="*/ 2147483647 h 228"/>
                  <a:gd name="T60" fmla="*/ 2147483647 w 269"/>
                  <a:gd name="T61" fmla="*/ 2147483647 h 228"/>
                  <a:gd name="T62" fmla="*/ 2147483647 w 269"/>
                  <a:gd name="T63" fmla="*/ 2147483647 h 228"/>
                  <a:gd name="T64" fmla="*/ 2147483647 w 269"/>
                  <a:gd name="T65" fmla="*/ 2147483647 h 228"/>
                  <a:gd name="T66" fmla="*/ 2147483647 w 269"/>
                  <a:gd name="T67" fmla="*/ 2147483647 h 228"/>
                  <a:gd name="T68" fmla="*/ 2147483647 w 269"/>
                  <a:gd name="T69" fmla="*/ 2147483647 h 228"/>
                  <a:gd name="T70" fmla="*/ 2147483647 w 269"/>
                  <a:gd name="T71" fmla="*/ 2147483647 h 228"/>
                  <a:gd name="T72" fmla="*/ 2147483647 w 269"/>
                  <a:gd name="T73" fmla="*/ 2147483647 h 228"/>
                  <a:gd name="T74" fmla="*/ 2147483647 w 269"/>
                  <a:gd name="T75" fmla="*/ 2147483647 h 228"/>
                  <a:gd name="T76" fmla="*/ 2147483647 w 269"/>
                  <a:gd name="T77" fmla="*/ 2147483647 h 228"/>
                  <a:gd name="T78" fmla="*/ 2147483647 w 269"/>
                  <a:gd name="T79" fmla="*/ 2147483647 h 228"/>
                  <a:gd name="T80" fmla="*/ 2147483647 w 269"/>
                  <a:gd name="T81" fmla="*/ 2147483647 h 228"/>
                  <a:gd name="T82" fmla="*/ 2147483647 w 269"/>
                  <a:gd name="T83" fmla="*/ 2147483647 h 228"/>
                  <a:gd name="T84" fmla="*/ 2147483647 w 269"/>
                  <a:gd name="T85" fmla="*/ 2147483647 h 228"/>
                  <a:gd name="T86" fmla="*/ 2147483647 w 269"/>
                  <a:gd name="T87" fmla="*/ 2147483647 h 228"/>
                  <a:gd name="T88" fmla="*/ 2147483647 w 269"/>
                  <a:gd name="T89" fmla="*/ 2147483647 h 228"/>
                  <a:gd name="T90" fmla="*/ 2147483647 w 269"/>
                  <a:gd name="T91" fmla="*/ 2147483647 h 228"/>
                  <a:gd name="T92" fmla="*/ 2147483647 w 269"/>
                  <a:gd name="T93" fmla="*/ 2147483647 h 228"/>
                  <a:gd name="T94" fmla="*/ 2147483647 w 269"/>
                  <a:gd name="T95" fmla="*/ 2147483647 h 228"/>
                  <a:gd name="T96" fmla="*/ 2147483647 w 269"/>
                  <a:gd name="T97" fmla="*/ 2147483647 h 228"/>
                  <a:gd name="T98" fmla="*/ 2147483647 w 269"/>
                  <a:gd name="T99" fmla="*/ 2147483647 h 228"/>
                  <a:gd name="T100" fmla="*/ 2147483647 w 269"/>
                  <a:gd name="T101" fmla="*/ 2147483647 h 228"/>
                  <a:gd name="T102" fmla="*/ 2147483647 w 269"/>
                  <a:gd name="T103" fmla="*/ 2147483647 h 228"/>
                  <a:gd name="T104" fmla="*/ 2147483647 w 269"/>
                  <a:gd name="T105" fmla="*/ 2147483647 h 228"/>
                  <a:gd name="T106" fmla="*/ 2147483647 w 269"/>
                  <a:gd name="T107" fmla="*/ 2147483647 h 228"/>
                  <a:gd name="T108" fmla="*/ 2147483647 w 269"/>
                  <a:gd name="T109" fmla="*/ 2147483647 h 228"/>
                  <a:gd name="T110" fmla="*/ 2147483647 w 269"/>
                  <a:gd name="T111" fmla="*/ 2147483647 h 228"/>
                  <a:gd name="T112" fmla="*/ 2147483647 w 269"/>
                  <a:gd name="T113" fmla="*/ 2147483647 h 228"/>
                  <a:gd name="T114" fmla="*/ 2147483647 w 269"/>
                  <a:gd name="T115" fmla="*/ 2147483647 h 228"/>
                  <a:gd name="T116" fmla="*/ 2147483647 w 269"/>
                  <a:gd name="T117" fmla="*/ 2147483647 h 2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9"/>
                  <a:gd name="T178" fmla="*/ 0 h 228"/>
                  <a:gd name="T179" fmla="*/ 269 w 269"/>
                  <a:gd name="T180" fmla="*/ 228 h 22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9" h="228">
                    <a:moveTo>
                      <a:pt x="119" y="38"/>
                    </a:moveTo>
                    <a:lnTo>
                      <a:pt x="121" y="38"/>
                    </a:lnTo>
                    <a:lnTo>
                      <a:pt x="122" y="37"/>
                    </a:lnTo>
                    <a:lnTo>
                      <a:pt x="122" y="35"/>
                    </a:lnTo>
                    <a:lnTo>
                      <a:pt x="122" y="34"/>
                    </a:lnTo>
                    <a:lnTo>
                      <a:pt x="121" y="33"/>
                    </a:lnTo>
                    <a:lnTo>
                      <a:pt x="122" y="33"/>
                    </a:lnTo>
                    <a:lnTo>
                      <a:pt x="123" y="33"/>
                    </a:lnTo>
                    <a:lnTo>
                      <a:pt x="124" y="33"/>
                    </a:lnTo>
                    <a:lnTo>
                      <a:pt x="125" y="34"/>
                    </a:lnTo>
                    <a:lnTo>
                      <a:pt x="125" y="35"/>
                    </a:lnTo>
                    <a:lnTo>
                      <a:pt x="126" y="35"/>
                    </a:lnTo>
                    <a:lnTo>
                      <a:pt x="127" y="35"/>
                    </a:lnTo>
                    <a:lnTo>
                      <a:pt x="127" y="36"/>
                    </a:lnTo>
                    <a:lnTo>
                      <a:pt x="128" y="36"/>
                    </a:lnTo>
                    <a:lnTo>
                      <a:pt x="131" y="34"/>
                    </a:lnTo>
                    <a:lnTo>
                      <a:pt x="131" y="36"/>
                    </a:lnTo>
                    <a:lnTo>
                      <a:pt x="132" y="36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36" y="38"/>
                    </a:lnTo>
                    <a:lnTo>
                      <a:pt x="136" y="37"/>
                    </a:lnTo>
                    <a:lnTo>
                      <a:pt x="137" y="36"/>
                    </a:lnTo>
                    <a:lnTo>
                      <a:pt x="136" y="35"/>
                    </a:lnTo>
                    <a:lnTo>
                      <a:pt x="137" y="33"/>
                    </a:lnTo>
                    <a:lnTo>
                      <a:pt x="136" y="33"/>
                    </a:lnTo>
                    <a:lnTo>
                      <a:pt x="137" y="30"/>
                    </a:lnTo>
                    <a:lnTo>
                      <a:pt x="137" y="28"/>
                    </a:lnTo>
                    <a:lnTo>
                      <a:pt x="138" y="27"/>
                    </a:lnTo>
                    <a:lnTo>
                      <a:pt x="139" y="27"/>
                    </a:lnTo>
                    <a:lnTo>
                      <a:pt x="140" y="25"/>
                    </a:lnTo>
                    <a:lnTo>
                      <a:pt x="141" y="25"/>
                    </a:lnTo>
                    <a:lnTo>
                      <a:pt x="140" y="24"/>
                    </a:lnTo>
                    <a:lnTo>
                      <a:pt x="141" y="22"/>
                    </a:lnTo>
                    <a:lnTo>
                      <a:pt x="141" y="21"/>
                    </a:lnTo>
                    <a:lnTo>
                      <a:pt x="142" y="21"/>
                    </a:lnTo>
                    <a:lnTo>
                      <a:pt x="143" y="21"/>
                    </a:lnTo>
                    <a:lnTo>
                      <a:pt x="144" y="21"/>
                    </a:lnTo>
                    <a:lnTo>
                      <a:pt x="145" y="21"/>
                    </a:lnTo>
                    <a:lnTo>
                      <a:pt x="146" y="21"/>
                    </a:lnTo>
                    <a:lnTo>
                      <a:pt x="149" y="22"/>
                    </a:lnTo>
                    <a:lnTo>
                      <a:pt x="149" y="21"/>
                    </a:lnTo>
                    <a:lnTo>
                      <a:pt x="148" y="20"/>
                    </a:lnTo>
                    <a:lnTo>
                      <a:pt x="149" y="19"/>
                    </a:lnTo>
                    <a:lnTo>
                      <a:pt x="149" y="18"/>
                    </a:lnTo>
                    <a:lnTo>
                      <a:pt x="149" y="17"/>
                    </a:lnTo>
                    <a:lnTo>
                      <a:pt x="149" y="15"/>
                    </a:lnTo>
                    <a:lnTo>
                      <a:pt x="149" y="13"/>
                    </a:lnTo>
                    <a:lnTo>
                      <a:pt x="149" y="10"/>
                    </a:lnTo>
                    <a:lnTo>
                      <a:pt x="149" y="8"/>
                    </a:lnTo>
                    <a:lnTo>
                      <a:pt x="149" y="7"/>
                    </a:lnTo>
                    <a:lnTo>
                      <a:pt x="149" y="4"/>
                    </a:lnTo>
                    <a:lnTo>
                      <a:pt x="149" y="3"/>
                    </a:lnTo>
                    <a:lnTo>
                      <a:pt x="150" y="2"/>
                    </a:lnTo>
                    <a:lnTo>
                      <a:pt x="149" y="1"/>
                    </a:lnTo>
                    <a:lnTo>
                      <a:pt x="149" y="0"/>
                    </a:lnTo>
                    <a:lnTo>
                      <a:pt x="150" y="1"/>
                    </a:lnTo>
                    <a:lnTo>
                      <a:pt x="151" y="0"/>
                    </a:lnTo>
                    <a:lnTo>
                      <a:pt x="152" y="1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7" y="2"/>
                    </a:lnTo>
                    <a:lnTo>
                      <a:pt x="158" y="2"/>
                    </a:lnTo>
                    <a:lnTo>
                      <a:pt x="158" y="3"/>
                    </a:lnTo>
                    <a:lnTo>
                      <a:pt x="159" y="3"/>
                    </a:lnTo>
                    <a:lnTo>
                      <a:pt x="158" y="3"/>
                    </a:lnTo>
                    <a:lnTo>
                      <a:pt x="159" y="4"/>
                    </a:lnTo>
                    <a:lnTo>
                      <a:pt x="158" y="6"/>
                    </a:lnTo>
                    <a:lnTo>
                      <a:pt x="159" y="6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62" y="4"/>
                    </a:lnTo>
                    <a:lnTo>
                      <a:pt x="163" y="4"/>
                    </a:lnTo>
                    <a:lnTo>
                      <a:pt x="164" y="5"/>
                    </a:lnTo>
                    <a:lnTo>
                      <a:pt x="164" y="4"/>
                    </a:lnTo>
                    <a:lnTo>
                      <a:pt x="165" y="3"/>
                    </a:lnTo>
                    <a:lnTo>
                      <a:pt x="165" y="2"/>
                    </a:lnTo>
                    <a:lnTo>
                      <a:pt x="166" y="3"/>
                    </a:lnTo>
                    <a:lnTo>
                      <a:pt x="167" y="3"/>
                    </a:lnTo>
                    <a:lnTo>
                      <a:pt x="169" y="3"/>
                    </a:lnTo>
                    <a:lnTo>
                      <a:pt x="171" y="3"/>
                    </a:lnTo>
                    <a:lnTo>
                      <a:pt x="173" y="5"/>
                    </a:lnTo>
                    <a:lnTo>
                      <a:pt x="174" y="5"/>
                    </a:lnTo>
                    <a:lnTo>
                      <a:pt x="175" y="5"/>
                    </a:lnTo>
                    <a:lnTo>
                      <a:pt x="177" y="6"/>
                    </a:lnTo>
                    <a:lnTo>
                      <a:pt x="177" y="8"/>
                    </a:lnTo>
                    <a:lnTo>
                      <a:pt x="181" y="9"/>
                    </a:lnTo>
                    <a:lnTo>
                      <a:pt x="183" y="9"/>
                    </a:lnTo>
                    <a:lnTo>
                      <a:pt x="184" y="10"/>
                    </a:lnTo>
                    <a:lnTo>
                      <a:pt x="185" y="10"/>
                    </a:lnTo>
                    <a:lnTo>
                      <a:pt x="187" y="13"/>
                    </a:lnTo>
                    <a:lnTo>
                      <a:pt x="188" y="12"/>
                    </a:lnTo>
                    <a:lnTo>
                      <a:pt x="191" y="13"/>
                    </a:lnTo>
                    <a:lnTo>
                      <a:pt x="191" y="11"/>
                    </a:lnTo>
                    <a:lnTo>
                      <a:pt x="194" y="11"/>
                    </a:lnTo>
                    <a:lnTo>
                      <a:pt x="195" y="10"/>
                    </a:lnTo>
                    <a:lnTo>
                      <a:pt x="196" y="11"/>
                    </a:lnTo>
                    <a:lnTo>
                      <a:pt x="195" y="12"/>
                    </a:lnTo>
                    <a:lnTo>
                      <a:pt x="196" y="13"/>
                    </a:lnTo>
                    <a:lnTo>
                      <a:pt x="196" y="12"/>
                    </a:lnTo>
                    <a:lnTo>
                      <a:pt x="197" y="13"/>
                    </a:lnTo>
                    <a:lnTo>
                      <a:pt x="198" y="14"/>
                    </a:lnTo>
                    <a:lnTo>
                      <a:pt x="197" y="13"/>
                    </a:lnTo>
                    <a:lnTo>
                      <a:pt x="197" y="14"/>
                    </a:lnTo>
                    <a:lnTo>
                      <a:pt x="199" y="14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1" y="16"/>
                    </a:lnTo>
                    <a:lnTo>
                      <a:pt x="202" y="17"/>
                    </a:lnTo>
                    <a:lnTo>
                      <a:pt x="203" y="18"/>
                    </a:lnTo>
                    <a:lnTo>
                      <a:pt x="207" y="21"/>
                    </a:lnTo>
                    <a:lnTo>
                      <a:pt x="208" y="21"/>
                    </a:lnTo>
                    <a:lnTo>
                      <a:pt x="209" y="21"/>
                    </a:lnTo>
                    <a:lnTo>
                      <a:pt x="211" y="21"/>
                    </a:lnTo>
                    <a:lnTo>
                      <a:pt x="212" y="21"/>
                    </a:lnTo>
                    <a:lnTo>
                      <a:pt x="215" y="21"/>
                    </a:lnTo>
                    <a:lnTo>
                      <a:pt x="217" y="21"/>
                    </a:lnTo>
                    <a:lnTo>
                      <a:pt x="218" y="21"/>
                    </a:lnTo>
                    <a:lnTo>
                      <a:pt x="220" y="21"/>
                    </a:lnTo>
                    <a:lnTo>
                      <a:pt x="221" y="21"/>
                    </a:lnTo>
                    <a:lnTo>
                      <a:pt x="222" y="21"/>
                    </a:lnTo>
                    <a:lnTo>
                      <a:pt x="224" y="21"/>
                    </a:lnTo>
                    <a:lnTo>
                      <a:pt x="225" y="21"/>
                    </a:lnTo>
                    <a:lnTo>
                      <a:pt x="226" y="21"/>
                    </a:lnTo>
                    <a:lnTo>
                      <a:pt x="226" y="20"/>
                    </a:lnTo>
                    <a:lnTo>
                      <a:pt x="226" y="19"/>
                    </a:lnTo>
                    <a:lnTo>
                      <a:pt x="226" y="18"/>
                    </a:lnTo>
                    <a:lnTo>
                      <a:pt x="227" y="15"/>
                    </a:lnTo>
                    <a:lnTo>
                      <a:pt x="228" y="15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2" y="14"/>
                    </a:lnTo>
                    <a:lnTo>
                      <a:pt x="233" y="15"/>
                    </a:lnTo>
                    <a:lnTo>
                      <a:pt x="234" y="15"/>
                    </a:lnTo>
                    <a:lnTo>
                      <a:pt x="235" y="16"/>
                    </a:lnTo>
                    <a:lnTo>
                      <a:pt x="237" y="16"/>
                    </a:lnTo>
                    <a:lnTo>
                      <a:pt x="238" y="16"/>
                    </a:lnTo>
                    <a:lnTo>
                      <a:pt x="239" y="17"/>
                    </a:lnTo>
                    <a:lnTo>
                      <a:pt x="239" y="19"/>
                    </a:lnTo>
                    <a:lnTo>
                      <a:pt x="239" y="20"/>
                    </a:lnTo>
                    <a:lnTo>
                      <a:pt x="239" y="21"/>
                    </a:lnTo>
                    <a:lnTo>
                      <a:pt x="240" y="20"/>
                    </a:lnTo>
                    <a:lnTo>
                      <a:pt x="242" y="20"/>
                    </a:lnTo>
                    <a:lnTo>
                      <a:pt x="243" y="21"/>
                    </a:lnTo>
                    <a:lnTo>
                      <a:pt x="244" y="21"/>
                    </a:lnTo>
                    <a:lnTo>
                      <a:pt x="244" y="22"/>
                    </a:lnTo>
                    <a:lnTo>
                      <a:pt x="245" y="21"/>
                    </a:lnTo>
                    <a:lnTo>
                      <a:pt x="246" y="22"/>
                    </a:lnTo>
                    <a:lnTo>
                      <a:pt x="246" y="21"/>
                    </a:lnTo>
                    <a:lnTo>
                      <a:pt x="247" y="22"/>
                    </a:lnTo>
                    <a:lnTo>
                      <a:pt x="248" y="21"/>
                    </a:lnTo>
                    <a:lnTo>
                      <a:pt x="250" y="21"/>
                    </a:lnTo>
                    <a:lnTo>
                      <a:pt x="251" y="21"/>
                    </a:lnTo>
                    <a:lnTo>
                      <a:pt x="252" y="22"/>
                    </a:lnTo>
                    <a:lnTo>
                      <a:pt x="251" y="22"/>
                    </a:lnTo>
                    <a:lnTo>
                      <a:pt x="252" y="22"/>
                    </a:lnTo>
                    <a:lnTo>
                      <a:pt x="252" y="24"/>
                    </a:lnTo>
                    <a:lnTo>
                      <a:pt x="252" y="25"/>
                    </a:lnTo>
                    <a:lnTo>
                      <a:pt x="253" y="25"/>
                    </a:lnTo>
                    <a:lnTo>
                      <a:pt x="252" y="27"/>
                    </a:lnTo>
                    <a:lnTo>
                      <a:pt x="253" y="27"/>
                    </a:lnTo>
                    <a:lnTo>
                      <a:pt x="253" y="29"/>
                    </a:lnTo>
                    <a:lnTo>
                      <a:pt x="254" y="29"/>
                    </a:lnTo>
                    <a:lnTo>
                      <a:pt x="254" y="31"/>
                    </a:lnTo>
                    <a:lnTo>
                      <a:pt x="254" y="34"/>
                    </a:lnTo>
                    <a:lnTo>
                      <a:pt x="254" y="35"/>
                    </a:lnTo>
                    <a:lnTo>
                      <a:pt x="255" y="36"/>
                    </a:lnTo>
                    <a:lnTo>
                      <a:pt x="254" y="37"/>
                    </a:lnTo>
                    <a:lnTo>
                      <a:pt x="255" y="38"/>
                    </a:lnTo>
                    <a:lnTo>
                      <a:pt x="253" y="38"/>
                    </a:lnTo>
                    <a:lnTo>
                      <a:pt x="253" y="40"/>
                    </a:lnTo>
                    <a:lnTo>
                      <a:pt x="252" y="40"/>
                    </a:lnTo>
                    <a:lnTo>
                      <a:pt x="252" y="41"/>
                    </a:lnTo>
                    <a:lnTo>
                      <a:pt x="252" y="42"/>
                    </a:lnTo>
                    <a:lnTo>
                      <a:pt x="251" y="42"/>
                    </a:lnTo>
                    <a:lnTo>
                      <a:pt x="250" y="44"/>
                    </a:lnTo>
                    <a:lnTo>
                      <a:pt x="250" y="45"/>
                    </a:lnTo>
                    <a:lnTo>
                      <a:pt x="250" y="46"/>
                    </a:lnTo>
                    <a:lnTo>
                      <a:pt x="250" y="48"/>
                    </a:lnTo>
                    <a:lnTo>
                      <a:pt x="250" y="49"/>
                    </a:lnTo>
                    <a:lnTo>
                      <a:pt x="250" y="50"/>
                    </a:lnTo>
                    <a:lnTo>
                      <a:pt x="250" y="52"/>
                    </a:lnTo>
                    <a:lnTo>
                      <a:pt x="250" y="53"/>
                    </a:lnTo>
                    <a:lnTo>
                      <a:pt x="251" y="53"/>
                    </a:lnTo>
                    <a:lnTo>
                      <a:pt x="251" y="54"/>
                    </a:lnTo>
                    <a:lnTo>
                      <a:pt x="254" y="55"/>
                    </a:lnTo>
                    <a:lnTo>
                      <a:pt x="253" y="56"/>
                    </a:lnTo>
                    <a:lnTo>
                      <a:pt x="253" y="57"/>
                    </a:lnTo>
                    <a:lnTo>
                      <a:pt x="255" y="59"/>
                    </a:lnTo>
                    <a:lnTo>
                      <a:pt x="256" y="59"/>
                    </a:lnTo>
                    <a:lnTo>
                      <a:pt x="256" y="60"/>
                    </a:lnTo>
                    <a:lnTo>
                      <a:pt x="256" y="62"/>
                    </a:lnTo>
                    <a:lnTo>
                      <a:pt x="257" y="63"/>
                    </a:lnTo>
                    <a:lnTo>
                      <a:pt x="258" y="66"/>
                    </a:lnTo>
                    <a:lnTo>
                      <a:pt x="258" y="68"/>
                    </a:lnTo>
                    <a:lnTo>
                      <a:pt x="259" y="68"/>
                    </a:lnTo>
                    <a:lnTo>
                      <a:pt x="262" y="70"/>
                    </a:lnTo>
                    <a:lnTo>
                      <a:pt x="262" y="69"/>
                    </a:lnTo>
                    <a:lnTo>
                      <a:pt x="263" y="71"/>
                    </a:lnTo>
                    <a:lnTo>
                      <a:pt x="262" y="71"/>
                    </a:lnTo>
                    <a:lnTo>
                      <a:pt x="263" y="72"/>
                    </a:lnTo>
                    <a:lnTo>
                      <a:pt x="263" y="73"/>
                    </a:lnTo>
                    <a:lnTo>
                      <a:pt x="264" y="74"/>
                    </a:lnTo>
                    <a:lnTo>
                      <a:pt x="265" y="74"/>
                    </a:lnTo>
                    <a:lnTo>
                      <a:pt x="263" y="75"/>
                    </a:lnTo>
                    <a:lnTo>
                      <a:pt x="264" y="75"/>
                    </a:lnTo>
                    <a:lnTo>
                      <a:pt x="263" y="76"/>
                    </a:lnTo>
                    <a:lnTo>
                      <a:pt x="264" y="76"/>
                    </a:lnTo>
                    <a:lnTo>
                      <a:pt x="263" y="77"/>
                    </a:lnTo>
                    <a:lnTo>
                      <a:pt x="264" y="78"/>
                    </a:lnTo>
                    <a:lnTo>
                      <a:pt x="263" y="80"/>
                    </a:lnTo>
                    <a:lnTo>
                      <a:pt x="264" y="80"/>
                    </a:lnTo>
                    <a:lnTo>
                      <a:pt x="265" y="80"/>
                    </a:lnTo>
                    <a:lnTo>
                      <a:pt x="266" y="79"/>
                    </a:lnTo>
                    <a:lnTo>
                      <a:pt x="267" y="80"/>
                    </a:lnTo>
                    <a:lnTo>
                      <a:pt x="268" y="80"/>
                    </a:lnTo>
                    <a:lnTo>
                      <a:pt x="268" y="81"/>
                    </a:lnTo>
                    <a:lnTo>
                      <a:pt x="265" y="84"/>
                    </a:lnTo>
                    <a:lnTo>
                      <a:pt x="267" y="85"/>
                    </a:lnTo>
                    <a:lnTo>
                      <a:pt x="265" y="87"/>
                    </a:lnTo>
                    <a:lnTo>
                      <a:pt x="267" y="88"/>
                    </a:lnTo>
                    <a:lnTo>
                      <a:pt x="266" y="90"/>
                    </a:lnTo>
                    <a:lnTo>
                      <a:pt x="266" y="91"/>
                    </a:lnTo>
                    <a:lnTo>
                      <a:pt x="265" y="92"/>
                    </a:lnTo>
                    <a:lnTo>
                      <a:pt x="263" y="93"/>
                    </a:lnTo>
                    <a:lnTo>
                      <a:pt x="262" y="93"/>
                    </a:lnTo>
                    <a:lnTo>
                      <a:pt x="262" y="94"/>
                    </a:lnTo>
                    <a:lnTo>
                      <a:pt x="263" y="96"/>
                    </a:lnTo>
                    <a:lnTo>
                      <a:pt x="263" y="97"/>
                    </a:lnTo>
                    <a:lnTo>
                      <a:pt x="264" y="97"/>
                    </a:lnTo>
                    <a:lnTo>
                      <a:pt x="265" y="98"/>
                    </a:lnTo>
                    <a:lnTo>
                      <a:pt x="264" y="99"/>
                    </a:lnTo>
                    <a:lnTo>
                      <a:pt x="265" y="102"/>
                    </a:lnTo>
                    <a:lnTo>
                      <a:pt x="265" y="105"/>
                    </a:lnTo>
                    <a:lnTo>
                      <a:pt x="267" y="107"/>
                    </a:lnTo>
                    <a:lnTo>
                      <a:pt x="265" y="107"/>
                    </a:lnTo>
                    <a:lnTo>
                      <a:pt x="264" y="107"/>
                    </a:lnTo>
                    <a:lnTo>
                      <a:pt x="260" y="109"/>
                    </a:lnTo>
                    <a:lnTo>
                      <a:pt x="255" y="109"/>
                    </a:lnTo>
                    <a:lnTo>
                      <a:pt x="255" y="106"/>
                    </a:lnTo>
                    <a:lnTo>
                      <a:pt x="253" y="108"/>
                    </a:lnTo>
                    <a:lnTo>
                      <a:pt x="252" y="110"/>
                    </a:lnTo>
                    <a:lnTo>
                      <a:pt x="248" y="110"/>
                    </a:lnTo>
                    <a:lnTo>
                      <a:pt x="248" y="109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3" y="105"/>
                    </a:lnTo>
                    <a:lnTo>
                      <a:pt x="242" y="104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8" y="104"/>
                    </a:lnTo>
                    <a:lnTo>
                      <a:pt x="237" y="104"/>
                    </a:lnTo>
                    <a:lnTo>
                      <a:pt x="237" y="105"/>
                    </a:lnTo>
                    <a:lnTo>
                      <a:pt x="237" y="106"/>
                    </a:lnTo>
                    <a:lnTo>
                      <a:pt x="238" y="107"/>
                    </a:lnTo>
                    <a:lnTo>
                      <a:pt x="237" y="108"/>
                    </a:lnTo>
                    <a:lnTo>
                      <a:pt x="236" y="108"/>
                    </a:lnTo>
                    <a:lnTo>
                      <a:pt x="236" y="109"/>
                    </a:lnTo>
                    <a:lnTo>
                      <a:pt x="235" y="109"/>
                    </a:lnTo>
                    <a:lnTo>
                      <a:pt x="234" y="110"/>
                    </a:lnTo>
                    <a:lnTo>
                      <a:pt x="233" y="110"/>
                    </a:lnTo>
                    <a:lnTo>
                      <a:pt x="233" y="111"/>
                    </a:lnTo>
                    <a:lnTo>
                      <a:pt x="232" y="110"/>
                    </a:lnTo>
                    <a:lnTo>
                      <a:pt x="232" y="111"/>
                    </a:lnTo>
                    <a:lnTo>
                      <a:pt x="231" y="112"/>
                    </a:lnTo>
                    <a:lnTo>
                      <a:pt x="232" y="113"/>
                    </a:lnTo>
                    <a:lnTo>
                      <a:pt x="234" y="114"/>
                    </a:lnTo>
                    <a:lnTo>
                      <a:pt x="235" y="115"/>
                    </a:lnTo>
                    <a:lnTo>
                      <a:pt x="236" y="114"/>
                    </a:lnTo>
                    <a:lnTo>
                      <a:pt x="239" y="116"/>
                    </a:lnTo>
                    <a:lnTo>
                      <a:pt x="240" y="116"/>
                    </a:lnTo>
                    <a:lnTo>
                      <a:pt x="242" y="115"/>
                    </a:lnTo>
                    <a:lnTo>
                      <a:pt x="244" y="116"/>
                    </a:lnTo>
                    <a:lnTo>
                      <a:pt x="244" y="117"/>
                    </a:lnTo>
                    <a:lnTo>
                      <a:pt x="244" y="119"/>
                    </a:lnTo>
                    <a:lnTo>
                      <a:pt x="244" y="120"/>
                    </a:lnTo>
                    <a:lnTo>
                      <a:pt x="244" y="121"/>
                    </a:lnTo>
                    <a:lnTo>
                      <a:pt x="245" y="121"/>
                    </a:lnTo>
                    <a:lnTo>
                      <a:pt x="246" y="122"/>
                    </a:lnTo>
                    <a:lnTo>
                      <a:pt x="247" y="122"/>
                    </a:lnTo>
                    <a:lnTo>
                      <a:pt x="246" y="123"/>
                    </a:lnTo>
                    <a:lnTo>
                      <a:pt x="247" y="124"/>
                    </a:lnTo>
                    <a:lnTo>
                      <a:pt x="246" y="125"/>
                    </a:lnTo>
                    <a:lnTo>
                      <a:pt x="244" y="126"/>
                    </a:lnTo>
                    <a:lnTo>
                      <a:pt x="244" y="125"/>
                    </a:lnTo>
                    <a:lnTo>
                      <a:pt x="244" y="126"/>
                    </a:lnTo>
                    <a:lnTo>
                      <a:pt x="245" y="128"/>
                    </a:lnTo>
                    <a:lnTo>
                      <a:pt x="244" y="129"/>
                    </a:lnTo>
                    <a:lnTo>
                      <a:pt x="243" y="131"/>
                    </a:lnTo>
                    <a:lnTo>
                      <a:pt x="243" y="132"/>
                    </a:lnTo>
                    <a:lnTo>
                      <a:pt x="242" y="132"/>
                    </a:lnTo>
                    <a:lnTo>
                      <a:pt x="241" y="133"/>
                    </a:lnTo>
                    <a:lnTo>
                      <a:pt x="240" y="133"/>
                    </a:lnTo>
                    <a:lnTo>
                      <a:pt x="240" y="134"/>
                    </a:lnTo>
                    <a:lnTo>
                      <a:pt x="238" y="134"/>
                    </a:lnTo>
                    <a:lnTo>
                      <a:pt x="237" y="134"/>
                    </a:lnTo>
                    <a:lnTo>
                      <a:pt x="237" y="135"/>
                    </a:lnTo>
                    <a:lnTo>
                      <a:pt x="236" y="136"/>
                    </a:lnTo>
                    <a:lnTo>
                      <a:pt x="236" y="135"/>
                    </a:lnTo>
                    <a:lnTo>
                      <a:pt x="235" y="135"/>
                    </a:lnTo>
                    <a:lnTo>
                      <a:pt x="236" y="134"/>
                    </a:lnTo>
                    <a:lnTo>
                      <a:pt x="234" y="134"/>
                    </a:lnTo>
                    <a:lnTo>
                      <a:pt x="233" y="134"/>
                    </a:lnTo>
                    <a:lnTo>
                      <a:pt x="233" y="135"/>
                    </a:lnTo>
                    <a:lnTo>
                      <a:pt x="234" y="136"/>
                    </a:lnTo>
                    <a:lnTo>
                      <a:pt x="233" y="137"/>
                    </a:lnTo>
                    <a:lnTo>
                      <a:pt x="234" y="138"/>
                    </a:lnTo>
                    <a:lnTo>
                      <a:pt x="233" y="139"/>
                    </a:lnTo>
                    <a:lnTo>
                      <a:pt x="232" y="139"/>
                    </a:lnTo>
                    <a:lnTo>
                      <a:pt x="233" y="140"/>
                    </a:lnTo>
                    <a:lnTo>
                      <a:pt x="234" y="140"/>
                    </a:lnTo>
                    <a:lnTo>
                      <a:pt x="236" y="145"/>
                    </a:lnTo>
                    <a:lnTo>
                      <a:pt x="236" y="146"/>
                    </a:lnTo>
                    <a:lnTo>
                      <a:pt x="235" y="147"/>
                    </a:lnTo>
                    <a:lnTo>
                      <a:pt x="234" y="147"/>
                    </a:lnTo>
                    <a:lnTo>
                      <a:pt x="234" y="148"/>
                    </a:lnTo>
                    <a:lnTo>
                      <a:pt x="233" y="147"/>
                    </a:lnTo>
                    <a:lnTo>
                      <a:pt x="233" y="148"/>
                    </a:lnTo>
                    <a:lnTo>
                      <a:pt x="233" y="151"/>
                    </a:lnTo>
                    <a:lnTo>
                      <a:pt x="232" y="151"/>
                    </a:lnTo>
                    <a:lnTo>
                      <a:pt x="232" y="152"/>
                    </a:lnTo>
                    <a:lnTo>
                      <a:pt x="233" y="153"/>
                    </a:lnTo>
                    <a:lnTo>
                      <a:pt x="234" y="153"/>
                    </a:lnTo>
                    <a:lnTo>
                      <a:pt x="235" y="155"/>
                    </a:lnTo>
                    <a:lnTo>
                      <a:pt x="234" y="156"/>
                    </a:lnTo>
                    <a:lnTo>
                      <a:pt x="235" y="157"/>
                    </a:lnTo>
                    <a:lnTo>
                      <a:pt x="238" y="156"/>
                    </a:lnTo>
                    <a:lnTo>
                      <a:pt x="238" y="157"/>
                    </a:lnTo>
                    <a:lnTo>
                      <a:pt x="239" y="158"/>
                    </a:lnTo>
                    <a:lnTo>
                      <a:pt x="238" y="158"/>
                    </a:lnTo>
                    <a:lnTo>
                      <a:pt x="238" y="159"/>
                    </a:lnTo>
                    <a:lnTo>
                      <a:pt x="237" y="160"/>
                    </a:lnTo>
                    <a:lnTo>
                      <a:pt x="236" y="160"/>
                    </a:lnTo>
                    <a:lnTo>
                      <a:pt x="236" y="161"/>
                    </a:lnTo>
                    <a:lnTo>
                      <a:pt x="236" y="162"/>
                    </a:lnTo>
                    <a:lnTo>
                      <a:pt x="236" y="163"/>
                    </a:lnTo>
                    <a:lnTo>
                      <a:pt x="237" y="163"/>
                    </a:lnTo>
                    <a:lnTo>
                      <a:pt x="238" y="163"/>
                    </a:lnTo>
                    <a:lnTo>
                      <a:pt x="238" y="164"/>
                    </a:lnTo>
                    <a:lnTo>
                      <a:pt x="235" y="166"/>
                    </a:lnTo>
                    <a:lnTo>
                      <a:pt x="234" y="166"/>
                    </a:lnTo>
                    <a:lnTo>
                      <a:pt x="234" y="167"/>
                    </a:lnTo>
                    <a:lnTo>
                      <a:pt x="235" y="167"/>
                    </a:lnTo>
                    <a:lnTo>
                      <a:pt x="236" y="166"/>
                    </a:lnTo>
                    <a:lnTo>
                      <a:pt x="238" y="168"/>
                    </a:lnTo>
                    <a:lnTo>
                      <a:pt x="238" y="169"/>
                    </a:lnTo>
                    <a:lnTo>
                      <a:pt x="237" y="169"/>
                    </a:lnTo>
                    <a:lnTo>
                      <a:pt x="235" y="169"/>
                    </a:lnTo>
                    <a:lnTo>
                      <a:pt x="234" y="169"/>
                    </a:lnTo>
                    <a:lnTo>
                      <a:pt x="233" y="169"/>
                    </a:lnTo>
                    <a:lnTo>
                      <a:pt x="232" y="169"/>
                    </a:lnTo>
                    <a:lnTo>
                      <a:pt x="231" y="169"/>
                    </a:lnTo>
                    <a:lnTo>
                      <a:pt x="230" y="169"/>
                    </a:lnTo>
                    <a:lnTo>
                      <a:pt x="229" y="169"/>
                    </a:lnTo>
                    <a:lnTo>
                      <a:pt x="228" y="169"/>
                    </a:lnTo>
                    <a:lnTo>
                      <a:pt x="227" y="169"/>
                    </a:lnTo>
                    <a:lnTo>
                      <a:pt x="226" y="169"/>
                    </a:lnTo>
                    <a:lnTo>
                      <a:pt x="226" y="171"/>
                    </a:lnTo>
                    <a:lnTo>
                      <a:pt x="226" y="173"/>
                    </a:lnTo>
                    <a:lnTo>
                      <a:pt x="225" y="173"/>
                    </a:lnTo>
                    <a:lnTo>
                      <a:pt x="224" y="174"/>
                    </a:lnTo>
                    <a:lnTo>
                      <a:pt x="224" y="175"/>
                    </a:lnTo>
                    <a:lnTo>
                      <a:pt x="223" y="175"/>
                    </a:lnTo>
                    <a:lnTo>
                      <a:pt x="222" y="175"/>
                    </a:lnTo>
                    <a:lnTo>
                      <a:pt x="221" y="175"/>
                    </a:lnTo>
                    <a:lnTo>
                      <a:pt x="220" y="178"/>
                    </a:lnTo>
                    <a:lnTo>
                      <a:pt x="219" y="181"/>
                    </a:lnTo>
                    <a:lnTo>
                      <a:pt x="216" y="182"/>
                    </a:lnTo>
                    <a:lnTo>
                      <a:pt x="216" y="181"/>
                    </a:lnTo>
                    <a:lnTo>
                      <a:pt x="215" y="183"/>
                    </a:lnTo>
                    <a:lnTo>
                      <a:pt x="214" y="183"/>
                    </a:lnTo>
                    <a:lnTo>
                      <a:pt x="214" y="184"/>
                    </a:lnTo>
                    <a:lnTo>
                      <a:pt x="213" y="185"/>
                    </a:lnTo>
                    <a:lnTo>
                      <a:pt x="213" y="184"/>
                    </a:lnTo>
                    <a:lnTo>
                      <a:pt x="212" y="185"/>
                    </a:lnTo>
                    <a:lnTo>
                      <a:pt x="211" y="185"/>
                    </a:lnTo>
                    <a:lnTo>
                      <a:pt x="210" y="185"/>
                    </a:lnTo>
                    <a:lnTo>
                      <a:pt x="211" y="187"/>
                    </a:lnTo>
                    <a:lnTo>
                      <a:pt x="211" y="191"/>
                    </a:lnTo>
                    <a:lnTo>
                      <a:pt x="211" y="192"/>
                    </a:lnTo>
                    <a:lnTo>
                      <a:pt x="211" y="193"/>
                    </a:lnTo>
                    <a:lnTo>
                      <a:pt x="212" y="194"/>
                    </a:lnTo>
                    <a:lnTo>
                      <a:pt x="214" y="195"/>
                    </a:lnTo>
                    <a:lnTo>
                      <a:pt x="214" y="196"/>
                    </a:lnTo>
                    <a:lnTo>
                      <a:pt x="214" y="197"/>
                    </a:lnTo>
                    <a:lnTo>
                      <a:pt x="214" y="199"/>
                    </a:lnTo>
                    <a:lnTo>
                      <a:pt x="213" y="199"/>
                    </a:lnTo>
                    <a:lnTo>
                      <a:pt x="212" y="198"/>
                    </a:lnTo>
                    <a:lnTo>
                      <a:pt x="211" y="198"/>
                    </a:lnTo>
                    <a:lnTo>
                      <a:pt x="209" y="197"/>
                    </a:lnTo>
                    <a:lnTo>
                      <a:pt x="207" y="195"/>
                    </a:lnTo>
                    <a:lnTo>
                      <a:pt x="205" y="194"/>
                    </a:lnTo>
                    <a:lnTo>
                      <a:pt x="202" y="194"/>
                    </a:lnTo>
                    <a:lnTo>
                      <a:pt x="201" y="195"/>
                    </a:lnTo>
                    <a:lnTo>
                      <a:pt x="200" y="196"/>
                    </a:lnTo>
                    <a:lnTo>
                      <a:pt x="199" y="197"/>
                    </a:lnTo>
                    <a:lnTo>
                      <a:pt x="198" y="197"/>
                    </a:lnTo>
                    <a:lnTo>
                      <a:pt x="197" y="197"/>
                    </a:lnTo>
                    <a:lnTo>
                      <a:pt x="196" y="197"/>
                    </a:lnTo>
                    <a:lnTo>
                      <a:pt x="195" y="197"/>
                    </a:lnTo>
                    <a:lnTo>
                      <a:pt x="194" y="196"/>
                    </a:lnTo>
                    <a:lnTo>
                      <a:pt x="192" y="196"/>
                    </a:lnTo>
                    <a:lnTo>
                      <a:pt x="193" y="198"/>
                    </a:lnTo>
                    <a:lnTo>
                      <a:pt x="192" y="198"/>
                    </a:lnTo>
                    <a:lnTo>
                      <a:pt x="191" y="199"/>
                    </a:lnTo>
                    <a:lnTo>
                      <a:pt x="191" y="198"/>
                    </a:lnTo>
                    <a:lnTo>
                      <a:pt x="190" y="198"/>
                    </a:lnTo>
                    <a:lnTo>
                      <a:pt x="190" y="199"/>
                    </a:lnTo>
                    <a:lnTo>
                      <a:pt x="188" y="199"/>
                    </a:lnTo>
                    <a:lnTo>
                      <a:pt x="187" y="199"/>
                    </a:lnTo>
                    <a:lnTo>
                      <a:pt x="187" y="201"/>
                    </a:lnTo>
                    <a:lnTo>
                      <a:pt x="187" y="202"/>
                    </a:lnTo>
                    <a:lnTo>
                      <a:pt x="187" y="203"/>
                    </a:lnTo>
                    <a:lnTo>
                      <a:pt x="186" y="204"/>
                    </a:lnTo>
                    <a:lnTo>
                      <a:pt x="185" y="204"/>
                    </a:lnTo>
                    <a:lnTo>
                      <a:pt x="185" y="205"/>
                    </a:lnTo>
                    <a:lnTo>
                      <a:pt x="184" y="204"/>
                    </a:lnTo>
                    <a:lnTo>
                      <a:pt x="183" y="205"/>
                    </a:lnTo>
                    <a:lnTo>
                      <a:pt x="182" y="203"/>
                    </a:lnTo>
                    <a:lnTo>
                      <a:pt x="182" y="202"/>
                    </a:lnTo>
                    <a:lnTo>
                      <a:pt x="181" y="203"/>
                    </a:lnTo>
                    <a:lnTo>
                      <a:pt x="180" y="202"/>
                    </a:lnTo>
                    <a:lnTo>
                      <a:pt x="180" y="201"/>
                    </a:lnTo>
                    <a:lnTo>
                      <a:pt x="179" y="202"/>
                    </a:lnTo>
                    <a:lnTo>
                      <a:pt x="178" y="202"/>
                    </a:lnTo>
                    <a:lnTo>
                      <a:pt x="177" y="201"/>
                    </a:lnTo>
                    <a:lnTo>
                      <a:pt x="176" y="202"/>
                    </a:lnTo>
                    <a:lnTo>
                      <a:pt x="175" y="202"/>
                    </a:lnTo>
                    <a:lnTo>
                      <a:pt x="174" y="202"/>
                    </a:lnTo>
                    <a:lnTo>
                      <a:pt x="173" y="202"/>
                    </a:lnTo>
                    <a:lnTo>
                      <a:pt x="173" y="203"/>
                    </a:lnTo>
                    <a:lnTo>
                      <a:pt x="172" y="203"/>
                    </a:lnTo>
                    <a:lnTo>
                      <a:pt x="170" y="203"/>
                    </a:lnTo>
                    <a:lnTo>
                      <a:pt x="168" y="203"/>
                    </a:lnTo>
                    <a:lnTo>
                      <a:pt x="167" y="202"/>
                    </a:lnTo>
                    <a:lnTo>
                      <a:pt x="165" y="201"/>
                    </a:lnTo>
                    <a:lnTo>
                      <a:pt x="164" y="202"/>
                    </a:lnTo>
                    <a:lnTo>
                      <a:pt x="163" y="201"/>
                    </a:lnTo>
                    <a:lnTo>
                      <a:pt x="162" y="202"/>
                    </a:lnTo>
                    <a:lnTo>
                      <a:pt x="161" y="203"/>
                    </a:lnTo>
                    <a:lnTo>
                      <a:pt x="161" y="202"/>
                    </a:lnTo>
                    <a:lnTo>
                      <a:pt x="160" y="202"/>
                    </a:lnTo>
                    <a:lnTo>
                      <a:pt x="158" y="204"/>
                    </a:lnTo>
                    <a:lnTo>
                      <a:pt x="156" y="207"/>
                    </a:lnTo>
                    <a:lnTo>
                      <a:pt x="155" y="205"/>
                    </a:lnTo>
                    <a:lnTo>
                      <a:pt x="154" y="205"/>
                    </a:lnTo>
                    <a:lnTo>
                      <a:pt x="153" y="205"/>
                    </a:lnTo>
                    <a:lnTo>
                      <a:pt x="153" y="207"/>
                    </a:lnTo>
                    <a:lnTo>
                      <a:pt x="153" y="206"/>
                    </a:lnTo>
                    <a:lnTo>
                      <a:pt x="152" y="206"/>
                    </a:lnTo>
                    <a:lnTo>
                      <a:pt x="150" y="206"/>
                    </a:lnTo>
                    <a:lnTo>
                      <a:pt x="150" y="207"/>
                    </a:lnTo>
                    <a:lnTo>
                      <a:pt x="150" y="208"/>
                    </a:lnTo>
                    <a:lnTo>
                      <a:pt x="149" y="208"/>
                    </a:lnTo>
                    <a:lnTo>
                      <a:pt x="149" y="209"/>
                    </a:lnTo>
                    <a:lnTo>
                      <a:pt x="149" y="210"/>
                    </a:lnTo>
                    <a:lnTo>
                      <a:pt x="149" y="211"/>
                    </a:lnTo>
                    <a:lnTo>
                      <a:pt x="148" y="212"/>
                    </a:lnTo>
                    <a:lnTo>
                      <a:pt x="149" y="212"/>
                    </a:lnTo>
                    <a:lnTo>
                      <a:pt x="148" y="213"/>
                    </a:lnTo>
                    <a:lnTo>
                      <a:pt x="148" y="215"/>
                    </a:lnTo>
                    <a:lnTo>
                      <a:pt x="146" y="216"/>
                    </a:lnTo>
                    <a:lnTo>
                      <a:pt x="145" y="216"/>
                    </a:lnTo>
                    <a:lnTo>
                      <a:pt x="144" y="216"/>
                    </a:lnTo>
                    <a:lnTo>
                      <a:pt x="143" y="216"/>
                    </a:lnTo>
                    <a:lnTo>
                      <a:pt x="143" y="217"/>
                    </a:lnTo>
                    <a:lnTo>
                      <a:pt x="142" y="216"/>
                    </a:lnTo>
                    <a:lnTo>
                      <a:pt x="142" y="217"/>
                    </a:lnTo>
                    <a:lnTo>
                      <a:pt x="141" y="217"/>
                    </a:lnTo>
                    <a:lnTo>
                      <a:pt x="141" y="218"/>
                    </a:lnTo>
                    <a:lnTo>
                      <a:pt x="141" y="219"/>
                    </a:lnTo>
                    <a:lnTo>
                      <a:pt x="140" y="219"/>
                    </a:lnTo>
                    <a:lnTo>
                      <a:pt x="140" y="220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5" y="223"/>
                    </a:lnTo>
                    <a:lnTo>
                      <a:pt x="135" y="224"/>
                    </a:lnTo>
                    <a:lnTo>
                      <a:pt x="135" y="226"/>
                    </a:lnTo>
                    <a:lnTo>
                      <a:pt x="134" y="227"/>
                    </a:lnTo>
                    <a:lnTo>
                      <a:pt x="133" y="227"/>
                    </a:lnTo>
                    <a:lnTo>
                      <a:pt x="132" y="223"/>
                    </a:lnTo>
                    <a:lnTo>
                      <a:pt x="131" y="223"/>
                    </a:lnTo>
                    <a:lnTo>
                      <a:pt x="130" y="223"/>
                    </a:lnTo>
                    <a:lnTo>
                      <a:pt x="129" y="223"/>
                    </a:lnTo>
                    <a:lnTo>
                      <a:pt x="128" y="223"/>
                    </a:lnTo>
                    <a:lnTo>
                      <a:pt x="127" y="223"/>
                    </a:lnTo>
                    <a:lnTo>
                      <a:pt x="126" y="222"/>
                    </a:lnTo>
                    <a:lnTo>
                      <a:pt x="127" y="222"/>
                    </a:lnTo>
                    <a:lnTo>
                      <a:pt x="126" y="222"/>
                    </a:lnTo>
                    <a:lnTo>
                      <a:pt x="126" y="221"/>
                    </a:lnTo>
                    <a:lnTo>
                      <a:pt x="125" y="221"/>
                    </a:lnTo>
                    <a:lnTo>
                      <a:pt x="119" y="223"/>
                    </a:lnTo>
                    <a:lnTo>
                      <a:pt x="119" y="222"/>
                    </a:lnTo>
                    <a:lnTo>
                      <a:pt x="116" y="223"/>
                    </a:lnTo>
                    <a:lnTo>
                      <a:pt x="114" y="222"/>
                    </a:lnTo>
                    <a:lnTo>
                      <a:pt x="113" y="222"/>
                    </a:lnTo>
                    <a:lnTo>
                      <a:pt x="113" y="223"/>
                    </a:lnTo>
                    <a:lnTo>
                      <a:pt x="111" y="223"/>
                    </a:lnTo>
                    <a:lnTo>
                      <a:pt x="111" y="222"/>
                    </a:lnTo>
                    <a:lnTo>
                      <a:pt x="110" y="221"/>
                    </a:lnTo>
                    <a:lnTo>
                      <a:pt x="109" y="219"/>
                    </a:lnTo>
                    <a:lnTo>
                      <a:pt x="108" y="219"/>
                    </a:lnTo>
                    <a:lnTo>
                      <a:pt x="105" y="217"/>
                    </a:lnTo>
                    <a:lnTo>
                      <a:pt x="104" y="217"/>
                    </a:lnTo>
                    <a:lnTo>
                      <a:pt x="104" y="218"/>
                    </a:lnTo>
                    <a:lnTo>
                      <a:pt x="103" y="218"/>
                    </a:lnTo>
                    <a:lnTo>
                      <a:pt x="101" y="217"/>
                    </a:lnTo>
                    <a:lnTo>
                      <a:pt x="98" y="216"/>
                    </a:lnTo>
                    <a:lnTo>
                      <a:pt x="95" y="215"/>
                    </a:lnTo>
                    <a:lnTo>
                      <a:pt x="95" y="216"/>
                    </a:lnTo>
                    <a:lnTo>
                      <a:pt x="93" y="216"/>
                    </a:lnTo>
                    <a:lnTo>
                      <a:pt x="92" y="217"/>
                    </a:lnTo>
                    <a:lnTo>
                      <a:pt x="91" y="217"/>
                    </a:lnTo>
                    <a:lnTo>
                      <a:pt x="90" y="217"/>
                    </a:lnTo>
                    <a:lnTo>
                      <a:pt x="90" y="216"/>
                    </a:lnTo>
                    <a:lnTo>
                      <a:pt x="88" y="216"/>
                    </a:lnTo>
                    <a:lnTo>
                      <a:pt x="87" y="216"/>
                    </a:lnTo>
                    <a:lnTo>
                      <a:pt x="84" y="216"/>
                    </a:lnTo>
                    <a:lnTo>
                      <a:pt x="83" y="215"/>
                    </a:lnTo>
                    <a:lnTo>
                      <a:pt x="80" y="214"/>
                    </a:lnTo>
                    <a:lnTo>
                      <a:pt x="77" y="214"/>
                    </a:lnTo>
                    <a:lnTo>
                      <a:pt x="73" y="214"/>
                    </a:lnTo>
                    <a:lnTo>
                      <a:pt x="69" y="212"/>
                    </a:lnTo>
                    <a:lnTo>
                      <a:pt x="65" y="213"/>
                    </a:lnTo>
                    <a:lnTo>
                      <a:pt x="60" y="213"/>
                    </a:lnTo>
                    <a:lnTo>
                      <a:pt x="57" y="211"/>
                    </a:lnTo>
                    <a:lnTo>
                      <a:pt x="51" y="210"/>
                    </a:lnTo>
                    <a:lnTo>
                      <a:pt x="46" y="209"/>
                    </a:lnTo>
                    <a:lnTo>
                      <a:pt x="41" y="209"/>
                    </a:lnTo>
                    <a:lnTo>
                      <a:pt x="36" y="210"/>
                    </a:lnTo>
                    <a:lnTo>
                      <a:pt x="30" y="206"/>
                    </a:lnTo>
                    <a:lnTo>
                      <a:pt x="24" y="205"/>
                    </a:lnTo>
                    <a:lnTo>
                      <a:pt x="13" y="202"/>
                    </a:lnTo>
                    <a:lnTo>
                      <a:pt x="10" y="196"/>
                    </a:lnTo>
                    <a:lnTo>
                      <a:pt x="5" y="189"/>
                    </a:lnTo>
                    <a:lnTo>
                      <a:pt x="8" y="187"/>
                    </a:lnTo>
                    <a:lnTo>
                      <a:pt x="7" y="185"/>
                    </a:lnTo>
                    <a:lnTo>
                      <a:pt x="2" y="181"/>
                    </a:lnTo>
                    <a:lnTo>
                      <a:pt x="2" y="178"/>
                    </a:lnTo>
                    <a:lnTo>
                      <a:pt x="0" y="174"/>
                    </a:lnTo>
                    <a:lnTo>
                      <a:pt x="6" y="170"/>
                    </a:lnTo>
                    <a:lnTo>
                      <a:pt x="6" y="169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1" name="Freeform 286" descr="25%"/>
              <p:cNvSpPr>
                <a:spLocks/>
              </p:cNvSpPr>
              <p:nvPr/>
            </p:nvSpPr>
            <p:spPr bwMode="auto">
              <a:xfrm>
                <a:off x="7546975" y="4329113"/>
                <a:ext cx="415925" cy="271462"/>
              </a:xfrm>
              <a:custGeom>
                <a:avLst/>
                <a:gdLst>
                  <a:gd name="T0" fmla="*/ 2147483647 w 262"/>
                  <a:gd name="T1" fmla="*/ 2147483647 h 171"/>
                  <a:gd name="T2" fmla="*/ 2147483647 w 262"/>
                  <a:gd name="T3" fmla="*/ 2147483647 h 171"/>
                  <a:gd name="T4" fmla="*/ 2147483647 w 262"/>
                  <a:gd name="T5" fmla="*/ 2147483647 h 171"/>
                  <a:gd name="T6" fmla="*/ 2147483647 w 262"/>
                  <a:gd name="T7" fmla="*/ 2147483647 h 171"/>
                  <a:gd name="T8" fmla="*/ 2147483647 w 262"/>
                  <a:gd name="T9" fmla="*/ 2147483647 h 171"/>
                  <a:gd name="T10" fmla="*/ 2147483647 w 262"/>
                  <a:gd name="T11" fmla="*/ 2147483647 h 171"/>
                  <a:gd name="T12" fmla="*/ 2147483647 w 262"/>
                  <a:gd name="T13" fmla="*/ 2147483647 h 171"/>
                  <a:gd name="T14" fmla="*/ 2147483647 w 262"/>
                  <a:gd name="T15" fmla="*/ 2147483647 h 171"/>
                  <a:gd name="T16" fmla="*/ 2147483647 w 262"/>
                  <a:gd name="T17" fmla="*/ 2147483647 h 171"/>
                  <a:gd name="T18" fmla="*/ 2147483647 w 262"/>
                  <a:gd name="T19" fmla="*/ 2147483647 h 171"/>
                  <a:gd name="T20" fmla="*/ 2147483647 w 262"/>
                  <a:gd name="T21" fmla="*/ 2147483647 h 171"/>
                  <a:gd name="T22" fmla="*/ 2147483647 w 262"/>
                  <a:gd name="T23" fmla="*/ 2147483647 h 171"/>
                  <a:gd name="T24" fmla="*/ 2147483647 w 262"/>
                  <a:gd name="T25" fmla="*/ 2147483647 h 171"/>
                  <a:gd name="T26" fmla="*/ 2147483647 w 262"/>
                  <a:gd name="T27" fmla="*/ 2147483647 h 171"/>
                  <a:gd name="T28" fmla="*/ 2147483647 w 262"/>
                  <a:gd name="T29" fmla="*/ 2147483647 h 171"/>
                  <a:gd name="T30" fmla="*/ 2147483647 w 262"/>
                  <a:gd name="T31" fmla="*/ 2147483647 h 171"/>
                  <a:gd name="T32" fmla="*/ 2147483647 w 262"/>
                  <a:gd name="T33" fmla="*/ 2147483647 h 171"/>
                  <a:gd name="T34" fmla="*/ 2147483647 w 262"/>
                  <a:gd name="T35" fmla="*/ 2147483647 h 171"/>
                  <a:gd name="T36" fmla="*/ 2147483647 w 262"/>
                  <a:gd name="T37" fmla="*/ 2147483647 h 171"/>
                  <a:gd name="T38" fmla="*/ 2147483647 w 262"/>
                  <a:gd name="T39" fmla="*/ 2147483647 h 171"/>
                  <a:gd name="T40" fmla="*/ 2147483647 w 262"/>
                  <a:gd name="T41" fmla="*/ 2147483647 h 171"/>
                  <a:gd name="T42" fmla="*/ 2147483647 w 262"/>
                  <a:gd name="T43" fmla="*/ 2147483647 h 171"/>
                  <a:gd name="T44" fmla="*/ 2147483647 w 262"/>
                  <a:gd name="T45" fmla="*/ 2147483647 h 171"/>
                  <a:gd name="T46" fmla="*/ 2147483647 w 262"/>
                  <a:gd name="T47" fmla="*/ 2147483647 h 171"/>
                  <a:gd name="T48" fmla="*/ 2147483647 w 262"/>
                  <a:gd name="T49" fmla="*/ 2147483647 h 171"/>
                  <a:gd name="T50" fmla="*/ 2147483647 w 262"/>
                  <a:gd name="T51" fmla="*/ 2147483647 h 171"/>
                  <a:gd name="T52" fmla="*/ 2147483647 w 262"/>
                  <a:gd name="T53" fmla="*/ 2147483647 h 171"/>
                  <a:gd name="T54" fmla="*/ 2147483647 w 262"/>
                  <a:gd name="T55" fmla="*/ 2147483647 h 171"/>
                  <a:gd name="T56" fmla="*/ 2147483647 w 262"/>
                  <a:gd name="T57" fmla="*/ 2147483647 h 171"/>
                  <a:gd name="T58" fmla="*/ 2147483647 w 262"/>
                  <a:gd name="T59" fmla="*/ 2147483647 h 171"/>
                  <a:gd name="T60" fmla="*/ 2147483647 w 262"/>
                  <a:gd name="T61" fmla="*/ 2147483647 h 171"/>
                  <a:gd name="T62" fmla="*/ 2147483647 w 262"/>
                  <a:gd name="T63" fmla="*/ 2147483647 h 171"/>
                  <a:gd name="T64" fmla="*/ 2147483647 w 262"/>
                  <a:gd name="T65" fmla="*/ 2147483647 h 171"/>
                  <a:gd name="T66" fmla="*/ 2147483647 w 262"/>
                  <a:gd name="T67" fmla="*/ 2147483647 h 171"/>
                  <a:gd name="T68" fmla="*/ 2147483647 w 262"/>
                  <a:gd name="T69" fmla="*/ 2147483647 h 171"/>
                  <a:gd name="T70" fmla="*/ 2147483647 w 262"/>
                  <a:gd name="T71" fmla="*/ 2147483647 h 171"/>
                  <a:gd name="T72" fmla="*/ 2147483647 w 262"/>
                  <a:gd name="T73" fmla="*/ 2147483647 h 171"/>
                  <a:gd name="T74" fmla="*/ 2147483647 w 262"/>
                  <a:gd name="T75" fmla="*/ 2147483647 h 171"/>
                  <a:gd name="T76" fmla="*/ 2147483647 w 262"/>
                  <a:gd name="T77" fmla="*/ 2147483647 h 171"/>
                  <a:gd name="T78" fmla="*/ 2147483647 w 262"/>
                  <a:gd name="T79" fmla="*/ 2147483647 h 171"/>
                  <a:gd name="T80" fmla="*/ 2147483647 w 262"/>
                  <a:gd name="T81" fmla="*/ 2147483647 h 171"/>
                  <a:gd name="T82" fmla="*/ 2147483647 w 262"/>
                  <a:gd name="T83" fmla="*/ 2147483647 h 171"/>
                  <a:gd name="T84" fmla="*/ 2147483647 w 262"/>
                  <a:gd name="T85" fmla="*/ 2147483647 h 171"/>
                  <a:gd name="T86" fmla="*/ 2147483647 w 262"/>
                  <a:gd name="T87" fmla="*/ 2147483647 h 171"/>
                  <a:gd name="T88" fmla="*/ 2147483647 w 262"/>
                  <a:gd name="T89" fmla="*/ 2147483647 h 171"/>
                  <a:gd name="T90" fmla="*/ 2147483647 w 262"/>
                  <a:gd name="T91" fmla="*/ 2147483647 h 171"/>
                  <a:gd name="T92" fmla="*/ 2147483647 w 262"/>
                  <a:gd name="T93" fmla="*/ 2147483647 h 171"/>
                  <a:gd name="T94" fmla="*/ 2147483647 w 262"/>
                  <a:gd name="T95" fmla="*/ 2147483647 h 171"/>
                  <a:gd name="T96" fmla="*/ 2147483647 w 262"/>
                  <a:gd name="T97" fmla="*/ 2147483647 h 171"/>
                  <a:gd name="T98" fmla="*/ 2147483647 w 262"/>
                  <a:gd name="T99" fmla="*/ 2147483647 h 171"/>
                  <a:gd name="T100" fmla="*/ 2147483647 w 262"/>
                  <a:gd name="T101" fmla="*/ 2147483647 h 171"/>
                  <a:gd name="T102" fmla="*/ 2147483647 w 262"/>
                  <a:gd name="T103" fmla="*/ 2147483647 h 171"/>
                  <a:gd name="T104" fmla="*/ 2147483647 w 262"/>
                  <a:gd name="T105" fmla="*/ 2147483647 h 171"/>
                  <a:gd name="T106" fmla="*/ 2147483647 w 262"/>
                  <a:gd name="T107" fmla="*/ 2147483647 h 171"/>
                  <a:gd name="T108" fmla="*/ 2147483647 w 262"/>
                  <a:gd name="T109" fmla="*/ 2147483647 h 171"/>
                  <a:gd name="T110" fmla="*/ 2147483647 w 262"/>
                  <a:gd name="T111" fmla="*/ 2147483647 h 171"/>
                  <a:gd name="T112" fmla="*/ 2147483647 w 262"/>
                  <a:gd name="T113" fmla="*/ 2147483647 h 171"/>
                  <a:gd name="T114" fmla="*/ 2147483647 w 262"/>
                  <a:gd name="T115" fmla="*/ 2147483647 h 171"/>
                  <a:gd name="T116" fmla="*/ 2147483647 w 262"/>
                  <a:gd name="T117" fmla="*/ 2147483647 h 171"/>
                  <a:gd name="T118" fmla="*/ 2147483647 w 262"/>
                  <a:gd name="T119" fmla="*/ 2147483647 h 171"/>
                  <a:gd name="T120" fmla="*/ 2147483647 w 262"/>
                  <a:gd name="T121" fmla="*/ 2147483647 h 171"/>
                  <a:gd name="T122" fmla="*/ 2147483647 w 262"/>
                  <a:gd name="T123" fmla="*/ 2147483647 h 171"/>
                  <a:gd name="T124" fmla="*/ 2147483647 w 262"/>
                  <a:gd name="T125" fmla="*/ 2147483647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2"/>
                  <a:gd name="T190" fmla="*/ 0 h 171"/>
                  <a:gd name="T191" fmla="*/ 262 w 262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2" h="171">
                    <a:moveTo>
                      <a:pt x="148" y="146"/>
                    </a:moveTo>
                    <a:lnTo>
                      <a:pt x="147" y="145"/>
                    </a:lnTo>
                    <a:lnTo>
                      <a:pt x="142" y="144"/>
                    </a:lnTo>
                    <a:lnTo>
                      <a:pt x="141" y="144"/>
                    </a:lnTo>
                    <a:lnTo>
                      <a:pt x="136" y="144"/>
                    </a:lnTo>
                    <a:lnTo>
                      <a:pt x="131" y="146"/>
                    </a:lnTo>
                    <a:lnTo>
                      <a:pt x="121" y="155"/>
                    </a:lnTo>
                    <a:lnTo>
                      <a:pt x="119" y="156"/>
                    </a:lnTo>
                    <a:lnTo>
                      <a:pt x="113" y="154"/>
                    </a:lnTo>
                    <a:lnTo>
                      <a:pt x="105" y="151"/>
                    </a:lnTo>
                    <a:lnTo>
                      <a:pt x="102" y="155"/>
                    </a:lnTo>
                    <a:lnTo>
                      <a:pt x="99" y="155"/>
                    </a:lnTo>
                    <a:lnTo>
                      <a:pt x="90" y="156"/>
                    </a:lnTo>
                    <a:lnTo>
                      <a:pt x="83" y="162"/>
                    </a:lnTo>
                    <a:lnTo>
                      <a:pt x="80" y="170"/>
                    </a:lnTo>
                    <a:lnTo>
                      <a:pt x="77" y="170"/>
                    </a:lnTo>
                    <a:lnTo>
                      <a:pt x="71" y="170"/>
                    </a:lnTo>
                    <a:lnTo>
                      <a:pt x="65" y="168"/>
                    </a:lnTo>
                    <a:lnTo>
                      <a:pt x="61" y="164"/>
                    </a:lnTo>
                    <a:lnTo>
                      <a:pt x="59" y="164"/>
                    </a:lnTo>
                    <a:lnTo>
                      <a:pt x="56" y="165"/>
                    </a:lnTo>
                    <a:lnTo>
                      <a:pt x="50" y="166"/>
                    </a:lnTo>
                    <a:lnTo>
                      <a:pt x="50" y="164"/>
                    </a:lnTo>
                    <a:lnTo>
                      <a:pt x="50" y="163"/>
                    </a:lnTo>
                    <a:lnTo>
                      <a:pt x="49" y="162"/>
                    </a:lnTo>
                    <a:lnTo>
                      <a:pt x="50" y="161"/>
                    </a:lnTo>
                    <a:lnTo>
                      <a:pt x="50" y="159"/>
                    </a:lnTo>
                    <a:lnTo>
                      <a:pt x="51" y="159"/>
                    </a:lnTo>
                    <a:lnTo>
                      <a:pt x="51" y="158"/>
                    </a:lnTo>
                    <a:lnTo>
                      <a:pt x="50" y="157"/>
                    </a:lnTo>
                    <a:lnTo>
                      <a:pt x="49" y="156"/>
                    </a:lnTo>
                    <a:lnTo>
                      <a:pt x="47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7" y="153"/>
                    </a:lnTo>
                    <a:lnTo>
                      <a:pt x="46" y="152"/>
                    </a:lnTo>
                    <a:lnTo>
                      <a:pt x="45" y="152"/>
                    </a:lnTo>
                    <a:lnTo>
                      <a:pt x="44" y="152"/>
                    </a:lnTo>
                    <a:lnTo>
                      <a:pt x="43" y="153"/>
                    </a:lnTo>
                    <a:lnTo>
                      <a:pt x="42" y="154"/>
                    </a:lnTo>
                    <a:lnTo>
                      <a:pt x="42" y="155"/>
                    </a:lnTo>
                    <a:lnTo>
                      <a:pt x="42" y="156"/>
                    </a:lnTo>
                    <a:lnTo>
                      <a:pt x="41" y="156"/>
                    </a:lnTo>
                    <a:lnTo>
                      <a:pt x="41" y="157"/>
                    </a:lnTo>
                    <a:lnTo>
                      <a:pt x="41" y="158"/>
                    </a:lnTo>
                    <a:lnTo>
                      <a:pt x="39" y="158"/>
                    </a:lnTo>
                    <a:lnTo>
                      <a:pt x="37" y="158"/>
                    </a:lnTo>
                    <a:lnTo>
                      <a:pt x="37" y="159"/>
                    </a:lnTo>
                    <a:lnTo>
                      <a:pt x="37" y="160"/>
                    </a:lnTo>
                    <a:lnTo>
                      <a:pt x="36" y="161"/>
                    </a:lnTo>
                    <a:lnTo>
                      <a:pt x="37" y="162"/>
                    </a:lnTo>
                    <a:lnTo>
                      <a:pt x="37" y="163"/>
                    </a:lnTo>
                    <a:lnTo>
                      <a:pt x="36" y="163"/>
                    </a:lnTo>
                    <a:lnTo>
                      <a:pt x="35" y="163"/>
                    </a:lnTo>
                    <a:lnTo>
                      <a:pt x="34" y="164"/>
                    </a:lnTo>
                    <a:lnTo>
                      <a:pt x="33" y="164"/>
                    </a:lnTo>
                    <a:lnTo>
                      <a:pt x="32" y="164"/>
                    </a:lnTo>
                    <a:lnTo>
                      <a:pt x="31" y="164"/>
                    </a:lnTo>
                    <a:lnTo>
                      <a:pt x="30" y="164"/>
                    </a:lnTo>
                    <a:lnTo>
                      <a:pt x="30" y="165"/>
                    </a:lnTo>
                    <a:lnTo>
                      <a:pt x="30" y="164"/>
                    </a:lnTo>
                    <a:lnTo>
                      <a:pt x="29" y="164"/>
                    </a:lnTo>
                    <a:lnTo>
                      <a:pt x="27" y="164"/>
                    </a:lnTo>
                    <a:lnTo>
                      <a:pt x="27" y="163"/>
                    </a:lnTo>
                    <a:lnTo>
                      <a:pt x="27" y="162"/>
                    </a:lnTo>
                    <a:lnTo>
                      <a:pt x="26" y="161"/>
                    </a:lnTo>
                    <a:lnTo>
                      <a:pt x="25" y="159"/>
                    </a:lnTo>
                    <a:lnTo>
                      <a:pt x="24" y="160"/>
                    </a:lnTo>
                    <a:lnTo>
                      <a:pt x="24" y="159"/>
                    </a:lnTo>
                    <a:lnTo>
                      <a:pt x="23" y="158"/>
                    </a:lnTo>
                    <a:lnTo>
                      <a:pt x="22" y="158"/>
                    </a:lnTo>
                    <a:lnTo>
                      <a:pt x="21" y="158"/>
                    </a:lnTo>
                    <a:lnTo>
                      <a:pt x="20" y="158"/>
                    </a:lnTo>
                    <a:lnTo>
                      <a:pt x="19" y="158"/>
                    </a:lnTo>
                    <a:lnTo>
                      <a:pt x="18" y="157"/>
                    </a:lnTo>
                    <a:lnTo>
                      <a:pt x="18" y="156"/>
                    </a:lnTo>
                    <a:lnTo>
                      <a:pt x="18" y="155"/>
                    </a:lnTo>
                    <a:lnTo>
                      <a:pt x="18" y="154"/>
                    </a:lnTo>
                    <a:lnTo>
                      <a:pt x="18" y="153"/>
                    </a:lnTo>
                    <a:lnTo>
                      <a:pt x="18" y="152"/>
                    </a:lnTo>
                    <a:lnTo>
                      <a:pt x="18" y="151"/>
                    </a:lnTo>
                    <a:lnTo>
                      <a:pt x="18" y="150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16" y="150"/>
                    </a:lnTo>
                    <a:lnTo>
                      <a:pt x="15" y="149"/>
                    </a:lnTo>
                    <a:lnTo>
                      <a:pt x="14" y="149"/>
                    </a:lnTo>
                    <a:lnTo>
                      <a:pt x="13" y="148"/>
                    </a:lnTo>
                    <a:lnTo>
                      <a:pt x="12" y="148"/>
                    </a:lnTo>
                    <a:lnTo>
                      <a:pt x="11" y="148"/>
                    </a:lnTo>
                    <a:lnTo>
                      <a:pt x="10" y="147"/>
                    </a:lnTo>
                    <a:lnTo>
                      <a:pt x="9" y="147"/>
                    </a:lnTo>
                    <a:lnTo>
                      <a:pt x="9" y="146"/>
                    </a:lnTo>
                    <a:lnTo>
                      <a:pt x="8" y="146"/>
                    </a:lnTo>
                    <a:lnTo>
                      <a:pt x="7" y="146"/>
                    </a:lnTo>
                    <a:lnTo>
                      <a:pt x="6" y="146"/>
                    </a:lnTo>
                    <a:lnTo>
                      <a:pt x="5" y="146"/>
                    </a:lnTo>
                    <a:lnTo>
                      <a:pt x="4" y="146"/>
                    </a:lnTo>
                    <a:lnTo>
                      <a:pt x="3" y="146"/>
                    </a:lnTo>
                    <a:lnTo>
                      <a:pt x="4" y="145"/>
                    </a:lnTo>
                    <a:lnTo>
                      <a:pt x="4" y="144"/>
                    </a:lnTo>
                    <a:lnTo>
                      <a:pt x="6" y="144"/>
                    </a:lnTo>
                    <a:lnTo>
                      <a:pt x="6" y="143"/>
                    </a:lnTo>
                    <a:lnTo>
                      <a:pt x="6" y="142"/>
                    </a:lnTo>
                    <a:lnTo>
                      <a:pt x="5" y="141"/>
                    </a:lnTo>
                    <a:lnTo>
                      <a:pt x="6" y="140"/>
                    </a:lnTo>
                    <a:lnTo>
                      <a:pt x="5" y="140"/>
                    </a:lnTo>
                    <a:lnTo>
                      <a:pt x="5" y="138"/>
                    </a:lnTo>
                    <a:lnTo>
                      <a:pt x="4" y="138"/>
                    </a:lnTo>
                    <a:lnTo>
                      <a:pt x="3" y="137"/>
                    </a:lnTo>
                    <a:lnTo>
                      <a:pt x="2" y="136"/>
                    </a:lnTo>
                    <a:lnTo>
                      <a:pt x="1" y="136"/>
                    </a:lnTo>
                    <a:lnTo>
                      <a:pt x="2" y="135"/>
                    </a:lnTo>
                    <a:lnTo>
                      <a:pt x="2" y="134"/>
                    </a:lnTo>
                    <a:lnTo>
                      <a:pt x="3" y="133"/>
                    </a:lnTo>
                    <a:lnTo>
                      <a:pt x="2" y="132"/>
                    </a:lnTo>
                    <a:lnTo>
                      <a:pt x="1" y="132"/>
                    </a:lnTo>
                    <a:lnTo>
                      <a:pt x="2" y="130"/>
                    </a:lnTo>
                    <a:lnTo>
                      <a:pt x="0" y="128"/>
                    </a:lnTo>
                    <a:lnTo>
                      <a:pt x="1" y="125"/>
                    </a:lnTo>
                    <a:lnTo>
                      <a:pt x="3" y="124"/>
                    </a:lnTo>
                    <a:lnTo>
                      <a:pt x="4" y="122"/>
                    </a:lnTo>
                    <a:lnTo>
                      <a:pt x="6" y="120"/>
                    </a:lnTo>
                    <a:lnTo>
                      <a:pt x="7" y="120"/>
                    </a:lnTo>
                    <a:lnTo>
                      <a:pt x="7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6" y="116"/>
                    </a:lnTo>
                    <a:lnTo>
                      <a:pt x="6" y="114"/>
                    </a:lnTo>
                    <a:lnTo>
                      <a:pt x="6" y="113"/>
                    </a:lnTo>
                    <a:lnTo>
                      <a:pt x="7" y="113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5" y="111"/>
                    </a:lnTo>
                    <a:lnTo>
                      <a:pt x="4" y="111"/>
                    </a:lnTo>
                    <a:lnTo>
                      <a:pt x="3" y="110"/>
                    </a:lnTo>
                    <a:lnTo>
                      <a:pt x="2" y="109"/>
                    </a:lnTo>
                    <a:lnTo>
                      <a:pt x="12" y="105"/>
                    </a:lnTo>
                    <a:lnTo>
                      <a:pt x="13" y="102"/>
                    </a:lnTo>
                    <a:lnTo>
                      <a:pt x="15" y="100"/>
                    </a:lnTo>
                    <a:lnTo>
                      <a:pt x="17" y="101"/>
                    </a:lnTo>
                    <a:lnTo>
                      <a:pt x="17" y="105"/>
                    </a:lnTo>
                    <a:lnTo>
                      <a:pt x="19" y="105"/>
                    </a:lnTo>
                    <a:lnTo>
                      <a:pt x="25" y="105"/>
                    </a:lnTo>
                    <a:lnTo>
                      <a:pt x="26" y="111"/>
                    </a:lnTo>
                    <a:lnTo>
                      <a:pt x="30" y="111"/>
                    </a:lnTo>
                    <a:lnTo>
                      <a:pt x="32" y="115"/>
                    </a:lnTo>
                    <a:lnTo>
                      <a:pt x="30" y="117"/>
                    </a:lnTo>
                    <a:lnTo>
                      <a:pt x="32" y="120"/>
                    </a:lnTo>
                    <a:lnTo>
                      <a:pt x="36" y="118"/>
                    </a:lnTo>
                    <a:lnTo>
                      <a:pt x="40" y="119"/>
                    </a:lnTo>
                    <a:lnTo>
                      <a:pt x="38" y="125"/>
                    </a:lnTo>
                    <a:lnTo>
                      <a:pt x="35" y="128"/>
                    </a:lnTo>
                    <a:lnTo>
                      <a:pt x="38" y="128"/>
                    </a:lnTo>
                    <a:lnTo>
                      <a:pt x="45" y="125"/>
                    </a:lnTo>
                    <a:lnTo>
                      <a:pt x="53" y="115"/>
                    </a:lnTo>
                    <a:lnTo>
                      <a:pt x="50" y="110"/>
                    </a:lnTo>
                    <a:lnTo>
                      <a:pt x="51" y="104"/>
                    </a:lnTo>
                    <a:lnTo>
                      <a:pt x="53" y="103"/>
                    </a:lnTo>
                    <a:lnTo>
                      <a:pt x="53" y="106"/>
                    </a:lnTo>
                    <a:lnTo>
                      <a:pt x="58" y="108"/>
                    </a:lnTo>
                    <a:lnTo>
                      <a:pt x="59" y="105"/>
                    </a:lnTo>
                    <a:lnTo>
                      <a:pt x="64" y="105"/>
                    </a:lnTo>
                    <a:lnTo>
                      <a:pt x="68" y="108"/>
                    </a:lnTo>
                    <a:lnTo>
                      <a:pt x="68" y="110"/>
                    </a:lnTo>
                    <a:lnTo>
                      <a:pt x="74" y="107"/>
                    </a:lnTo>
                    <a:lnTo>
                      <a:pt x="76" y="109"/>
                    </a:lnTo>
                    <a:lnTo>
                      <a:pt x="74" y="111"/>
                    </a:lnTo>
                    <a:lnTo>
                      <a:pt x="75" y="111"/>
                    </a:lnTo>
                    <a:lnTo>
                      <a:pt x="77" y="111"/>
                    </a:lnTo>
                    <a:lnTo>
                      <a:pt x="79" y="116"/>
                    </a:lnTo>
                    <a:lnTo>
                      <a:pt x="79" y="117"/>
                    </a:lnTo>
                    <a:lnTo>
                      <a:pt x="85" y="117"/>
                    </a:lnTo>
                    <a:lnTo>
                      <a:pt x="88" y="115"/>
                    </a:lnTo>
                    <a:lnTo>
                      <a:pt x="91" y="114"/>
                    </a:lnTo>
                    <a:lnTo>
                      <a:pt x="92" y="115"/>
                    </a:lnTo>
                    <a:lnTo>
                      <a:pt x="91" y="117"/>
                    </a:lnTo>
                    <a:lnTo>
                      <a:pt x="94" y="117"/>
                    </a:lnTo>
                    <a:lnTo>
                      <a:pt x="97" y="113"/>
                    </a:lnTo>
                    <a:lnTo>
                      <a:pt x="101" y="113"/>
                    </a:lnTo>
                    <a:lnTo>
                      <a:pt x="101" y="111"/>
                    </a:lnTo>
                    <a:lnTo>
                      <a:pt x="102" y="110"/>
                    </a:lnTo>
                    <a:lnTo>
                      <a:pt x="103" y="108"/>
                    </a:lnTo>
                    <a:lnTo>
                      <a:pt x="111" y="106"/>
                    </a:lnTo>
                    <a:lnTo>
                      <a:pt x="112" y="104"/>
                    </a:lnTo>
                    <a:lnTo>
                      <a:pt x="113" y="101"/>
                    </a:lnTo>
                    <a:lnTo>
                      <a:pt x="116" y="102"/>
                    </a:lnTo>
                    <a:lnTo>
                      <a:pt x="121" y="101"/>
                    </a:lnTo>
                    <a:lnTo>
                      <a:pt x="125" y="102"/>
                    </a:lnTo>
                    <a:lnTo>
                      <a:pt x="127" y="100"/>
                    </a:lnTo>
                    <a:lnTo>
                      <a:pt x="133" y="99"/>
                    </a:lnTo>
                    <a:lnTo>
                      <a:pt x="137" y="99"/>
                    </a:lnTo>
                    <a:lnTo>
                      <a:pt x="144" y="101"/>
                    </a:lnTo>
                    <a:lnTo>
                      <a:pt x="145" y="98"/>
                    </a:lnTo>
                    <a:lnTo>
                      <a:pt x="143" y="93"/>
                    </a:lnTo>
                    <a:lnTo>
                      <a:pt x="148" y="89"/>
                    </a:lnTo>
                    <a:lnTo>
                      <a:pt x="147" y="93"/>
                    </a:lnTo>
                    <a:lnTo>
                      <a:pt x="148" y="94"/>
                    </a:lnTo>
                    <a:lnTo>
                      <a:pt x="152" y="93"/>
                    </a:lnTo>
                    <a:lnTo>
                      <a:pt x="154" y="93"/>
                    </a:lnTo>
                    <a:lnTo>
                      <a:pt x="158" y="93"/>
                    </a:lnTo>
                    <a:lnTo>
                      <a:pt x="159" y="96"/>
                    </a:lnTo>
                    <a:lnTo>
                      <a:pt x="161" y="99"/>
                    </a:lnTo>
                    <a:lnTo>
                      <a:pt x="164" y="99"/>
                    </a:lnTo>
                    <a:lnTo>
                      <a:pt x="165" y="99"/>
                    </a:lnTo>
                    <a:lnTo>
                      <a:pt x="166" y="99"/>
                    </a:lnTo>
                    <a:lnTo>
                      <a:pt x="167" y="97"/>
                    </a:lnTo>
                    <a:lnTo>
                      <a:pt x="171" y="97"/>
                    </a:lnTo>
                    <a:lnTo>
                      <a:pt x="174" y="97"/>
                    </a:lnTo>
                    <a:lnTo>
                      <a:pt x="174" y="99"/>
                    </a:lnTo>
                    <a:lnTo>
                      <a:pt x="178" y="103"/>
                    </a:lnTo>
                    <a:lnTo>
                      <a:pt x="176" y="105"/>
                    </a:lnTo>
                    <a:lnTo>
                      <a:pt x="177" y="108"/>
                    </a:lnTo>
                    <a:lnTo>
                      <a:pt x="179" y="109"/>
                    </a:lnTo>
                    <a:lnTo>
                      <a:pt x="186" y="112"/>
                    </a:lnTo>
                    <a:lnTo>
                      <a:pt x="189" y="113"/>
                    </a:lnTo>
                    <a:lnTo>
                      <a:pt x="191" y="111"/>
                    </a:lnTo>
                    <a:lnTo>
                      <a:pt x="191" y="104"/>
                    </a:lnTo>
                    <a:lnTo>
                      <a:pt x="193" y="99"/>
                    </a:lnTo>
                    <a:lnTo>
                      <a:pt x="191" y="93"/>
                    </a:lnTo>
                    <a:lnTo>
                      <a:pt x="188" y="91"/>
                    </a:lnTo>
                    <a:lnTo>
                      <a:pt x="186" y="93"/>
                    </a:lnTo>
                    <a:lnTo>
                      <a:pt x="183" y="93"/>
                    </a:lnTo>
                    <a:lnTo>
                      <a:pt x="182" y="91"/>
                    </a:lnTo>
                    <a:lnTo>
                      <a:pt x="184" y="89"/>
                    </a:lnTo>
                    <a:lnTo>
                      <a:pt x="183" y="87"/>
                    </a:lnTo>
                    <a:lnTo>
                      <a:pt x="187" y="80"/>
                    </a:lnTo>
                    <a:lnTo>
                      <a:pt x="183" y="71"/>
                    </a:lnTo>
                    <a:lnTo>
                      <a:pt x="181" y="70"/>
                    </a:lnTo>
                    <a:lnTo>
                      <a:pt x="180" y="67"/>
                    </a:lnTo>
                    <a:lnTo>
                      <a:pt x="180" y="66"/>
                    </a:lnTo>
                    <a:lnTo>
                      <a:pt x="177" y="63"/>
                    </a:lnTo>
                    <a:lnTo>
                      <a:pt x="175" y="61"/>
                    </a:lnTo>
                    <a:lnTo>
                      <a:pt x="175" y="57"/>
                    </a:lnTo>
                    <a:lnTo>
                      <a:pt x="175" y="56"/>
                    </a:lnTo>
                    <a:lnTo>
                      <a:pt x="177" y="57"/>
                    </a:lnTo>
                    <a:lnTo>
                      <a:pt x="179" y="53"/>
                    </a:lnTo>
                    <a:lnTo>
                      <a:pt x="181" y="51"/>
                    </a:lnTo>
                    <a:lnTo>
                      <a:pt x="184" y="50"/>
                    </a:lnTo>
                    <a:lnTo>
                      <a:pt x="187" y="48"/>
                    </a:lnTo>
                    <a:lnTo>
                      <a:pt x="190" y="45"/>
                    </a:lnTo>
                    <a:lnTo>
                      <a:pt x="197" y="42"/>
                    </a:lnTo>
                    <a:lnTo>
                      <a:pt x="200" y="42"/>
                    </a:lnTo>
                    <a:lnTo>
                      <a:pt x="204" y="40"/>
                    </a:lnTo>
                    <a:lnTo>
                      <a:pt x="208" y="35"/>
                    </a:lnTo>
                    <a:lnTo>
                      <a:pt x="210" y="30"/>
                    </a:lnTo>
                    <a:lnTo>
                      <a:pt x="212" y="23"/>
                    </a:lnTo>
                    <a:lnTo>
                      <a:pt x="210" y="19"/>
                    </a:lnTo>
                    <a:lnTo>
                      <a:pt x="210" y="17"/>
                    </a:lnTo>
                    <a:lnTo>
                      <a:pt x="214" y="17"/>
                    </a:lnTo>
                    <a:lnTo>
                      <a:pt x="214" y="15"/>
                    </a:lnTo>
                    <a:lnTo>
                      <a:pt x="218" y="18"/>
                    </a:lnTo>
                    <a:lnTo>
                      <a:pt x="220" y="17"/>
                    </a:lnTo>
                    <a:lnTo>
                      <a:pt x="225" y="21"/>
                    </a:lnTo>
                    <a:lnTo>
                      <a:pt x="228" y="16"/>
                    </a:lnTo>
                    <a:lnTo>
                      <a:pt x="230" y="17"/>
                    </a:lnTo>
                    <a:lnTo>
                      <a:pt x="231" y="15"/>
                    </a:lnTo>
                    <a:lnTo>
                      <a:pt x="232" y="6"/>
                    </a:lnTo>
                    <a:lnTo>
                      <a:pt x="229" y="4"/>
                    </a:lnTo>
                    <a:lnTo>
                      <a:pt x="232" y="0"/>
                    </a:lnTo>
                    <a:lnTo>
                      <a:pt x="233" y="0"/>
                    </a:lnTo>
                    <a:lnTo>
                      <a:pt x="236" y="3"/>
                    </a:lnTo>
                    <a:lnTo>
                      <a:pt x="237" y="4"/>
                    </a:lnTo>
                    <a:lnTo>
                      <a:pt x="238" y="5"/>
                    </a:lnTo>
                    <a:lnTo>
                      <a:pt x="240" y="5"/>
                    </a:lnTo>
                    <a:lnTo>
                      <a:pt x="241" y="6"/>
                    </a:lnTo>
                    <a:lnTo>
                      <a:pt x="241" y="7"/>
                    </a:lnTo>
                    <a:lnTo>
                      <a:pt x="242" y="7"/>
                    </a:lnTo>
                    <a:lnTo>
                      <a:pt x="241" y="7"/>
                    </a:lnTo>
                    <a:lnTo>
                      <a:pt x="242" y="8"/>
                    </a:lnTo>
                    <a:lnTo>
                      <a:pt x="243" y="8"/>
                    </a:lnTo>
                    <a:lnTo>
                      <a:pt x="243" y="10"/>
                    </a:lnTo>
                    <a:lnTo>
                      <a:pt x="242" y="10"/>
                    </a:lnTo>
                    <a:lnTo>
                      <a:pt x="241" y="11"/>
                    </a:lnTo>
                    <a:lnTo>
                      <a:pt x="242" y="12"/>
                    </a:lnTo>
                    <a:lnTo>
                      <a:pt x="243" y="12"/>
                    </a:lnTo>
                    <a:lnTo>
                      <a:pt x="243" y="13"/>
                    </a:lnTo>
                    <a:lnTo>
                      <a:pt x="243" y="14"/>
                    </a:lnTo>
                    <a:lnTo>
                      <a:pt x="243" y="15"/>
                    </a:lnTo>
                    <a:lnTo>
                      <a:pt x="244" y="15"/>
                    </a:lnTo>
                    <a:lnTo>
                      <a:pt x="245" y="15"/>
                    </a:lnTo>
                    <a:lnTo>
                      <a:pt x="246" y="15"/>
                    </a:lnTo>
                    <a:lnTo>
                      <a:pt x="247" y="15"/>
                    </a:lnTo>
                    <a:lnTo>
                      <a:pt x="248" y="15"/>
                    </a:lnTo>
                    <a:lnTo>
                      <a:pt x="249" y="15"/>
                    </a:lnTo>
                    <a:lnTo>
                      <a:pt x="250" y="15"/>
                    </a:lnTo>
                    <a:lnTo>
                      <a:pt x="252" y="15"/>
                    </a:lnTo>
                    <a:lnTo>
                      <a:pt x="253" y="16"/>
                    </a:lnTo>
                    <a:lnTo>
                      <a:pt x="255" y="15"/>
                    </a:lnTo>
                    <a:lnTo>
                      <a:pt x="256" y="16"/>
                    </a:lnTo>
                    <a:lnTo>
                      <a:pt x="257" y="17"/>
                    </a:lnTo>
                    <a:lnTo>
                      <a:pt x="258" y="18"/>
                    </a:lnTo>
                    <a:lnTo>
                      <a:pt x="259" y="17"/>
                    </a:lnTo>
                    <a:lnTo>
                      <a:pt x="259" y="16"/>
                    </a:lnTo>
                    <a:lnTo>
                      <a:pt x="260" y="16"/>
                    </a:lnTo>
                    <a:lnTo>
                      <a:pt x="261" y="16"/>
                    </a:lnTo>
                    <a:lnTo>
                      <a:pt x="261" y="1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2" name="Freeform 287" descr="25%"/>
              <p:cNvSpPr>
                <a:spLocks/>
              </p:cNvSpPr>
              <p:nvPr/>
            </p:nvSpPr>
            <p:spPr bwMode="auto">
              <a:xfrm>
                <a:off x="8118475" y="4313238"/>
                <a:ext cx="568325" cy="409575"/>
              </a:xfrm>
              <a:custGeom>
                <a:avLst/>
                <a:gdLst>
                  <a:gd name="T0" fmla="*/ 2147483647 w 358"/>
                  <a:gd name="T1" fmla="*/ 2147483647 h 258"/>
                  <a:gd name="T2" fmla="*/ 2147483647 w 358"/>
                  <a:gd name="T3" fmla="*/ 2147483647 h 258"/>
                  <a:gd name="T4" fmla="*/ 2147483647 w 358"/>
                  <a:gd name="T5" fmla="*/ 2147483647 h 258"/>
                  <a:gd name="T6" fmla="*/ 2147483647 w 358"/>
                  <a:gd name="T7" fmla="*/ 2147483647 h 258"/>
                  <a:gd name="T8" fmla="*/ 2147483647 w 358"/>
                  <a:gd name="T9" fmla="*/ 2147483647 h 258"/>
                  <a:gd name="T10" fmla="*/ 2147483647 w 358"/>
                  <a:gd name="T11" fmla="*/ 2147483647 h 258"/>
                  <a:gd name="T12" fmla="*/ 2147483647 w 358"/>
                  <a:gd name="T13" fmla="*/ 2147483647 h 258"/>
                  <a:gd name="T14" fmla="*/ 2147483647 w 358"/>
                  <a:gd name="T15" fmla="*/ 2147483647 h 258"/>
                  <a:gd name="T16" fmla="*/ 2147483647 w 358"/>
                  <a:gd name="T17" fmla="*/ 2147483647 h 258"/>
                  <a:gd name="T18" fmla="*/ 2147483647 w 358"/>
                  <a:gd name="T19" fmla="*/ 2147483647 h 258"/>
                  <a:gd name="T20" fmla="*/ 2147483647 w 358"/>
                  <a:gd name="T21" fmla="*/ 2147483647 h 258"/>
                  <a:gd name="T22" fmla="*/ 2147483647 w 358"/>
                  <a:gd name="T23" fmla="*/ 2147483647 h 258"/>
                  <a:gd name="T24" fmla="*/ 2147483647 w 358"/>
                  <a:gd name="T25" fmla="*/ 2147483647 h 258"/>
                  <a:gd name="T26" fmla="*/ 2147483647 w 358"/>
                  <a:gd name="T27" fmla="*/ 2147483647 h 258"/>
                  <a:gd name="T28" fmla="*/ 2147483647 w 358"/>
                  <a:gd name="T29" fmla="*/ 2147483647 h 258"/>
                  <a:gd name="T30" fmla="*/ 2147483647 w 358"/>
                  <a:gd name="T31" fmla="*/ 2147483647 h 258"/>
                  <a:gd name="T32" fmla="*/ 2147483647 w 358"/>
                  <a:gd name="T33" fmla="*/ 2147483647 h 258"/>
                  <a:gd name="T34" fmla="*/ 2147483647 w 358"/>
                  <a:gd name="T35" fmla="*/ 2147483647 h 258"/>
                  <a:gd name="T36" fmla="*/ 2147483647 w 358"/>
                  <a:gd name="T37" fmla="*/ 2147483647 h 258"/>
                  <a:gd name="T38" fmla="*/ 2147483647 w 358"/>
                  <a:gd name="T39" fmla="*/ 2147483647 h 258"/>
                  <a:gd name="T40" fmla="*/ 2147483647 w 358"/>
                  <a:gd name="T41" fmla="*/ 2147483647 h 258"/>
                  <a:gd name="T42" fmla="*/ 2147483647 w 358"/>
                  <a:gd name="T43" fmla="*/ 2147483647 h 258"/>
                  <a:gd name="T44" fmla="*/ 2147483647 w 358"/>
                  <a:gd name="T45" fmla="*/ 2147483647 h 258"/>
                  <a:gd name="T46" fmla="*/ 2147483647 w 358"/>
                  <a:gd name="T47" fmla="*/ 2147483647 h 258"/>
                  <a:gd name="T48" fmla="*/ 2147483647 w 358"/>
                  <a:gd name="T49" fmla="*/ 2147483647 h 258"/>
                  <a:gd name="T50" fmla="*/ 2147483647 w 358"/>
                  <a:gd name="T51" fmla="*/ 2147483647 h 258"/>
                  <a:gd name="T52" fmla="*/ 2147483647 w 358"/>
                  <a:gd name="T53" fmla="*/ 2147483647 h 258"/>
                  <a:gd name="T54" fmla="*/ 2147483647 w 358"/>
                  <a:gd name="T55" fmla="*/ 2147483647 h 258"/>
                  <a:gd name="T56" fmla="*/ 2147483647 w 358"/>
                  <a:gd name="T57" fmla="*/ 2147483647 h 258"/>
                  <a:gd name="T58" fmla="*/ 2147483647 w 358"/>
                  <a:gd name="T59" fmla="*/ 2147483647 h 258"/>
                  <a:gd name="T60" fmla="*/ 2147483647 w 358"/>
                  <a:gd name="T61" fmla="*/ 2147483647 h 258"/>
                  <a:gd name="T62" fmla="*/ 2147483647 w 358"/>
                  <a:gd name="T63" fmla="*/ 2147483647 h 258"/>
                  <a:gd name="T64" fmla="*/ 2147483647 w 358"/>
                  <a:gd name="T65" fmla="*/ 2147483647 h 258"/>
                  <a:gd name="T66" fmla="*/ 2147483647 w 358"/>
                  <a:gd name="T67" fmla="*/ 2147483647 h 258"/>
                  <a:gd name="T68" fmla="*/ 2147483647 w 358"/>
                  <a:gd name="T69" fmla="*/ 0 h 258"/>
                  <a:gd name="T70" fmla="*/ 2147483647 w 358"/>
                  <a:gd name="T71" fmla="*/ 2147483647 h 258"/>
                  <a:gd name="T72" fmla="*/ 2147483647 w 358"/>
                  <a:gd name="T73" fmla="*/ 2147483647 h 258"/>
                  <a:gd name="T74" fmla="*/ 2147483647 w 358"/>
                  <a:gd name="T75" fmla="*/ 2147483647 h 258"/>
                  <a:gd name="T76" fmla="*/ 2147483647 w 358"/>
                  <a:gd name="T77" fmla="*/ 2147483647 h 258"/>
                  <a:gd name="T78" fmla="*/ 2147483647 w 358"/>
                  <a:gd name="T79" fmla="*/ 2147483647 h 258"/>
                  <a:gd name="T80" fmla="*/ 2147483647 w 358"/>
                  <a:gd name="T81" fmla="*/ 2147483647 h 258"/>
                  <a:gd name="T82" fmla="*/ 2147483647 w 358"/>
                  <a:gd name="T83" fmla="*/ 2147483647 h 258"/>
                  <a:gd name="T84" fmla="*/ 2147483647 w 358"/>
                  <a:gd name="T85" fmla="*/ 2147483647 h 258"/>
                  <a:gd name="T86" fmla="*/ 2147483647 w 358"/>
                  <a:gd name="T87" fmla="*/ 2147483647 h 258"/>
                  <a:gd name="T88" fmla="*/ 2147483647 w 358"/>
                  <a:gd name="T89" fmla="*/ 2147483647 h 258"/>
                  <a:gd name="T90" fmla="*/ 2147483647 w 358"/>
                  <a:gd name="T91" fmla="*/ 2147483647 h 258"/>
                  <a:gd name="T92" fmla="*/ 2147483647 w 358"/>
                  <a:gd name="T93" fmla="*/ 2147483647 h 258"/>
                  <a:gd name="T94" fmla="*/ 2147483647 w 358"/>
                  <a:gd name="T95" fmla="*/ 2147483647 h 258"/>
                  <a:gd name="T96" fmla="*/ 2147483647 w 358"/>
                  <a:gd name="T97" fmla="*/ 2147483647 h 258"/>
                  <a:gd name="T98" fmla="*/ 2147483647 w 358"/>
                  <a:gd name="T99" fmla="*/ 2147483647 h 258"/>
                  <a:gd name="T100" fmla="*/ 2147483647 w 358"/>
                  <a:gd name="T101" fmla="*/ 2147483647 h 258"/>
                  <a:gd name="T102" fmla="*/ 2147483647 w 358"/>
                  <a:gd name="T103" fmla="*/ 2147483647 h 258"/>
                  <a:gd name="T104" fmla="*/ 2147483647 w 358"/>
                  <a:gd name="T105" fmla="*/ 2147483647 h 258"/>
                  <a:gd name="T106" fmla="*/ 2147483647 w 358"/>
                  <a:gd name="T107" fmla="*/ 2147483647 h 258"/>
                  <a:gd name="T108" fmla="*/ 2147483647 w 358"/>
                  <a:gd name="T109" fmla="*/ 2147483647 h 258"/>
                  <a:gd name="T110" fmla="*/ 2147483647 w 358"/>
                  <a:gd name="T111" fmla="*/ 2147483647 h 258"/>
                  <a:gd name="T112" fmla="*/ 2147483647 w 358"/>
                  <a:gd name="T113" fmla="*/ 2147483647 h 25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8"/>
                  <a:gd name="T172" fmla="*/ 0 h 258"/>
                  <a:gd name="T173" fmla="*/ 358 w 358"/>
                  <a:gd name="T174" fmla="*/ 258 h 25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8" h="258">
                    <a:moveTo>
                      <a:pt x="26" y="117"/>
                    </a:moveTo>
                    <a:lnTo>
                      <a:pt x="25" y="118"/>
                    </a:lnTo>
                    <a:lnTo>
                      <a:pt x="25" y="119"/>
                    </a:lnTo>
                    <a:lnTo>
                      <a:pt x="24" y="119"/>
                    </a:lnTo>
                    <a:lnTo>
                      <a:pt x="23" y="120"/>
                    </a:lnTo>
                    <a:lnTo>
                      <a:pt x="22" y="120"/>
                    </a:lnTo>
                    <a:lnTo>
                      <a:pt x="22" y="121"/>
                    </a:lnTo>
                    <a:lnTo>
                      <a:pt x="20" y="121"/>
                    </a:lnTo>
                    <a:lnTo>
                      <a:pt x="19" y="121"/>
                    </a:lnTo>
                    <a:lnTo>
                      <a:pt x="19" y="122"/>
                    </a:lnTo>
                    <a:lnTo>
                      <a:pt x="18" y="123"/>
                    </a:lnTo>
                    <a:lnTo>
                      <a:pt x="18" y="122"/>
                    </a:lnTo>
                    <a:lnTo>
                      <a:pt x="17" y="122"/>
                    </a:lnTo>
                    <a:lnTo>
                      <a:pt x="18" y="121"/>
                    </a:lnTo>
                    <a:lnTo>
                      <a:pt x="16" y="121"/>
                    </a:lnTo>
                    <a:lnTo>
                      <a:pt x="15" y="121"/>
                    </a:lnTo>
                    <a:lnTo>
                      <a:pt x="15" y="122"/>
                    </a:lnTo>
                    <a:lnTo>
                      <a:pt x="16" y="123"/>
                    </a:lnTo>
                    <a:lnTo>
                      <a:pt x="15" y="124"/>
                    </a:lnTo>
                    <a:lnTo>
                      <a:pt x="16" y="125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5" y="127"/>
                    </a:lnTo>
                    <a:lnTo>
                      <a:pt x="16" y="127"/>
                    </a:lnTo>
                    <a:lnTo>
                      <a:pt x="18" y="132"/>
                    </a:lnTo>
                    <a:lnTo>
                      <a:pt x="18" y="133"/>
                    </a:lnTo>
                    <a:lnTo>
                      <a:pt x="17" y="134"/>
                    </a:lnTo>
                    <a:lnTo>
                      <a:pt x="16" y="134"/>
                    </a:lnTo>
                    <a:lnTo>
                      <a:pt x="16" y="135"/>
                    </a:lnTo>
                    <a:lnTo>
                      <a:pt x="15" y="134"/>
                    </a:lnTo>
                    <a:lnTo>
                      <a:pt x="15" y="135"/>
                    </a:lnTo>
                    <a:lnTo>
                      <a:pt x="15" y="138"/>
                    </a:lnTo>
                    <a:lnTo>
                      <a:pt x="14" y="138"/>
                    </a:lnTo>
                    <a:lnTo>
                      <a:pt x="14" y="139"/>
                    </a:lnTo>
                    <a:lnTo>
                      <a:pt x="15" y="140"/>
                    </a:lnTo>
                    <a:lnTo>
                      <a:pt x="16" y="140"/>
                    </a:lnTo>
                    <a:lnTo>
                      <a:pt x="17" y="142"/>
                    </a:lnTo>
                    <a:lnTo>
                      <a:pt x="16" y="143"/>
                    </a:lnTo>
                    <a:lnTo>
                      <a:pt x="17" y="144"/>
                    </a:lnTo>
                    <a:lnTo>
                      <a:pt x="20" y="143"/>
                    </a:lnTo>
                    <a:lnTo>
                      <a:pt x="20" y="144"/>
                    </a:lnTo>
                    <a:lnTo>
                      <a:pt x="21" y="145"/>
                    </a:lnTo>
                    <a:lnTo>
                      <a:pt x="20" y="145"/>
                    </a:lnTo>
                    <a:lnTo>
                      <a:pt x="20" y="146"/>
                    </a:lnTo>
                    <a:lnTo>
                      <a:pt x="19" y="147"/>
                    </a:lnTo>
                    <a:lnTo>
                      <a:pt x="18" y="147"/>
                    </a:lnTo>
                    <a:lnTo>
                      <a:pt x="18" y="148"/>
                    </a:lnTo>
                    <a:lnTo>
                      <a:pt x="18" y="149"/>
                    </a:lnTo>
                    <a:lnTo>
                      <a:pt x="18" y="150"/>
                    </a:lnTo>
                    <a:lnTo>
                      <a:pt x="19" y="150"/>
                    </a:lnTo>
                    <a:lnTo>
                      <a:pt x="20" y="150"/>
                    </a:lnTo>
                    <a:lnTo>
                      <a:pt x="20" y="151"/>
                    </a:lnTo>
                    <a:lnTo>
                      <a:pt x="17" y="153"/>
                    </a:lnTo>
                    <a:lnTo>
                      <a:pt x="16" y="153"/>
                    </a:lnTo>
                    <a:lnTo>
                      <a:pt x="16" y="154"/>
                    </a:lnTo>
                    <a:lnTo>
                      <a:pt x="17" y="154"/>
                    </a:lnTo>
                    <a:lnTo>
                      <a:pt x="18" y="153"/>
                    </a:lnTo>
                    <a:lnTo>
                      <a:pt x="20" y="155"/>
                    </a:lnTo>
                    <a:lnTo>
                      <a:pt x="20" y="156"/>
                    </a:lnTo>
                    <a:lnTo>
                      <a:pt x="19" y="156"/>
                    </a:lnTo>
                    <a:lnTo>
                      <a:pt x="17" y="156"/>
                    </a:lnTo>
                    <a:lnTo>
                      <a:pt x="16" y="156"/>
                    </a:lnTo>
                    <a:lnTo>
                      <a:pt x="15" y="156"/>
                    </a:lnTo>
                    <a:lnTo>
                      <a:pt x="14" y="156"/>
                    </a:lnTo>
                    <a:lnTo>
                      <a:pt x="13" y="156"/>
                    </a:lnTo>
                    <a:lnTo>
                      <a:pt x="12" y="156"/>
                    </a:lnTo>
                    <a:lnTo>
                      <a:pt x="11" y="156"/>
                    </a:lnTo>
                    <a:lnTo>
                      <a:pt x="10" y="156"/>
                    </a:lnTo>
                    <a:lnTo>
                      <a:pt x="9" y="156"/>
                    </a:lnTo>
                    <a:lnTo>
                      <a:pt x="8" y="156"/>
                    </a:lnTo>
                    <a:lnTo>
                      <a:pt x="8" y="158"/>
                    </a:lnTo>
                    <a:lnTo>
                      <a:pt x="8" y="160"/>
                    </a:lnTo>
                    <a:lnTo>
                      <a:pt x="7" y="160"/>
                    </a:lnTo>
                    <a:lnTo>
                      <a:pt x="6" y="161"/>
                    </a:lnTo>
                    <a:lnTo>
                      <a:pt x="6" y="162"/>
                    </a:lnTo>
                    <a:lnTo>
                      <a:pt x="5" y="162"/>
                    </a:lnTo>
                    <a:lnTo>
                      <a:pt x="4" y="162"/>
                    </a:lnTo>
                    <a:lnTo>
                      <a:pt x="3" y="162"/>
                    </a:lnTo>
                    <a:lnTo>
                      <a:pt x="2" y="165"/>
                    </a:lnTo>
                    <a:lnTo>
                      <a:pt x="1" y="168"/>
                    </a:lnTo>
                    <a:lnTo>
                      <a:pt x="0" y="168"/>
                    </a:lnTo>
                    <a:lnTo>
                      <a:pt x="12" y="169"/>
                    </a:lnTo>
                    <a:lnTo>
                      <a:pt x="11" y="175"/>
                    </a:lnTo>
                    <a:lnTo>
                      <a:pt x="14" y="180"/>
                    </a:lnTo>
                    <a:lnTo>
                      <a:pt x="17" y="183"/>
                    </a:lnTo>
                    <a:lnTo>
                      <a:pt x="15" y="187"/>
                    </a:lnTo>
                    <a:lnTo>
                      <a:pt x="28" y="200"/>
                    </a:lnTo>
                    <a:lnTo>
                      <a:pt x="37" y="208"/>
                    </a:lnTo>
                    <a:lnTo>
                      <a:pt x="41" y="208"/>
                    </a:lnTo>
                    <a:lnTo>
                      <a:pt x="44" y="214"/>
                    </a:lnTo>
                    <a:lnTo>
                      <a:pt x="48" y="219"/>
                    </a:lnTo>
                    <a:lnTo>
                      <a:pt x="60" y="224"/>
                    </a:lnTo>
                    <a:lnTo>
                      <a:pt x="72" y="242"/>
                    </a:lnTo>
                    <a:lnTo>
                      <a:pt x="85" y="243"/>
                    </a:lnTo>
                    <a:lnTo>
                      <a:pt x="89" y="250"/>
                    </a:lnTo>
                    <a:lnTo>
                      <a:pt x="99" y="253"/>
                    </a:lnTo>
                    <a:lnTo>
                      <a:pt x="102" y="257"/>
                    </a:lnTo>
                    <a:lnTo>
                      <a:pt x="117" y="254"/>
                    </a:lnTo>
                    <a:lnTo>
                      <a:pt x="133" y="256"/>
                    </a:lnTo>
                    <a:lnTo>
                      <a:pt x="141" y="251"/>
                    </a:lnTo>
                    <a:lnTo>
                      <a:pt x="145" y="240"/>
                    </a:lnTo>
                    <a:lnTo>
                      <a:pt x="153" y="243"/>
                    </a:lnTo>
                    <a:lnTo>
                      <a:pt x="154" y="240"/>
                    </a:lnTo>
                    <a:lnTo>
                      <a:pt x="164" y="238"/>
                    </a:lnTo>
                    <a:lnTo>
                      <a:pt x="169" y="229"/>
                    </a:lnTo>
                    <a:lnTo>
                      <a:pt x="172" y="233"/>
                    </a:lnTo>
                    <a:lnTo>
                      <a:pt x="179" y="232"/>
                    </a:lnTo>
                    <a:lnTo>
                      <a:pt x="180" y="228"/>
                    </a:lnTo>
                    <a:lnTo>
                      <a:pt x="188" y="223"/>
                    </a:lnTo>
                    <a:lnTo>
                      <a:pt x="193" y="215"/>
                    </a:lnTo>
                    <a:lnTo>
                      <a:pt x="201" y="214"/>
                    </a:lnTo>
                    <a:lnTo>
                      <a:pt x="206" y="217"/>
                    </a:lnTo>
                    <a:lnTo>
                      <a:pt x="223" y="212"/>
                    </a:lnTo>
                    <a:lnTo>
                      <a:pt x="232" y="216"/>
                    </a:lnTo>
                    <a:lnTo>
                      <a:pt x="236" y="211"/>
                    </a:lnTo>
                    <a:lnTo>
                      <a:pt x="244" y="211"/>
                    </a:lnTo>
                    <a:lnTo>
                      <a:pt x="244" y="209"/>
                    </a:lnTo>
                    <a:lnTo>
                      <a:pt x="252" y="212"/>
                    </a:lnTo>
                    <a:lnTo>
                      <a:pt x="258" y="208"/>
                    </a:lnTo>
                    <a:lnTo>
                      <a:pt x="260" y="200"/>
                    </a:lnTo>
                    <a:lnTo>
                      <a:pt x="268" y="198"/>
                    </a:lnTo>
                    <a:lnTo>
                      <a:pt x="275" y="201"/>
                    </a:lnTo>
                    <a:lnTo>
                      <a:pt x="281" y="195"/>
                    </a:lnTo>
                    <a:lnTo>
                      <a:pt x="281" y="187"/>
                    </a:lnTo>
                    <a:lnTo>
                      <a:pt x="286" y="184"/>
                    </a:lnTo>
                    <a:lnTo>
                      <a:pt x="284" y="178"/>
                    </a:lnTo>
                    <a:lnTo>
                      <a:pt x="286" y="167"/>
                    </a:lnTo>
                    <a:lnTo>
                      <a:pt x="290" y="166"/>
                    </a:lnTo>
                    <a:lnTo>
                      <a:pt x="294" y="160"/>
                    </a:lnTo>
                    <a:lnTo>
                      <a:pt x="295" y="148"/>
                    </a:lnTo>
                    <a:lnTo>
                      <a:pt x="299" y="144"/>
                    </a:lnTo>
                    <a:lnTo>
                      <a:pt x="298" y="139"/>
                    </a:lnTo>
                    <a:lnTo>
                      <a:pt x="302" y="136"/>
                    </a:lnTo>
                    <a:lnTo>
                      <a:pt x="303" y="132"/>
                    </a:lnTo>
                    <a:lnTo>
                      <a:pt x="300" y="131"/>
                    </a:lnTo>
                    <a:lnTo>
                      <a:pt x="309" y="115"/>
                    </a:lnTo>
                    <a:lnTo>
                      <a:pt x="311" y="101"/>
                    </a:lnTo>
                    <a:lnTo>
                      <a:pt x="316" y="98"/>
                    </a:lnTo>
                    <a:lnTo>
                      <a:pt x="314" y="87"/>
                    </a:lnTo>
                    <a:lnTo>
                      <a:pt x="319" y="80"/>
                    </a:lnTo>
                    <a:lnTo>
                      <a:pt x="323" y="78"/>
                    </a:lnTo>
                    <a:lnTo>
                      <a:pt x="327" y="67"/>
                    </a:lnTo>
                    <a:lnTo>
                      <a:pt x="334" y="64"/>
                    </a:lnTo>
                    <a:lnTo>
                      <a:pt x="335" y="60"/>
                    </a:lnTo>
                    <a:lnTo>
                      <a:pt x="346" y="60"/>
                    </a:lnTo>
                    <a:lnTo>
                      <a:pt x="357" y="43"/>
                    </a:lnTo>
                    <a:lnTo>
                      <a:pt x="354" y="41"/>
                    </a:lnTo>
                    <a:lnTo>
                      <a:pt x="356" y="36"/>
                    </a:lnTo>
                    <a:lnTo>
                      <a:pt x="350" y="30"/>
                    </a:lnTo>
                    <a:lnTo>
                      <a:pt x="341" y="32"/>
                    </a:lnTo>
                    <a:lnTo>
                      <a:pt x="333" y="21"/>
                    </a:lnTo>
                    <a:lnTo>
                      <a:pt x="327" y="22"/>
                    </a:lnTo>
                    <a:lnTo>
                      <a:pt x="322" y="13"/>
                    </a:lnTo>
                    <a:lnTo>
                      <a:pt x="318" y="13"/>
                    </a:lnTo>
                    <a:lnTo>
                      <a:pt x="319" y="9"/>
                    </a:lnTo>
                    <a:lnTo>
                      <a:pt x="314" y="9"/>
                    </a:lnTo>
                    <a:lnTo>
                      <a:pt x="313" y="10"/>
                    </a:lnTo>
                    <a:lnTo>
                      <a:pt x="311" y="13"/>
                    </a:lnTo>
                    <a:lnTo>
                      <a:pt x="293" y="18"/>
                    </a:lnTo>
                    <a:lnTo>
                      <a:pt x="290" y="16"/>
                    </a:lnTo>
                    <a:lnTo>
                      <a:pt x="283" y="5"/>
                    </a:lnTo>
                    <a:lnTo>
                      <a:pt x="274" y="0"/>
                    </a:lnTo>
                    <a:lnTo>
                      <a:pt x="267" y="3"/>
                    </a:lnTo>
                    <a:lnTo>
                      <a:pt x="266" y="7"/>
                    </a:lnTo>
                    <a:lnTo>
                      <a:pt x="263" y="5"/>
                    </a:lnTo>
                    <a:lnTo>
                      <a:pt x="258" y="8"/>
                    </a:lnTo>
                    <a:lnTo>
                      <a:pt x="241" y="3"/>
                    </a:lnTo>
                    <a:lnTo>
                      <a:pt x="235" y="4"/>
                    </a:lnTo>
                    <a:lnTo>
                      <a:pt x="224" y="8"/>
                    </a:lnTo>
                    <a:lnTo>
                      <a:pt x="223" y="14"/>
                    </a:lnTo>
                    <a:lnTo>
                      <a:pt x="219" y="29"/>
                    </a:lnTo>
                    <a:lnTo>
                      <a:pt x="216" y="33"/>
                    </a:lnTo>
                    <a:lnTo>
                      <a:pt x="213" y="31"/>
                    </a:lnTo>
                    <a:lnTo>
                      <a:pt x="210" y="34"/>
                    </a:lnTo>
                    <a:lnTo>
                      <a:pt x="205" y="43"/>
                    </a:lnTo>
                    <a:lnTo>
                      <a:pt x="197" y="46"/>
                    </a:lnTo>
                    <a:lnTo>
                      <a:pt x="180" y="38"/>
                    </a:lnTo>
                    <a:lnTo>
                      <a:pt x="175" y="42"/>
                    </a:lnTo>
                    <a:lnTo>
                      <a:pt x="174" y="52"/>
                    </a:lnTo>
                    <a:lnTo>
                      <a:pt x="161" y="56"/>
                    </a:lnTo>
                    <a:lnTo>
                      <a:pt x="147" y="56"/>
                    </a:lnTo>
                    <a:lnTo>
                      <a:pt x="140" y="58"/>
                    </a:lnTo>
                    <a:lnTo>
                      <a:pt x="136" y="64"/>
                    </a:lnTo>
                    <a:lnTo>
                      <a:pt x="138" y="73"/>
                    </a:lnTo>
                    <a:lnTo>
                      <a:pt x="142" y="78"/>
                    </a:lnTo>
                    <a:lnTo>
                      <a:pt x="137" y="79"/>
                    </a:lnTo>
                    <a:lnTo>
                      <a:pt x="133" y="84"/>
                    </a:lnTo>
                    <a:lnTo>
                      <a:pt x="91" y="87"/>
                    </a:lnTo>
                    <a:lnTo>
                      <a:pt x="85" y="88"/>
                    </a:lnTo>
                    <a:lnTo>
                      <a:pt x="74" y="82"/>
                    </a:lnTo>
                    <a:lnTo>
                      <a:pt x="60" y="68"/>
                    </a:lnTo>
                    <a:lnTo>
                      <a:pt x="51" y="67"/>
                    </a:lnTo>
                    <a:lnTo>
                      <a:pt x="50" y="67"/>
                    </a:lnTo>
                    <a:lnTo>
                      <a:pt x="50" y="68"/>
                    </a:lnTo>
                    <a:lnTo>
                      <a:pt x="47" y="71"/>
                    </a:lnTo>
                    <a:lnTo>
                      <a:pt x="49" y="72"/>
                    </a:lnTo>
                    <a:lnTo>
                      <a:pt x="47" y="74"/>
                    </a:lnTo>
                    <a:lnTo>
                      <a:pt x="49" y="75"/>
                    </a:lnTo>
                    <a:lnTo>
                      <a:pt x="48" y="77"/>
                    </a:lnTo>
                    <a:lnTo>
                      <a:pt x="48" y="78"/>
                    </a:lnTo>
                    <a:lnTo>
                      <a:pt x="47" y="79"/>
                    </a:lnTo>
                    <a:lnTo>
                      <a:pt x="45" y="80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6" y="84"/>
                    </a:lnTo>
                    <a:lnTo>
                      <a:pt x="47" y="85"/>
                    </a:lnTo>
                    <a:lnTo>
                      <a:pt x="46" y="86"/>
                    </a:lnTo>
                    <a:lnTo>
                      <a:pt x="47" y="89"/>
                    </a:lnTo>
                    <a:lnTo>
                      <a:pt x="47" y="92"/>
                    </a:lnTo>
                    <a:lnTo>
                      <a:pt x="49" y="94"/>
                    </a:lnTo>
                    <a:lnTo>
                      <a:pt x="47" y="94"/>
                    </a:lnTo>
                    <a:lnTo>
                      <a:pt x="46" y="94"/>
                    </a:lnTo>
                    <a:lnTo>
                      <a:pt x="42" y="96"/>
                    </a:lnTo>
                    <a:lnTo>
                      <a:pt x="37" y="96"/>
                    </a:lnTo>
                    <a:lnTo>
                      <a:pt x="37" y="93"/>
                    </a:lnTo>
                    <a:lnTo>
                      <a:pt x="35" y="95"/>
                    </a:lnTo>
                    <a:lnTo>
                      <a:pt x="34" y="97"/>
                    </a:lnTo>
                    <a:lnTo>
                      <a:pt x="30" y="97"/>
                    </a:lnTo>
                    <a:lnTo>
                      <a:pt x="30" y="96"/>
                    </a:lnTo>
                    <a:lnTo>
                      <a:pt x="28" y="94"/>
                    </a:lnTo>
                    <a:lnTo>
                      <a:pt x="28" y="92"/>
                    </a:lnTo>
                    <a:lnTo>
                      <a:pt x="25" y="92"/>
                    </a:lnTo>
                    <a:lnTo>
                      <a:pt x="24" y="91"/>
                    </a:lnTo>
                    <a:lnTo>
                      <a:pt x="23" y="91"/>
                    </a:lnTo>
                    <a:lnTo>
                      <a:pt x="21" y="91"/>
                    </a:lnTo>
                    <a:lnTo>
                      <a:pt x="20" y="91"/>
                    </a:lnTo>
                    <a:lnTo>
                      <a:pt x="19" y="91"/>
                    </a:lnTo>
                    <a:lnTo>
                      <a:pt x="19" y="92"/>
                    </a:lnTo>
                    <a:lnTo>
                      <a:pt x="19" y="93"/>
                    </a:lnTo>
                    <a:lnTo>
                      <a:pt x="20" y="94"/>
                    </a:lnTo>
                    <a:lnTo>
                      <a:pt x="19" y="95"/>
                    </a:lnTo>
                    <a:lnTo>
                      <a:pt x="18" y="95"/>
                    </a:lnTo>
                    <a:lnTo>
                      <a:pt x="18" y="96"/>
                    </a:lnTo>
                    <a:lnTo>
                      <a:pt x="17" y="96"/>
                    </a:lnTo>
                    <a:lnTo>
                      <a:pt x="16" y="97"/>
                    </a:lnTo>
                    <a:lnTo>
                      <a:pt x="15" y="97"/>
                    </a:lnTo>
                    <a:lnTo>
                      <a:pt x="15" y="98"/>
                    </a:lnTo>
                    <a:lnTo>
                      <a:pt x="14" y="97"/>
                    </a:lnTo>
                    <a:lnTo>
                      <a:pt x="14" y="98"/>
                    </a:lnTo>
                    <a:lnTo>
                      <a:pt x="13" y="99"/>
                    </a:lnTo>
                    <a:lnTo>
                      <a:pt x="14" y="100"/>
                    </a:lnTo>
                    <a:lnTo>
                      <a:pt x="16" y="101"/>
                    </a:lnTo>
                    <a:lnTo>
                      <a:pt x="17" y="102"/>
                    </a:lnTo>
                    <a:lnTo>
                      <a:pt x="18" y="101"/>
                    </a:lnTo>
                    <a:lnTo>
                      <a:pt x="21" y="103"/>
                    </a:lnTo>
                    <a:lnTo>
                      <a:pt x="22" y="103"/>
                    </a:lnTo>
                    <a:lnTo>
                      <a:pt x="24" y="102"/>
                    </a:lnTo>
                    <a:lnTo>
                      <a:pt x="26" y="103"/>
                    </a:lnTo>
                    <a:lnTo>
                      <a:pt x="26" y="104"/>
                    </a:lnTo>
                    <a:lnTo>
                      <a:pt x="26" y="106"/>
                    </a:lnTo>
                    <a:lnTo>
                      <a:pt x="26" y="107"/>
                    </a:lnTo>
                    <a:lnTo>
                      <a:pt x="26" y="108"/>
                    </a:lnTo>
                    <a:lnTo>
                      <a:pt x="27" y="108"/>
                    </a:lnTo>
                    <a:lnTo>
                      <a:pt x="28" y="109"/>
                    </a:lnTo>
                    <a:lnTo>
                      <a:pt x="29" y="109"/>
                    </a:lnTo>
                    <a:lnTo>
                      <a:pt x="28" y="110"/>
                    </a:lnTo>
                    <a:lnTo>
                      <a:pt x="29" y="111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6" y="112"/>
                    </a:lnTo>
                    <a:lnTo>
                      <a:pt x="26" y="113"/>
                    </a:lnTo>
                    <a:lnTo>
                      <a:pt x="27" y="115"/>
                    </a:lnTo>
                    <a:lnTo>
                      <a:pt x="26" y="116"/>
                    </a:lnTo>
                    <a:lnTo>
                      <a:pt x="26" y="11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3" name="Freeform 288" descr="25%"/>
              <p:cNvSpPr>
                <a:spLocks/>
              </p:cNvSpPr>
              <p:nvPr/>
            </p:nvSpPr>
            <p:spPr bwMode="auto">
              <a:xfrm>
                <a:off x="8169275" y="4189413"/>
                <a:ext cx="469900" cy="265112"/>
              </a:xfrm>
              <a:custGeom>
                <a:avLst/>
                <a:gdLst>
                  <a:gd name="T0" fmla="*/ 2147483647 w 296"/>
                  <a:gd name="T1" fmla="*/ 2147483647 h 167"/>
                  <a:gd name="T2" fmla="*/ 2147483647 w 296"/>
                  <a:gd name="T3" fmla="*/ 2147483647 h 167"/>
                  <a:gd name="T4" fmla="*/ 2147483647 w 296"/>
                  <a:gd name="T5" fmla="*/ 2147483647 h 167"/>
                  <a:gd name="T6" fmla="*/ 2147483647 w 296"/>
                  <a:gd name="T7" fmla="*/ 2147483647 h 167"/>
                  <a:gd name="T8" fmla="*/ 2147483647 w 296"/>
                  <a:gd name="T9" fmla="*/ 2147483647 h 167"/>
                  <a:gd name="T10" fmla="*/ 2147483647 w 296"/>
                  <a:gd name="T11" fmla="*/ 2147483647 h 167"/>
                  <a:gd name="T12" fmla="*/ 2147483647 w 296"/>
                  <a:gd name="T13" fmla="*/ 2147483647 h 167"/>
                  <a:gd name="T14" fmla="*/ 2147483647 w 296"/>
                  <a:gd name="T15" fmla="*/ 2147483647 h 167"/>
                  <a:gd name="T16" fmla="*/ 2147483647 w 296"/>
                  <a:gd name="T17" fmla="*/ 2147483647 h 167"/>
                  <a:gd name="T18" fmla="*/ 2147483647 w 296"/>
                  <a:gd name="T19" fmla="*/ 2147483647 h 167"/>
                  <a:gd name="T20" fmla="*/ 2147483647 w 296"/>
                  <a:gd name="T21" fmla="*/ 2147483647 h 167"/>
                  <a:gd name="T22" fmla="*/ 2147483647 w 296"/>
                  <a:gd name="T23" fmla="*/ 2147483647 h 167"/>
                  <a:gd name="T24" fmla="*/ 2147483647 w 296"/>
                  <a:gd name="T25" fmla="*/ 2147483647 h 167"/>
                  <a:gd name="T26" fmla="*/ 2147483647 w 296"/>
                  <a:gd name="T27" fmla="*/ 2147483647 h 167"/>
                  <a:gd name="T28" fmla="*/ 2147483647 w 296"/>
                  <a:gd name="T29" fmla="*/ 2147483647 h 167"/>
                  <a:gd name="T30" fmla="*/ 2147483647 w 296"/>
                  <a:gd name="T31" fmla="*/ 2147483647 h 167"/>
                  <a:gd name="T32" fmla="*/ 2147483647 w 296"/>
                  <a:gd name="T33" fmla="*/ 2147483647 h 167"/>
                  <a:gd name="T34" fmla="*/ 2147483647 w 296"/>
                  <a:gd name="T35" fmla="*/ 2147483647 h 167"/>
                  <a:gd name="T36" fmla="*/ 2147483647 w 296"/>
                  <a:gd name="T37" fmla="*/ 2147483647 h 167"/>
                  <a:gd name="T38" fmla="*/ 2147483647 w 296"/>
                  <a:gd name="T39" fmla="*/ 2147483647 h 167"/>
                  <a:gd name="T40" fmla="*/ 2147483647 w 296"/>
                  <a:gd name="T41" fmla="*/ 2147483647 h 167"/>
                  <a:gd name="T42" fmla="*/ 2147483647 w 296"/>
                  <a:gd name="T43" fmla="*/ 2147483647 h 167"/>
                  <a:gd name="T44" fmla="*/ 2147483647 w 296"/>
                  <a:gd name="T45" fmla="*/ 2147483647 h 167"/>
                  <a:gd name="T46" fmla="*/ 2147483647 w 296"/>
                  <a:gd name="T47" fmla="*/ 2147483647 h 167"/>
                  <a:gd name="T48" fmla="*/ 2147483647 w 296"/>
                  <a:gd name="T49" fmla="*/ 2147483647 h 167"/>
                  <a:gd name="T50" fmla="*/ 2147483647 w 296"/>
                  <a:gd name="T51" fmla="*/ 2147483647 h 167"/>
                  <a:gd name="T52" fmla="*/ 2147483647 w 296"/>
                  <a:gd name="T53" fmla="*/ 2147483647 h 167"/>
                  <a:gd name="T54" fmla="*/ 2147483647 w 296"/>
                  <a:gd name="T55" fmla="*/ 2147483647 h 167"/>
                  <a:gd name="T56" fmla="*/ 2147483647 w 296"/>
                  <a:gd name="T57" fmla="*/ 2147483647 h 167"/>
                  <a:gd name="T58" fmla="*/ 2147483647 w 296"/>
                  <a:gd name="T59" fmla="*/ 2147483647 h 167"/>
                  <a:gd name="T60" fmla="*/ 2147483647 w 296"/>
                  <a:gd name="T61" fmla="*/ 2147483647 h 167"/>
                  <a:gd name="T62" fmla="*/ 2147483647 w 296"/>
                  <a:gd name="T63" fmla="*/ 2147483647 h 167"/>
                  <a:gd name="T64" fmla="*/ 0 w 296"/>
                  <a:gd name="T65" fmla="*/ 2147483647 h 167"/>
                  <a:gd name="T66" fmla="*/ 0 w 296"/>
                  <a:gd name="T67" fmla="*/ 2147483647 h 167"/>
                  <a:gd name="T68" fmla="*/ 0 w 296"/>
                  <a:gd name="T69" fmla="*/ 2147483647 h 167"/>
                  <a:gd name="T70" fmla="*/ 0 w 296"/>
                  <a:gd name="T71" fmla="*/ 2147483647 h 167"/>
                  <a:gd name="T72" fmla="*/ 2147483647 w 296"/>
                  <a:gd name="T73" fmla="*/ 2147483647 h 167"/>
                  <a:gd name="T74" fmla="*/ 2147483647 w 296"/>
                  <a:gd name="T75" fmla="*/ 2147483647 h 167"/>
                  <a:gd name="T76" fmla="*/ 2147483647 w 296"/>
                  <a:gd name="T77" fmla="*/ 2147483647 h 167"/>
                  <a:gd name="T78" fmla="*/ 2147483647 w 296"/>
                  <a:gd name="T79" fmla="*/ 2147483647 h 167"/>
                  <a:gd name="T80" fmla="*/ 2147483647 w 296"/>
                  <a:gd name="T81" fmla="*/ 2147483647 h 167"/>
                  <a:gd name="T82" fmla="*/ 2147483647 w 296"/>
                  <a:gd name="T83" fmla="*/ 2147483647 h 167"/>
                  <a:gd name="T84" fmla="*/ 2147483647 w 296"/>
                  <a:gd name="T85" fmla="*/ 2147483647 h 167"/>
                  <a:gd name="T86" fmla="*/ 2147483647 w 296"/>
                  <a:gd name="T87" fmla="*/ 2147483647 h 167"/>
                  <a:gd name="T88" fmla="*/ 2147483647 w 296"/>
                  <a:gd name="T89" fmla="*/ 2147483647 h 167"/>
                  <a:gd name="T90" fmla="*/ 2147483647 w 296"/>
                  <a:gd name="T91" fmla="*/ 2147483647 h 167"/>
                  <a:gd name="T92" fmla="*/ 2147483647 w 296"/>
                  <a:gd name="T93" fmla="*/ 2147483647 h 167"/>
                  <a:gd name="T94" fmla="*/ 2147483647 w 296"/>
                  <a:gd name="T95" fmla="*/ 2147483647 h 167"/>
                  <a:gd name="T96" fmla="*/ 2147483647 w 296"/>
                  <a:gd name="T97" fmla="*/ 2147483647 h 167"/>
                  <a:gd name="T98" fmla="*/ 2147483647 w 296"/>
                  <a:gd name="T99" fmla="*/ 2147483647 h 167"/>
                  <a:gd name="T100" fmla="*/ 2147483647 w 296"/>
                  <a:gd name="T101" fmla="*/ 2147483647 h 1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6"/>
                  <a:gd name="T154" fmla="*/ 0 h 167"/>
                  <a:gd name="T155" fmla="*/ 296 w 296"/>
                  <a:gd name="T156" fmla="*/ 167 h 16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6" h="167">
                    <a:moveTo>
                      <a:pt x="115" y="134"/>
                    </a:moveTo>
                    <a:lnTo>
                      <a:pt x="129" y="134"/>
                    </a:lnTo>
                    <a:lnTo>
                      <a:pt x="142" y="130"/>
                    </a:lnTo>
                    <a:lnTo>
                      <a:pt x="143" y="120"/>
                    </a:lnTo>
                    <a:lnTo>
                      <a:pt x="148" y="116"/>
                    </a:lnTo>
                    <a:lnTo>
                      <a:pt x="165" y="124"/>
                    </a:lnTo>
                    <a:lnTo>
                      <a:pt x="173" y="121"/>
                    </a:lnTo>
                    <a:lnTo>
                      <a:pt x="178" y="112"/>
                    </a:lnTo>
                    <a:lnTo>
                      <a:pt x="181" y="109"/>
                    </a:lnTo>
                    <a:lnTo>
                      <a:pt x="184" y="111"/>
                    </a:lnTo>
                    <a:lnTo>
                      <a:pt x="187" y="107"/>
                    </a:lnTo>
                    <a:lnTo>
                      <a:pt x="191" y="92"/>
                    </a:lnTo>
                    <a:lnTo>
                      <a:pt x="192" y="86"/>
                    </a:lnTo>
                    <a:lnTo>
                      <a:pt x="203" y="82"/>
                    </a:lnTo>
                    <a:lnTo>
                      <a:pt x="209" y="81"/>
                    </a:lnTo>
                    <a:lnTo>
                      <a:pt x="226" y="86"/>
                    </a:lnTo>
                    <a:lnTo>
                      <a:pt x="231" y="83"/>
                    </a:lnTo>
                    <a:lnTo>
                      <a:pt x="234" y="85"/>
                    </a:lnTo>
                    <a:lnTo>
                      <a:pt x="235" y="81"/>
                    </a:lnTo>
                    <a:lnTo>
                      <a:pt x="242" y="78"/>
                    </a:lnTo>
                    <a:lnTo>
                      <a:pt x="251" y="83"/>
                    </a:lnTo>
                    <a:lnTo>
                      <a:pt x="258" y="94"/>
                    </a:lnTo>
                    <a:lnTo>
                      <a:pt x="261" y="96"/>
                    </a:lnTo>
                    <a:lnTo>
                      <a:pt x="279" y="91"/>
                    </a:lnTo>
                    <a:lnTo>
                      <a:pt x="281" y="88"/>
                    </a:lnTo>
                    <a:lnTo>
                      <a:pt x="279" y="73"/>
                    </a:lnTo>
                    <a:lnTo>
                      <a:pt x="287" y="62"/>
                    </a:lnTo>
                    <a:lnTo>
                      <a:pt x="288" y="49"/>
                    </a:lnTo>
                    <a:lnTo>
                      <a:pt x="291" y="37"/>
                    </a:lnTo>
                    <a:lnTo>
                      <a:pt x="295" y="35"/>
                    </a:lnTo>
                    <a:lnTo>
                      <a:pt x="295" y="28"/>
                    </a:lnTo>
                    <a:lnTo>
                      <a:pt x="267" y="20"/>
                    </a:lnTo>
                    <a:lnTo>
                      <a:pt x="261" y="9"/>
                    </a:lnTo>
                    <a:lnTo>
                      <a:pt x="255" y="7"/>
                    </a:lnTo>
                    <a:lnTo>
                      <a:pt x="251" y="9"/>
                    </a:lnTo>
                    <a:lnTo>
                      <a:pt x="243" y="3"/>
                    </a:lnTo>
                    <a:lnTo>
                      <a:pt x="232" y="5"/>
                    </a:lnTo>
                    <a:lnTo>
                      <a:pt x="225" y="3"/>
                    </a:lnTo>
                    <a:lnTo>
                      <a:pt x="221" y="8"/>
                    </a:lnTo>
                    <a:lnTo>
                      <a:pt x="214" y="8"/>
                    </a:lnTo>
                    <a:lnTo>
                      <a:pt x="216" y="13"/>
                    </a:lnTo>
                    <a:lnTo>
                      <a:pt x="208" y="20"/>
                    </a:lnTo>
                    <a:lnTo>
                      <a:pt x="196" y="10"/>
                    </a:lnTo>
                    <a:lnTo>
                      <a:pt x="189" y="14"/>
                    </a:lnTo>
                    <a:lnTo>
                      <a:pt x="182" y="12"/>
                    </a:lnTo>
                    <a:lnTo>
                      <a:pt x="180" y="15"/>
                    </a:lnTo>
                    <a:lnTo>
                      <a:pt x="176" y="14"/>
                    </a:lnTo>
                    <a:lnTo>
                      <a:pt x="175" y="19"/>
                    </a:lnTo>
                    <a:lnTo>
                      <a:pt x="167" y="22"/>
                    </a:lnTo>
                    <a:lnTo>
                      <a:pt x="165" y="34"/>
                    </a:lnTo>
                    <a:lnTo>
                      <a:pt x="157" y="30"/>
                    </a:lnTo>
                    <a:lnTo>
                      <a:pt x="151" y="33"/>
                    </a:lnTo>
                    <a:lnTo>
                      <a:pt x="151" y="26"/>
                    </a:lnTo>
                    <a:lnTo>
                      <a:pt x="148" y="16"/>
                    </a:lnTo>
                    <a:lnTo>
                      <a:pt x="140" y="17"/>
                    </a:lnTo>
                    <a:lnTo>
                      <a:pt x="141" y="13"/>
                    </a:lnTo>
                    <a:lnTo>
                      <a:pt x="137" y="13"/>
                    </a:lnTo>
                    <a:lnTo>
                      <a:pt x="133" y="2"/>
                    </a:lnTo>
                    <a:lnTo>
                      <a:pt x="129" y="0"/>
                    </a:lnTo>
                    <a:lnTo>
                      <a:pt x="125" y="7"/>
                    </a:lnTo>
                    <a:lnTo>
                      <a:pt x="120" y="8"/>
                    </a:lnTo>
                    <a:lnTo>
                      <a:pt x="115" y="20"/>
                    </a:lnTo>
                    <a:lnTo>
                      <a:pt x="106" y="20"/>
                    </a:lnTo>
                    <a:lnTo>
                      <a:pt x="105" y="11"/>
                    </a:lnTo>
                    <a:lnTo>
                      <a:pt x="98" y="11"/>
                    </a:lnTo>
                    <a:lnTo>
                      <a:pt x="93" y="14"/>
                    </a:lnTo>
                    <a:lnTo>
                      <a:pt x="83" y="14"/>
                    </a:lnTo>
                    <a:lnTo>
                      <a:pt x="76" y="23"/>
                    </a:lnTo>
                    <a:lnTo>
                      <a:pt x="75" y="29"/>
                    </a:lnTo>
                    <a:lnTo>
                      <a:pt x="66" y="33"/>
                    </a:lnTo>
                    <a:lnTo>
                      <a:pt x="61" y="55"/>
                    </a:lnTo>
                    <a:lnTo>
                      <a:pt x="58" y="56"/>
                    </a:lnTo>
                    <a:lnTo>
                      <a:pt x="53" y="57"/>
                    </a:lnTo>
                    <a:lnTo>
                      <a:pt x="52" y="65"/>
                    </a:lnTo>
                    <a:lnTo>
                      <a:pt x="47" y="65"/>
                    </a:lnTo>
                    <a:lnTo>
                      <a:pt x="43" y="72"/>
                    </a:lnTo>
                    <a:lnTo>
                      <a:pt x="34" y="76"/>
                    </a:lnTo>
                    <a:lnTo>
                      <a:pt x="30" y="73"/>
                    </a:lnTo>
                    <a:lnTo>
                      <a:pt x="26" y="75"/>
                    </a:lnTo>
                    <a:lnTo>
                      <a:pt x="16" y="72"/>
                    </a:lnTo>
                    <a:lnTo>
                      <a:pt x="8" y="81"/>
                    </a:lnTo>
                    <a:lnTo>
                      <a:pt x="2" y="92"/>
                    </a:lnTo>
                    <a:lnTo>
                      <a:pt x="3" y="92"/>
                    </a:lnTo>
                    <a:lnTo>
                      <a:pt x="3" y="94"/>
                    </a:lnTo>
                    <a:lnTo>
                      <a:pt x="4" y="94"/>
                    </a:lnTo>
                    <a:lnTo>
                      <a:pt x="4" y="96"/>
                    </a:lnTo>
                    <a:lnTo>
                      <a:pt x="4" y="99"/>
                    </a:lnTo>
                    <a:lnTo>
                      <a:pt x="4" y="100"/>
                    </a:lnTo>
                    <a:lnTo>
                      <a:pt x="5" y="101"/>
                    </a:lnTo>
                    <a:lnTo>
                      <a:pt x="4" y="102"/>
                    </a:lnTo>
                    <a:lnTo>
                      <a:pt x="5" y="103"/>
                    </a:lnTo>
                    <a:lnTo>
                      <a:pt x="3" y="103"/>
                    </a:lnTo>
                    <a:lnTo>
                      <a:pt x="3" y="105"/>
                    </a:lnTo>
                    <a:lnTo>
                      <a:pt x="2" y="105"/>
                    </a:lnTo>
                    <a:lnTo>
                      <a:pt x="2" y="106"/>
                    </a:lnTo>
                    <a:lnTo>
                      <a:pt x="2" y="107"/>
                    </a:lnTo>
                    <a:lnTo>
                      <a:pt x="1" y="107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3"/>
                    </a:lnTo>
                    <a:lnTo>
                      <a:pt x="0" y="114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1" y="119"/>
                    </a:lnTo>
                    <a:lnTo>
                      <a:pt x="4" y="120"/>
                    </a:lnTo>
                    <a:lnTo>
                      <a:pt x="3" y="121"/>
                    </a:lnTo>
                    <a:lnTo>
                      <a:pt x="3" y="122"/>
                    </a:lnTo>
                    <a:lnTo>
                      <a:pt x="5" y="124"/>
                    </a:lnTo>
                    <a:lnTo>
                      <a:pt x="6" y="124"/>
                    </a:lnTo>
                    <a:lnTo>
                      <a:pt x="6" y="125"/>
                    </a:lnTo>
                    <a:lnTo>
                      <a:pt x="6" y="127"/>
                    </a:lnTo>
                    <a:lnTo>
                      <a:pt x="7" y="128"/>
                    </a:lnTo>
                    <a:lnTo>
                      <a:pt x="8" y="131"/>
                    </a:lnTo>
                    <a:lnTo>
                      <a:pt x="8" y="133"/>
                    </a:lnTo>
                    <a:lnTo>
                      <a:pt x="9" y="133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3" y="136"/>
                    </a:lnTo>
                    <a:lnTo>
                      <a:pt x="12" y="136"/>
                    </a:lnTo>
                    <a:lnTo>
                      <a:pt x="13" y="137"/>
                    </a:lnTo>
                    <a:lnTo>
                      <a:pt x="13" y="138"/>
                    </a:lnTo>
                    <a:lnTo>
                      <a:pt x="14" y="139"/>
                    </a:lnTo>
                    <a:lnTo>
                      <a:pt x="15" y="139"/>
                    </a:lnTo>
                    <a:lnTo>
                      <a:pt x="13" y="140"/>
                    </a:lnTo>
                    <a:lnTo>
                      <a:pt x="14" y="140"/>
                    </a:lnTo>
                    <a:lnTo>
                      <a:pt x="13" y="141"/>
                    </a:lnTo>
                    <a:lnTo>
                      <a:pt x="14" y="141"/>
                    </a:lnTo>
                    <a:lnTo>
                      <a:pt x="13" y="142"/>
                    </a:lnTo>
                    <a:lnTo>
                      <a:pt x="14" y="143"/>
                    </a:lnTo>
                    <a:lnTo>
                      <a:pt x="13" y="145"/>
                    </a:lnTo>
                    <a:lnTo>
                      <a:pt x="14" y="145"/>
                    </a:lnTo>
                    <a:lnTo>
                      <a:pt x="15" y="145"/>
                    </a:lnTo>
                    <a:lnTo>
                      <a:pt x="16" y="144"/>
                    </a:lnTo>
                    <a:lnTo>
                      <a:pt x="17" y="145"/>
                    </a:lnTo>
                    <a:lnTo>
                      <a:pt x="18" y="145"/>
                    </a:lnTo>
                    <a:lnTo>
                      <a:pt x="19" y="145"/>
                    </a:lnTo>
                    <a:lnTo>
                      <a:pt x="28" y="146"/>
                    </a:lnTo>
                    <a:lnTo>
                      <a:pt x="42" y="160"/>
                    </a:lnTo>
                    <a:lnTo>
                      <a:pt x="53" y="166"/>
                    </a:lnTo>
                    <a:lnTo>
                      <a:pt x="59" y="165"/>
                    </a:lnTo>
                    <a:lnTo>
                      <a:pt x="101" y="162"/>
                    </a:lnTo>
                    <a:lnTo>
                      <a:pt x="105" y="157"/>
                    </a:lnTo>
                    <a:lnTo>
                      <a:pt x="110" y="156"/>
                    </a:lnTo>
                    <a:lnTo>
                      <a:pt x="106" y="151"/>
                    </a:lnTo>
                    <a:lnTo>
                      <a:pt x="104" y="142"/>
                    </a:lnTo>
                    <a:lnTo>
                      <a:pt x="108" y="136"/>
                    </a:lnTo>
                    <a:lnTo>
                      <a:pt x="115" y="13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4" name="Freeform 289" descr="25%"/>
              <p:cNvSpPr>
                <a:spLocks/>
              </p:cNvSpPr>
              <p:nvPr/>
            </p:nvSpPr>
            <p:spPr bwMode="auto">
              <a:xfrm>
                <a:off x="7767638" y="4017963"/>
                <a:ext cx="558800" cy="341312"/>
              </a:xfrm>
              <a:custGeom>
                <a:avLst/>
                <a:gdLst>
                  <a:gd name="T0" fmla="*/ 2147483647 w 352"/>
                  <a:gd name="T1" fmla="*/ 2147483647 h 215"/>
                  <a:gd name="T2" fmla="*/ 2147483647 w 352"/>
                  <a:gd name="T3" fmla="*/ 2147483647 h 215"/>
                  <a:gd name="T4" fmla="*/ 2147483647 w 352"/>
                  <a:gd name="T5" fmla="*/ 2147483647 h 215"/>
                  <a:gd name="T6" fmla="*/ 2147483647 w 352"/>
                  <a:gd name="T7" fmla="*/ 2147483647 h 215"/>
                  <a:gd name="T8" fmla="*/ 2147483647 w 352"/>
                  <a:gd name="T9" fmla="*/ 2147483647 h 215"/>
                  <a:gd name="T10" fmla="*/ 0 w 352"/>
                  <a:gd name="T11" fmla="*/ 2147483647 h 215"/>
                  <a:gd name="T12" fmla="*/ 2147483647 w 352"/>
                  <a:gd name="T13" fmla="*/ 2147483647 h 215"/>
                  <a:gd name="T14" fmla="*/ 2147483647 w 352"/>
                  <a:gd name="T15" fmla="*/ 2147483647 h 215"/>
                  <a:gd name="T16" fmla="*/ 2147483647 w 352"/>
                  <a:gd name="T17" fmla="*/ 2147483647 h 215"/>
                  <a:gd name="T18" fmla="*/ 2147483647 w 352"/>
                  <a:gd name="T19" fmla="*/ 2147483647 h 215"/>
                  <a:gd name="T20" fmla="*/ 2147483647 w 352"/>
                  <a:gd name="T21" fmla="*/ 2147483647 h 215"/>
                  <a:gd name="T22" fmla="*/ 2147483647 w 352"/>
                  <a:gd name="T23" fmla="*/ 2147483647 h 215"/>
                  <a:gd name="T24" fmla="*/ 2147483647 w 352"/>
                  <a:gd name="T25" fmla="*/ 2147483647 h 215"/>
                  <a:gd name="T26" fmla="*/ 2147483647 w 352"/>
                  <a:gd name="T27" fmla="*/ 2147483647 h 215"/>
                  <a:gd name="T28" fmla="*/ 2147483647 w 352"/>
                  <a:gd name="T29" fmla="*/ 2147483647 h 215"/>
                  <a:gd name="T30" fmla="*/ 2147483647 w 352"/>
                  <a:gd name="T31" fmla="*/ 2147483647 h 215"/>
                  <a:gd name="T32" fmla="*/ 2147483647 w 352"/>
                  <a:gd name="T33" fmla="*/ 2147483647 h 215"/>
                  <a:gd name="T34" fmla="*/ 2147483647 w 352"/>
                  <a:gd name="T35" fmla="*/ 2147483647 h 215"/>
                  <a:gd name="T36" fmla="*/ 2147483647 w 352"/>
                  <a:gd name="T37" fmla="*/ 2147483647 h 215"/>
                  <a:gd name="T38" fmla="*/ 2147483647 w 352"/>
                  <a:gd name="T39" fmla="*/ 2147483647 h 215"/>
                  <a:gd name="T40" fmla="*/ 2147483647 w 352"/>
                  <a:gd name="T41" fmla="*/ 2147483647 h 215"/>
                  <a:gd name="T42" fmla="*/ 2147483647 w 352"/>
                  <a:gd name="T43" fmla="*/ 2147483647 h 215"/>
                  <a:gd name="T44" fmla="*/ 2147483647 w 352"/>
                  <a:gd name="T45" fmla="*/ 2147483647 h 215"/>
                  <a:gd name="T46" fmla="*/ 2147483647 w 352"/>
                  <a:gd name="T47" fmla="*/ 2147483647 h 215"/>
                  <a:gd name="T48" fmla="*/ 2147483647 w 352"/>
                  <a:gd name="T49" fmla="*/ 2147483647 h 215"/>
                  <a:gd name="T50" fmla="*/ 2147483647 w 352"/>
                  <a:gd name="T51" fmla="*/ 2147483647 h 215"/>
                  <a:gd name="T52" fmla="*/ 2147483647 w 352"/>
                  <a:gd name="T53" fmla="*/ 2147483647 h 215"/>
                  <a:gd name="T54" fmla="*/ 2147483647 w 352"/>
                  <a:gd name="T55" fmla="*/ 2147483647 h 215"/>
                  <a:gd name="T56" fmla="*/ 2147483647 w 352"/>
                  <a:gd name="T57" fmla="*/ 2147483647 h 215"/>
                  <a:gd name="T58" fmla="*/ 2147483647 w 352"/>
                  <a:gd name="T59" fmla="*/ 2147483647 h 215"/>
                  <a:gd name="T60" fmla="*/ 2147483647 w 352"/>
                  <a:gd name="T61" fmla="*/ 2147483647 h 215"/>
                  <a:gd name="T62" fmla="*/ 2147483647 w 352"/>
                  <a:gd name="T63" fmla="*/ 2147483647 h 215"/>
                  <a:gd name="T64" fmla="*/ 2147483647 w 352"/>
                  <a:gd name="T65" fmla="*/ 2147483647 h 215"/>
                  <a:gd name="T66" fmla="*/ 2147483647 w 352"/>
                  <a:gd name="T67" fmla="*/ 2147483647 h 215"/>
                  <a:gd name="T68" fmla="*/ 2147483647 w 352"/>
                  <a:gd name="T69" fmla="*/ 2147483647 h 215"/>
                  <a:gd name="T70" fmla="*/ 2147483647 w 352"/>
                  <a:gd name="T71" fmla="*/ 2147483647 h 215"/>
                  <a:gd name="T72" fmla="*/ 2147483647 w 352"/>
                  <a:gd name="T73" fmla="*/ 2147483647 h 215"/>
                  <a:gd name="T74" fmla="*/ 2147483647 w 352"/>
                  <a:gd name="T75" fmla="*/ 2147483647 h 215"/>
                  <a:gd name="T76" fmla="*/ 2147483647 w 352"/>
                  <a:gd name="T77" fmla="*/ 2147483647 h 215"/>
                  <a:gd name="T78" fmla="*/ 2147483647 w 352"/>
                  <a:gd name="T79" fmla="*/ 2147483647 h 215"/>
                  <a:gd name="T80" fmla="*/ 2147483647 w 352"/>
                  <a:gd name="T81" fmla="*/ 2147483647 h 215"/>
                  <a:gd name="T82" fmla="*/ 2147483647 w 352"/>
                  <a:gd name="T83" fmla="*/ 2147483647 h 215"/>
                  <a:gd name="T84" fmla="*/ 2147483647 w 352"/>
                  <a:gd name="T85" fmla="*/ 2147483647 h 215"/>
                  <a:gd name="T86" fmla="*/ 2147483647 w 352"/>
                  <a:gd name="T87" fmla="*/ 2147483647 h 215"/>
                  <a:gd name="T88" fmla="*/ 2147483647 w 352"/>
                  <a:gd name="T89" fmla="*/ 2147483647 h 215"/>
                  <a:gd name="T90" fmla="*/ 2147483647 w 352"/>
                  <a:gd name="T91" fmla="*/ 2147483647 h 215"/>
                  <a:gd name="T92" fmla="*/ 2147483647 w 352"/>
                  <a:gd name="T93" fmla="*/ 2147483647 h 215"/>
                  <a:gd name="T94" fmla="*/ 2147483647 w 352"/>
                  <a:gd name="T95" fmla="*/ 2147483647 h 215"/>
                  <a:gd name="T96" fmla="*/ 2147483647 w 352"/>
                  <a:gd name="T97" fmla="*/ 2147483647 h 215"/>
                  <a:gd name="T98" fmla="*/ 2147483647 w 352"/>
                  <a:gd name="T99" fmla="*/ 2147483647 h 215"/>
                  <a:gd name="T100" fmla="*/ 2147483647 w 352"/>
                  <a:gd name="T101" fmla="*/ 2147483647 h 215"/>
                  <a:gd name="T102" fmla="*/ 2147483647 w 352"/>
                  <a:gd name="T103" fmla="*/ 2147483647 h 215"/>
                  <a:gd name="T104" fmla="*/ 2147483647 w 352"/>
                  <a:gd name="T105" fmla="*/ 2147483647 h 215"/>
                  <a:gd name="T106" fmla="*/ 2147483647 w 352"/>
                  <a:gd name="T107" fmla="*/ 2147483647 h 215"/>
                  <a:gd name="T108" fmla="*/ 2147483647 w 352"/>
                  <a:gd name="T109" fmla="*/ 2147483647 h 215"/>
                  <a:gd name="T110" fmla="*/ 2147483647 w 352"/>
                  <a:gd name="T111" fmla="*/ 2147483647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2"/>
                  <a:gd name="T169" fmla="*/ 0 h 215"/>
                  <a:gd name="T170" fmla="*/ 352 w 352"/>
                  <a:gd name="T171" fmla="*/ 215 h 2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2" h="215">
                    <a:moveTo>
                      <a:pt x="44" y="57"/>
                    </a:moveTo>
                    <a:lnTo>
                      <a:pt x="41" y="57"/>
                    </a:lnTo>
                    <a:lnTo>
                      <a:pt x="39" y="55"/>
                    </a:lnTo>
                    <a:lnTo>
                      <a:pt x="38" y="52"/>
                    </a:lnTo>
                    <a:lnTo>
                      <a:pt x="36" y="55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5" y="57"/>
                    </a:lnTo>
                    <a:lnTo>
                      <a:pt x="22" y="58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1" y="63"/>
                    </a:lnTo>
                    <a:lnTo>
                      <a:pt x="18" y="63"/>
                    </a:lnTo>
                    <a:lnTo>
                      <a:pt x="17" y="65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4" y="69"/>
                    </a:lnTo>
                    <a:lnTo>
                      <a:pt x="13" y="69"/>
                    </a:lnTo>
                    <a:lnTo>
                      <a:pt x="13" y="71"/>
                    </a:lnTo>
                    <a:lnTo>
                      <a:pt x="12" y="71"/>
                    </a:lnTo>
                    <a:lnTo>
                      <a:pt x="12" y="73"/>
                    </a:lnTo>
                    <a:lnTo>
                      <a:pt x="13" y="75"/>
                    </a:lnTo>
                    <a:lnTo>
                      <a:pt x="12" y="78"/>
                    </a:lnTo>
                    <a:lnTo>
                      <a:pt x="10" y="76"/>
                    </a:lnTo>
                    <a:lnTo>
                      <a:pt x="9" y="75"/>
                    </a:lnTo>
                    <a:lnTo>
                      <a:pt x="9" y="72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6" y="69"/>
                    </a:lnTo>
                    <a:lnTo>
                      <a:pt x="5" y="67"/>
                    </a:lnTo>
                    <a:lnTo>
                      <a:pt x="4" y="65"/>
                    </a:lnTo>
                    <a:lnTo>
                      <a:pt x="3" y="65"/>
                    </a:lnTo>
                    <a:lnTo>
                      <a:pt x="3" y="66"/>
                    </a:lnTo>
                    <a:lnTo>
                      <a:pt x="1" y="65"/>
                    </a:lnTo>
                    <a:lnTo>
                      <a:pt x="3" y="69"/>
                    </a:lnTo>
                    <a:lnTo>
                      <a:pt x="0" y="69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5" y="74"/>
                    </a:lnTo>
                    <a:lnTo>
                      <a:pt x="7" y="78"/>
                    </a:lnTo>
                    <a:lnTo>
                      <a:pt x="5" y="80"/>
                    </a:lnTo>
                    <a:lnTo>
                      <a:pt x="6" y="82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3" y="88"/>
                    </a:lnTo>
                    <a:lnTo>
                      <a:pt x="16" y="92"/>
                    </a:lnTo>
                    <a:lnTo>
                      <a:pt x="21" y="93"/>
                    </a:lnTo>
                    <a:lnTo>
                      <a:pt x="21" y="95"/>
                    </a:lnTo>
                    <a:lnTo>
                      <a:pt x="20" y="96"/>
                    </a:lnTo>
                    <a:lnTo>
                      <a:pt x="20" y="98"/>
                    </a:lnTo>
                    <a:lnTo>
                      <a:pt x="24" y="99"/>
                    </a:lnTo>
                    <a:lnTo>
                      <a:pt x="24" y="101"/>
                    </a:lnTo>
                    <a:lnTo>
                      <a:pt x="22" y="104"/>
                    </a:lnTo>
                    <a:lnTo>
                      <a:pt x="20" y="105"/>
                    </a:lnTo>
                    <a:lnTo>
                      <a:pt x="20" y="110"/>
                    </a:lnTo>
                    <a:lnTo>
                      <a:pt x="16" y="112"/>
                    </a:lnTo>
                    <a:lnTo>
                      <a:pt x="19" y="116"/>
                    </a:lnTo>
                    <a:lnTo>
                      <a:pt x="22" y="118"/>
                    </a:lnTo>
                    <a:lnTo>
                      <a:pt x="22" y="124"/>
                    </a:lnTo>
                    <a:lnTo>
                      <a:pt x="25" y="124"/>
                    </a:lnTo>
                    <a:lnTo>
                      <a:pt x="27" y="130"/>
                    </a:lnTo>
                    <a:lnTo>
                      <a:pt x="27" y="133"/>
                    </a:lnTo>
                    <a:lnTo>
                      <a:pt x="29" y="133"/>
                    </a:lnTo>
                    <a:lnTo>
                      <a:pt x="28" y="135"/>
                    </a:lnTo>
                    <a:lnTo>
                      <a:pt x="30" y="140"/>
                    </a:lnTo>
                    <a:lnTo>
                      <a:pt x="34" y="145"/>
                    </a:lnTo>
                    <a:lnTo>
                      <a:pt x="36" y="147"/>
                    </a:lnTo>
                    <a:lnTo>
                      <a:pt x="41" y="149"/>
                    </a:lnTo>
                    <a:lnTo>
                      <a:pt x="41" y="147"/>
                    </a:lnTo>
                    <a:lnTo>
                      <a:pt x="45" y="148"/>
                    </a:lnTo>
                    <a:lnTo>
                      <a:pt x="49" y="152"/>
                    </a:lnTo>
                    <a:lnTo>
                      <a:pt x="50" y="155"/>
                    </a:lnTo>
                    <a:lnTo>
                      <a:pt x="54" y="160"/>
                    </a:lnTo>
                    <a:lnTo>
                      <a:pt x="54" y="161"/>
                    </a:lnTo>
                    <a:lnTo>
                      <a:pt x="57" y="164"/>
                    </a:lnTo>
                    <a:lnTo>
                      <a:pt x="57" y="166"/>
                    </a:lnTo>
                    <a:lnTo>
                      <a:pt x="59" y="167"/>
                    </a:lnTo>
                    <a:lnTo>
                      <a:pt x="62" y="166"/>
                    </a:lnTo>
                    <a:lnTo>
                      <a:pt x="64" y="168"/>
                    </a:lnTo>
                    <a:lnTo>
                      <a:pt x="69" y="173"/>
                    </a:lnTo>
                    <a:lnTo>
                      <a:pt x="69" y="177"/>
                    </a:lnTo>
                    <a:lnTo>
                      <a:pt x="69" y="179"/>
                    </a:lnTo>
                    <a:lnTo>
                      <a:pt x="74" y="182"/>
                    </a:lnTo>
                    <a:lnTo>
                      <a:pt x="75" y="179"/>
                    </a:lnTo>
                    <a:lnTo>
                      <a:pt x="78" y="181"/>
                    </a:lnTo>
                    <a:lnTo>
                      <a:pt x="80" y="182"/>
                    </a:lnTo>
                    <a:lnTo>
                      <a:pt x="84" y="187"/>
                    </a:lnTo>
                    <a:lnTo>
                      <a:pt x="87" y="187"/>
                    </a:lnTo>
                    <a:lnTo>
                      <a:pt x="88" y="191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93" y="196"/>
                    </a:lnTo>
                    <a:lnTo>
                      <a:pt x="94" y="196"/>
                    </a:lnTo>
                    <a:lnTo>
                      <a:pt x="97" y="199"/>
                    </a:lnTo>
                    <a:lnTo>
                      <a:pt x="98" y="200"/>
                    </a:lnTo>
                    <a:lnTo>
                      <a:pt x="99" y="201"/>
                    </a:lnTo>
                    <a:lnTo>
                      <a:pt x="101" y="201"/>
                    </a:lnTo>
                    <a:lnTo>
                      <a:pt x="102" y="202"/>
                    </a:lnTo>
                    <a:lnTo>
                      <a:pt x="102" y="203"/>
                    </a:lnTo>
                    <a:lnTo>
                      <a:pt x="103" y="203"/>
                    </a:lnTo>
                    <a:lnTo>
                      <a:pt x="102" y="203"/>
                    </a:lnTo>
                    <a:lnTo>
                      <a:pt x="103" y="204"/>
                    </a:lnTo>
                    <a:lnTo>
                      <a:pt x="104" y="204"/>
                    </a:lnTo>
                    <a:lnTo>
                      <a:pt x="104" y="206"/>
                    </a:lnTo>
                    <a:lnTo>
                      <a:pt x="103" y="206"/>
                    </a:lnTo>
                    <a:lnTo>
                      <a:pt x="102" y="207"/>
                    </a:lnTo>
                    <a:lnTo>
                      <a:pt x="103" y="208"/>
                    </a:lnTo>
                    <a:lnTo>
                      <a:pt x="104" y="208"/>
                    </a:lnTo>
                    <a:lnTo>
                      <a:pt x="104" y="209"/>
                    </a:lnTo>
                    <a:lnTo>
                      <a:pt x="104" y="210"/>
                    </a:lnTo>
                    <a:lnTo>
                      <a:pt x="104" y="211"/>
                    </a:lnTo>
                    <a:lnTo>
                      <a:pt x="105" y="211"/>
                    </a:lnTo>
                    <a:lnTo>
                      <a:pt x="106" y="211"/>
                    </a:lnTo>
                    <a:lnTo>
                      <a:pt x="107" y="211"/>
                    </a:lnTo>
                    <a:lnTo>
                      <a:pt x="108" y="211"/>
                    </a:lnTo>
                    <a:lnTo>
                      <a:pt x="109" y="211"/>
                    </a:lnTo>
                    <a:lnTo>
                      <a:pt x="110" y="211"/>
                    </a:lnTo>
                    <a:lnTo>
                      <a:pt x="111" y="211"/>
                    </a:lnTo>
                    <a:lnTo>
                      <a:pt x="113" y="211"/>
                    </a:lnTo>
                    <a:lnTo>
                      <a:pt x="114" y="212"/>
                    </a:lnTo>
                    <a:lnTo>
                      <a:pt x="116" y="211"/>
                    </a:lnTo>
                    <a:lnTo>
                      <a:pt x="117" y="212"/>
                    </a:lnTo>
                    <a:lnTo>
                      <a:pt x="118" y="213"/>
                    </a:lnTo>
                    <a:lnTo>
                      <a:pt x="119" y="214"/>
                    </a:lnTo>
                    <a:lnTo>
                      <a:pt x="120" y="213"/>
                    </a:lnTo>
                    <a:lnTo>
                      <a:pt x="120" y="212"/>
                    </a:lnTo>
                    <a:lnTo>
                      <a:pt x="121" y="212"/>
                    </a:lnTo>
                    <a:lnTo>
                      <a:pt x="122" y="212"/>
                    </a:lnTo>
                    <a:lnTo>
                      <a:pt x="122" y="211"/>
                    </a:lnTo>
                    <a:lnTo>
                      <a:pt x="124" y="211"/>
                    </a:lnTo>
                    <a:lnTo>
                      <a:pt x="125" y="210"/>
                    </a:lnTo>
                    <a:lnTo>
                      <a:pt x="125" y="208"/>
                    </a:lnTo>
                    <a:lnTo>
                      <a:pt x="125" y="207"/>
                    </a:lnTo>
                    <a:lnTo>
                      <a:pt x="124" y="206"/>
                    </a:lnTo>
                    <a:lnTo>
                      <a:pt x="125" y="206"/>
                    </a:lnTo>
                    <a:lnTo>
                      <a:pt x="126" y="206"/>
                    </a:lnTo>
                    <a:lnTo>
                      <a:pt x="127" y="206"/>
                    </a:lnTo>
                    <a:lnTo>
                      <a:pt x="128" y="207"/>
                    </a:lnTo>
                    <a:lnTo>
                      <a:pt x="128" y="208"/>
                    </a:lnTo>
                    <a:lnTo>
                      <a:pt x="129" y="208"/>
                    </a:lnTo>
                    <a:lnTo>
                      <a:pt x="130" y="208"/>
                    </a:lnTo>
                    <a:lnTo>
                      <a:pt x="130" y="209"/>
                    </a:lnTo>
                    <a:lnTo>
                      <a:pt x="131" y="209"/>
                    </a:lnTo>
                    <a:lnTo>
                      <a:pt x="134" y="207"/>
                    </a:lnTo>
                    <a:lnTo>
                      <a:pt x="134" y="209"/>
                    </a:lnTo>
                    <a:lnTo>
                      <a:pt x="135" y="209"/>
                    </a:lnTo>
                    <a:lnTo>
                      <a:pt x="136" y="211"/>
                    </a:lnTo>
                    <a:lnTo>
                      <a:pt x="138" y="211"/>
                    </a:lnTo>
                    <a:lnTo>
                      <a:pt x="139" y="211"/>
                    </a:lnTo>
                    <a:lnTo>
                      <a:pt x="140" y="213"/>
                    </a:lnTo>
                    <a:lnTo>
                      <a:pt x="141" y="212"/>
                    </a:lnTo>
                    <a:lnTo>
                      <a:pt x="142" y="213"/>
                    </a:lnTo>
                    <a:lnTo>
                      <a:pt x="143" y="212"/>
                    </a:lnTo>
                    <a:lnTo>
                      <a:pt x="146" y="214"/>
                    </a:lnTo>
                    <a:lnTo>
                      <a:pt x="174" y="193"/>
                    </a:lnTo>
                    <a:lnTo>
                      <a:pt x="178" y="178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4" y="182"/>
                    </a:lnTo>
                    <a:lnTo>
                      <a:pt x="186" y="182"/>
                    </a:lnTo>
                    <a:lnTo>
                      <a:pt x="187" y="183"/>
                    </a:lnTo>
                    <a:lnTo>
                      <a:pt x="188" y="183"/>
                    </a:lnTo>
                    <a:lnTo>
                      <a:pt x="190" y="186"/>
                    </a:lnTo>
                    <a:lnTo>
                      <a:pt x="191" y="185"/>
                    </a:lnTo>
                    <a:lnTo>
                      <a:pt x="194" y="186"/>
                    </a:lnTo>
                    <a:lnTo>
                      <a:pt x="194" y="184"/>
                    </a:lnTo>
                    <a:lnTo>
                      <a:pt x="197" y="184"/>
                    </a:lnTo>
                    <a:lnTo>
                      <a:pt x="198" y="183"/>
                    </a:lnTo>
                    <a:lnTo>
                      <a:pt x="199" y="184"/>
                    </a:lnTo>
                    <a:lnTo>
                      <a:pt x="198" y="185"/>
                    </a:lnTo>
                    <a:lnTo>
                      <a:pt x="199" y="186"/>
                    </a:lnTo>
                    <a:lnTo>
                      <a:pt x="199" y="185"/>
                    </a:lnTo>
                    <a:lnTo>
                      <a:pt x="200" y="186"/>
                    </a:lnTo>
                    <a:lnTo>
                      <a:pt x="201" y="187"/>
                    </a:lnTo>
                    <a:lnTo>
                      <a:pt x="200" y="186"/>
                    </a:lnTo>
                    <a:lnTo>
                      <a:pt x="200" y="187"/>
                    </a:lnTo>
                    <a:lnTo>
                      <a:pt x="202" y="187"/>
                    </a:lnTo>
                    <a:lnTo>
                      <a:pt x="202" y="188"/>
                    </a:lnTo>
                    <a:lnTo>
                      <a:pt x="203" y="188"/>
                    </a:lnTo>
                    <a:lnTo>
                      <a:pt x="204" y="188"/>
                    </a:lnTo>
                    <a:lnTo>
                      <a:pt x="204" y="189"/>
                    </a:lnTo>
                    <a:lnTo>
                      <a:pt x="205" y="190"/>
                    </a:lnTo>
                    <a:lnTo>
                      <a:pt x="206" y="191"/>
                    </a:lnTo>
                    <a:lnTo>
                      <a:pt x="210" y="194"/>
                    </a:lnTo>
                    <a:lnTo>
                      <a:pt x="211" y="194"/>
                    </a:lnTo>
                    <a:lnTo>
                      <a:pt x="212" y="194"/>
                    </a:lnTo>
                    <a:lnTo>
                      <a:pt x="214" y="194"/>
                    </a:lnTo>
                    <a:lnTo>
                      <a:pt x="215" y="194"/>
                    </a:lnTo>
                    <a:lnTo>
                      <a:pt x="218" y="194"/>
                    </a:lnTo>
                    <a:lnTo>
                      <a:pt x="220" y="194"/>
                    </a:lnTo>
                    <a:lnTo>
                      <a:pt x="221" y="194"/>
                    </a:lnTo>
                    <a:lnTo>
                      <a:pt x="223" y="194"/>
                    </a:lnTo>
                    <a:lnTo>
                      <a:pt x="224" y="194"/>
                    </a:lnTo>
                    <a:lnTo>
                      <a:pt x="225" y="194"/>
                    </a:lnTo>
                    <a:lnTo>
                      <a:pt x="227" y="194"/>
                    </a:lnTo>
                    <a:lnTo>
                      <a:pt x="228" y="194"/>
                    </a:lnTo>
                    <a:lnTo>
                      <a:pt x="229" y="194"/>
                    </a:lnTo>
                    <a:lnTo>
                      <a:pt x="229" y="193"/>
                    </a:lnTo>
                    <a:lnTo>
                      <a:pt x="229" y="192"/>
                    </a:lnTo>
                    <a:lnTo>
                      <a:pt x="229" y="191"/>
                    </a:lnTo>
                    <a:lnTo>
                      <a:pt x="230" y="188"/>
                    </a:lnTo>
                    <a:lnTo>
                      <a:pt x="231" y="188"/>
                    </a:lnTo>
                    <a:lnTo>
                      <a:pt x="234" y="188"/>
                    </a:lnTo>
                    <a:lnTo>
                      <a:pt x="235" y="188"/>
                    </a:lnTo>
                    <a:lnTo>
                      <a:pt x="235" y="187"/>
                    </a:lnTo>
                    <a:lnTo>
                      <a:pt x="236" y="188"/>
                    </a:lnTo>
                    <a:lnTo>
                      <a:pt x="237" y="188"/>
                    </a:lnTo>
                    <a:lnTo>
                      <a:pt x="238" y="189"/>
                    </a:lnTo>
                    <a:lnTo>
                      <a:pt x="240" y="189"/>
                    </a:lnTo>
                    <a:lnTo>
                      <a:pt x="241" y="189"/>
                    </a:lnTo>
                    <a:lnTo>
                      <a:pt x="242" y="190"/>
                    </a:lnTo>
                    <a:lnTo>
                      <a:pt x="242" y="192"/>
                    </a:lnTo>
                    <a:lnTo>
                      <a:pt x="242" y="193"/>
                    </a:lnTo>
                    <a:lnTo>
                      <a:pt x="242" y="194"/>
                    </a:lnTo>
                    <a:lnTo>
                      <a:pt x="243" y="193"/>
                    </a:lnTo>
                    <a:lnTo>
                      <a:pt x="245" y="193"/>
                    </a:lnTo>
                    <a:lnTo>
                      <a:pt x="246" y="194"/>
                    </a:lnTo>
                    <a:lnTo>
                      <a:pt x="247" y="194"/>
                    </a:lnTo>
                    <a:lnTo>
                      <a:pt x="247" y="195"/>
                    </a:lnTo>
                    <a:lnTo>
                      <a:pt x="248" y="194"/>
                    </a:lnTo>
                    <a:lnTo>
                      <a:pt x="249" y="195"/>
                    </a:lnTo>
                    <a:lnTo>
                      <a:pt x="249" y="194"/>
                    </a:lnTo>
                    <a:lnTo>
                      <a:pt x="250" y="195"/>
                    </a:lnTo>
                    <a:lnTo>
                      <a:pt x="251" y="194"/>
                    </a:lnTo>
                    <a:lnTo>
                      <a:pt x="253" y="194"/>
                    </a:lnTo>
                    <a:lnTo>
                      <a:pt x="254" y="194"/>
                    </a:lnTo>
                    <a:lnTo>
                      <a:pt x="255" y="195"/>
                    </a:lnTo>
                    <a:lnTo>
                      <a:pt x="254" y="195"/>
                    </a:lnTo>
                    <a:lnTo>
                      <a:pt x="255" y="195"/>
                    </a:lnTo>
                    <a:lnTo>
                      <a:pt x="255" y="197"/>
                    </a:lnTo>
                    <a:lnTo>
                      <a:pt x="255" y="198"/>
                    </a:lnTo>
                    <a:lnTo>
                      <a:pt x="256" y="198"/>
                    </a:lnTo>
                    <a:lnTo>
                      <a:pt x="255" y="200"/>
                    </a:lnTo>
                    <a:lnTo>
                      <a:pt x="256" y="200"/>
                    </a:lnTo>
                    <a:lnTo>
                      <a:pt x="256" y="202"/>
                    </a:lnTo>
                    <a:lnTo>
                      <a:pt x="257" y="202"/>
                    </a:lnTo>
                    <a:lnTo>
                      <a:pt x="257" y="203"/>
                    </a:lnTo>
                    <a:lnTo>
                      <a:pt x="257" y="202"/>
                    </a:lnTo>
                    <a:lnTo>
                      <a:pt x="261" y="189"/>
                    </a:lnTo>
                    <a:lnTo>
                      <a:pt x="269" y="180"/>
                    </a:lnTo>
                    <a:lnTo>
                      <a:pt x="279" y="183"/>
                    </a:lnTo>
                    <a:lnTo>
                      <a:pt x="283" y="181"/>
                    </a:lnTo>
                    <a:lnTo>
                      <a:pt x="287" y="184"/>
                    </a:lnTo>
                    <a:lnTo>
                      <a:pt x="296" y="180"/>
                    </a:lnTo>
                    <a:lnTo>
                      <a:pt x="300" y="173"/>
                    </a:lnTo>
                    <a:lnTo>
                      <a:pt x="305" y="173"/>
                    </a:lnTo>
                    <a:lnTo>
                      <a:pt x="306" y="165"/>
                    </a:lnTo>
                    <a:lnTo>
                      <a:pt x="311" y="164"/>
                    </a:lnTo>
                    <a:lnTo>
                      <a:pt x="314" y="163"/>
                    </a:lnTo>
                    <a:lnTo>
                      <a:pt x="319" y="141"/>
                    </a:lnTo>
                    <a:lnTo>
                      <a:pt x="328" y="137"/>
                    </a:lnTo>
                    <a:lnTo>
                      <a:pt x="329" y="131"/>
                    </a:lnTo>
                    <a:lnTo>
                      <a:pt x="336" y="122"/>
                    </a:lnTo>
                    <a:lnTo>
                      <a:pt x="346" y="122"/>
                    </a:lnTo>
                    <a:lnTo>
                      <a:pt x="351" y="119"/>
                    </a:lnTo>
                    <a:lnTo>
                      <a:pt x="348" y="105"/>
                    </a:lnTo>
                    <a:lnTo>
                      <a:pt x="339" y="103"/>
                    </a:lnTo>
                    <a:lnTo>
                      <a:pt x="336" y="94"/>
                    </a:lnTo>
                    <a:lnTo>
                      <a:pt x="335" y="86"/>
                    </a:lnTo>
                    <a:lnTo>
                      <a:pt x="323" y="85"/>
                    </a:lnTo>
                    <a:lnTo>
                      <a:pt x="321" y="87"/>
                    </a:lnTo>
                    <a:lnTo>
                      <a:pt x="306" y="76"/>
                    </a:lnTo>
                    <a:lnTo>
                      <a:pt x="306" y="81"/>
                    </a:lnTo>
                    <a:lnTo>
                      <a:pt x="300" y="83"/>
                    </a:lnTo>
                    <a:lnTo>
                      <a:pt x="294" y="81"/>
                    </a:lnTo>
                    <a:lnTo>
                      <a:pt x="291" y="73"/>
                    </a:lnTo>
                    <a:lnTo>
                      <a:pt x="286" y="73"/>
                    </a:lnTo>
                    <a:lnTo>
                      <a:pt x="283" y="69"/>
                    </a:lnTo>
                    <a:lnTo>
                      <a:pt x="291" y="64"/>
                    </a:lnTo>
                    <a:lnTo>
                      <a:pt x="289" y="55"/>
                    </a:lnTo>
                    <a:lnTo>
                      <a:pt x="285" y="59"/>
                    </a:lnTo>
                    <a:lnTo>
                      <a:pt x="274" y="62"/>
                    </a:lnTo>
                    <a:lnTo>
                      <a:pt x="261" y="51"/>
                    </a:lnTo>
                    <a:lnTo>
                      <a:pt x="246" y="47"/>
                    </a:lnTo>
                    <a:lnTo>
                      <a:pt x="244" y="51"/>
                    </a:lnTo>
                    <a:lnTo>
                      <a:pt x="253" y="64"/>
                    </a:lnTo>
                    <a:lnTo>
                      <a:pt x="244" y="68"/>
                    </a:lnTo>
                    <a:lnTo>
                      <a:pt x="242" y="70"/>
                    </a:lnTo>
                    <a:lnTo>
                      <a:pt x="238" y="77"/>
                    </a:lnTo>
                    <a:lnTo>
                      <a:pt x="231" y="74"/>
                    </a:lnTo>
                    <a:lnTo>
                      <a:pt x="229" y="66"/>
                    </a:lnTo>
                    <a:lnTo>
                      <a:pt x="218" y="54"/>
                    </a:lnTo>
                    <a:lnTo>
                      <a:pt x="214" y="55"/>
                    </a:lnTo>
                    <a:lnTo>
                      <a:pt x="210" y="51"/>
                    </a:lnTo>
                    <a:lnTo>
                      <a:pt x="220" y="41"/>
                    </a:lnTo>
                    <a:lnTo>
                      <a:pt x="221" y="35"/>
                    </a:lnTo>
                    <a:lnTo>
                      <a:pt x="216" y="29"/>
                    </a:lnTo>
                    <a:lnTo>
                      <a:pt x="211" y="29"/>
                    </a:lnTo>
                    <a:lnTo>
                      <a:pt x="208" y="33"/>
                    </a:lnTo>
                    <a:lnTo>
                      <a:pt x="205" y="31"/>
                    </a:lnTo>
                    <a:lnTo>
                      <a:pt x="199" y="36"/>
                    </a:lnTo>
                    <a:lnTo>
                      <a:pt x="198" y="29"/>
                    </a:lnTo>
                    <a:lnTo>
                      <a:pt x="192" y="30"/>
                    </a:lnTo>
                    <a:lnTo>
                      <a:pt x="189" y="23"/>
                    </a:lnTo>
                    <a:lnTo>
                      <a:pt x="183" y="25"/>
                    </a:lnTo>
                    <a:lnTo>
                      <a:pt x="170" y="19"/>
                    </a:lnTo>
                    <a:lnTo>
                      <a:pt x="167" y="22"/>
                    </a:lnTo>
                    <a:lnTo>
                      <a:pt x="164" y="16"/>
                    </a:lnTo>
                    <a:lnTo>
                      <a:pt x="159" y="4"/>
                    </a:lnTo>
                    <a:lnTo>
                      <a:pt x="148" y="2"/>
                    </a:lnTo>
                    <a:lnTo>
                      <a:pt x="146" y="4"/>
                    </a:lnTo>
                    <a:lnTo>
                      <a:pt x="148" y="7"/>
                    </a:lnTo>
                    <a:lnTo>
                      <a:pt x="147" y="15"/>
                    </a:lnTo>
                    <a:lnTo>
                      <a:pt x="139" y="15"/>
                    </a:lnTo>
                    <a:lnTo>
                      <a:pt x="138" y="16"/>
                    </a:lnTo>
                    <a:lnTo>
                      <a:pt x="138" y="17"/>
                    </a:lnTo>
                    <a:lnTo>
                      <a:pt x="137" y="17"/>
                    </a:lnTo>
                    <a:lnTo>
                      <a:pt x="138" y="18"/>
                    </a:lnTo>
                    <a:lnTo>
                      <a:pt x="137" y="20"/>
                    </a:lnTo>
                    <a:lnTo>
                      <a:pt x="135" y="21"/>
                    </a:lnTo>
                    <a:lnTo>
                      <a:pt x="134" y="23"/>
                    </a:lnTo>
                    <a:lnTo>
                      <a:pt x="133" y="24"/>
                    </a:lnTo>
                    <a:lnTo>
                      <a:pt x="128" y="16"/>
                    </a:lnTo>
                    <a:lnTo>
                      <a:pt x="128" y="15"/>
                    </a:lnTo>
                    <a:lnTo>
                      <a:pt x="129" y="10"/>
                    </a:lnTo>
                    <a:lnTo>
                      <a:pt x="125" y="11"/>
                    </a:lnTo>
                    <a:lnTo>
                      <a:pt x="126" y="9"/>
                    </a:lnTo>
                    <a:lnTo>
                      <a:pt x="126" y="7"/>
                    </a:lnTo>
                    <a:lnTo>
                      <a:pt x="127" y="5"/>
                    </a:lnTo>
                    <a:lnTo>
                      <a:pt x="124" y="4"/>
                    </a:lnTo>
                    <a:lnTo>
                      <a:pt x="122" y="3"/>
                    </a:lnTo>
                    <a:lnTo>
                      <a:pt x="116" y="3"/>
                    </a:lnTo>
                    <a:lnTo>
                      <a:pt x="114" y="1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10" y="3"/>
                    </a:lnTo>
                    <a:lnTo>
                      <a:pt x="110" y="5"/>
                    </a:lnTo>
                    <a:lnTo>
                      <a:pt x="110" y="6"/>
                    </a:lnTo>
                    <a:lnTo>
                      <a:pt x="112" y="7"/>
                    </a:lnTo>
                    <a:lnTo>
                      <a:pt x="111" y="8"/>
                    </a:lnTo>
                    <a:lnTo>
                      <a:pt x="111" y="9"/>
                    </a:lnTo>
                    <a:lnTo>
                      <a:pt x="114" y="9"/>
                    </a:lnTo>
                    <a:lnTo>
                      <a:pt x="117" y="10"/>
                    </a:lnTo>
                    <a:lnTo>
                      <a:pt x="116" y="12"/>
                    </a:lnTo>
                    <a:lnTo>
                      <a:pt x="115" y="14"/>
                    </a:lnTo>
                    <a:lnTo>
                      <a:pt x="111" y="15"/>
                    </a:lnTo>
                    <a:lnTo>
                      <a:pt x="109" y="15"/>
                    </a:lnTo>
                    <a:lnTo>
                      <a:pt x="106" y="18"/>
                    </a:lnTo>
                    <a:lnTo>
                      <a:pt x="101" y="20"/>
                    </a:lnTo>
                    <a:lnTo>
                      <a:pt x="99" y="20"/>
                    </a:lnTo>
                    <a:lnTo>
                      <a:pt x="98" y="21"/>
                    </a:lnTo>
                    <a:lnTo>
                      <a:pt x="96" y="21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2" y="27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8" y="29"/>
                    </a:lnTo>
                    <a:lnTo>
                      <a:pt x="83" y="29"/>
                    </a:lnTo>
                    <a:lnTo>
                      <a:pt x="82" y="30"/>
                    </a:lnTo>
                    <a:lnTo>
                      <a:pt x="81" y="29"/>
                    </a:lnTo>
                    <a:lnTo>
                      <a:pt x="80" y="29"/>
                    </a:lnTo>
                    <a:lnTo>
                      <a:pt x="75" y="31"/>
                    </a:lnTo>
                    <a:lnTo>
                      <a:pt x="74" y="32"/>
                    </a:lnTo>
                    <a:lnTo>
                      <a:pt x="73" y="36"/>
                    </a:lnTo>
                    <a:lnTo>
                      <a:pt x="72" y="38"/>
                    </a:lnTo>
                    <a:lnTo>
                      <a:pt x="73" y="40"/>
                    </a:lnTo>
                    <a:lnTo>
                      <a:pt x="71" y="39"/>
                    </a:lnTo>
                    <a:lnTo>
                      <a:pt x="71" y="40"/>
                    </a:lnTo>
                    <a:lnTo>
                      <a:pt x="69" y="40"/>
                    </a:lnTo>
                    <a:lnTo>
                      <a:pt x="65" y="38"/>
                    </a:lnTo>
                    <a:lnTo>
                      <a:pt x="63" y="39"/>
                    </a:lnTo>
                    <a:lnTo>
                      <a:pt x="63" y="42"/>
                    </a:lnTo>
                    <a:lnTo>
                      <a:pt x="60" y="41"/>
                    </a:lnTo>
                    <a:lnTo>
                      <a:pt x="58" y="45"/>
                    </a:lnTo>
                    <a:lnTo>
                      <a:pt x="53" y="48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48" y="48"/>
                    </a:lnTo>
                    <a:lnTo>
                      <a:pt x="48" y="50"/>
                    </a:lnTo>
                    <a:lnTo>
                      <a:pt x="45" y="56"/>
                    </a:lnTo>
                    <a:lnTo>
                      <a:pt x="44" y="57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5" name="Freeform 290" descr="25%"/>
              <p:cNvSpPr>
                <a:spLocks/>
              </p:cNvSpPr>
              <p:nvPr/>
            </p:nvSpPr>
            <p:spPr bwMode="auto">
              <a:xfrm>
                <a:off x="7921625" y="3492500"/>
                <a:ext cx="819150" cy="752475"/>
              </a:xfrm>
              <a:custGeom>
                <a:avLst/>
                <a:gdLst>
                  <a:gd name="T0" fmla="*/ 2147483647 w 516"/>
                  <a:gd name="T1" fmla="*/ 2147483647 h 474"/>
                  <a:gd name="T2" fmla="*/ 2147483647 w 516"/>
                  <a:gd name="T3" fmla="*/ 2147483647 h 474"/>
                  <a:gd name="T4" fmla="*/ 2147483647 w 516"/>
                  <a:gd name="T5" fmla="*/ 2147483647 h 474"/>
                  <a:gd name="T6" fmla="*/ 2147483647 w 516"/>
                  <a:gd name="T7" fmla="*/ 2147483647 h 474"/>
                  <a:gd name="T8" fmla="*/ 2147483647 w 516"/>
                  <a:gd name="T9" fmla="*/ 2147483647 h 474"/>
                  <a:gd name="T10" fmla="*/ 2147483647 w 516"/>
                  <a:gd name="T11" fmla="*/ 2147483647 h 474"/>
                  <a:gd name="T12" fmla="*/ 2147483647 w 516"/>
                  <a:gd name="T13" fmla="*/ 2147483647 h 474"/>
                  <a:gd name="T14" fmla="*/ 2147483647 w 516"/>
                  <a:gd name="T15" fmla="*/ 2147483647 h 474"/>
                  <a:gd name="T16" fmla="*/ 2147483647 w 516"/>
                  <a:gd name="T17" fmla="*/ 2147483647 h 474"/>
                  <a:gd name="T18" fmla="*/ 2147483647 w 516"/>
                  <a:gd name="T19" fmla="*/ 2147483647 h 474"/>
                  <a:gd name="T20" fmla="*/ 2147483647 w 516"/>
                  <a:gd name="T21" fmla="*/ 2147483647 h 474"/>
                  <a:gd name="T22" fmla="*/ 2147483647 w 516"/>
                  <a:gd name="T23" fmla="*/ 2147483647 h 474"/>
                  <a:gd name="T24" fmla="*/ 2147483647 w 516"/>
                  <a:gd name="T25" fmla="*/ 2147483647 h 474"/>
                  <a:gd name="T26" fmla="*/ 2147483647 w 516"/>
                  <a:gd name="T27" fmla="*/ 2147483647 h 474"/>
                  <a:gd name="T28" fmla="*/ 2147483647 w 516"/>
                  <a:gd name="T29" fmla="*/ 2147483647 h 474"/>
                  <a:gd name="T30" fmla="*/ 2147483647 w 516"/>
                  <a:gd name="T31" fmla="*/ 2147483647 h 474"/>
                  <a:gd name="T32" fmla="*/ 2147483647 w 516"/>
                  <a:gd name="T33" fmla="*/ 2147483647 h 474"/>
                  <a:gd name="T34" fmla="*/ 2147483647 w 516"/>
                  <a:gd name="T35" fmla="*/ 2147483647 h 474"/>
                  <a:gd name="T36" fmla="*/ 2147483647 w 516"/>
                  <a:gd name="T37" fmla="*/ 2147483647 h 474"/>
                  <a:gd name="T38" fmla="*/ 2147483647 w 516"/>
                  <a:gd name="T39" fmla="*/ 2147483647 h 474"/>
                  <a:gd name="T40" fmla="*/ 2147483647 w 516"/>
                  <a:gd name="T41" fmla="*/ 2147483647 h 474"/>
                  <a:gd name="T42" fmla="*/ 2147483647 w 516"/>
                  <a:gd name="T43" fmla="*/ 2147483647 h 474"/>
                  <a:gd name="T44" fmla="*/ 2147483647 w 516"/>
                  <a:gd name="T45" fmla="*/ 2147483647 h 474"/>
                  <a:gd name="T46" fmla="*/ 2147483647 w 516"/>
                  <a:gd name="T47" fmla="*/ 2147483647 h 474"/>
                  <a:gd name="T48" fmla="*/ 2147483647 w 516"/>
                  <a:gd name="T49" fmla="*/ 2147483647 h 474"/>
                  <a:gd name="T50" fmla="*/ 2147483647 w 516"/>
                  <a:gd name="T51" fmla="*/ 2147483647 h 474"/>
                  <a:gd name="T52" fmla="*/ 2147483647 w 516"/>
                  <a:gd name="T53" fmla="*/ 2147483647 h 474"/>
                  <a:gd name="T54" fmla="*/ 2147483647 w 516"/>
                  <a:gd name="T55" fmla="*/ 2147483647 h 474"/>
                  <a:gd name="T56" fmla="*/ 2147483647 w 516"/>
                  <a:gd name="T57" fmla="*/ 2147483647 h 474"/>
                  <a:gd name="T58" fmla="*/ 2147483647 w 516"/>
                  <a:gd name="T59" fmla="*/ 2147483647 h 474"/>
                  <a:gd name="T60" fmla="*/ 2147483647 w 516"/>
                  <a:gd name="T61" fmla="*/ 2147483647 h 474"/>
                  <a:gd name="T62" fmla="*/ 2147483647 w 516"/>
                  <a:gd name="T63" fmla="*/ 2147483647 h 474"/>
                  <a:gd name="T64" fmla="*/ 2147483647 w 516"/>
                  <a:gd name="T65" fmla="*/ 2147483647 h 474"/>
                  <a:gd name="T66" fmla="*/ 2147483647 w 516"/>
                  <a:gd name="T67" fmla="*/ 2147483647 h 474"/>
                  <a:gd name="T68" fmla="*/ 2147483647 w 516"/>
                  <a:gd name="T69" fmla="*/ 2147483647 h 474"/>
                  <a:gd name="T70" fmla="*/ 2147483647 w 516"/>
                  <a:gd name="T71" fmla="*/ 2147483647 h 474"/>
                  <a:gd name="T72" fmla="*/ 2147483647 w 516"/>
                  <a:gd name="T73" fmla="*/ 2147483647 h 474"/>
                  <a:gd name="T74" fmla="*/ 2147483647 w 516"/>
                  <a:gd name="T75" fmla="*/ 2147483647 h 474"/>
                  <a:gd name="T76" fmla="*/ 2147483647 w 516"/>
                  <a:gd name="T77" fmla="*/ 2147483647 h 474"/>
                  <a:gd name="T78" fmla="*/ 2147483647 w 516"/>
                  <a:gd name="T79" fmla="*/ 2147483647 h 474"/>
                  <a:gd name="T80" fmla="*/ 2147483647 w 516"/>
                  <a:gd name="T81" fmla="*/ 2147483647 h 474"/>
                  <a:gd name="T82" fmla="*/ 2147483647 w 516"/>
                  <a:gd name="T83" fmla="*/ 2147483647 h 474"/>
                  <a:gd name="T84" fmla="*/ 2147483647 w 516"/>
                  <a:gd name="T85" fmla="*/ 2147483647 h 474"/>
                  <a:gd name="T86" fmla="*/ 2147483647 w 516"/>
                  <a:gd name="T87" fmla="*/ 2147483647 h 474"/>
                  <a:gd name="T88" fmla="*/ 2147483647 w 516"/>
                  <a:gd name="T89" fmla="*/ 2147483647 h 474"/>
                  <a:gd name="T90" fmla="*/ 2147483647 w 516"/>
                  <a:gd name="T91" fmla="*/ 2147483647 h 474"/>
                  <a:gd name="T92" fmla="*/ 2147483647 w 516"/>
                  <a:gd name="T93" fmla="*/ 2147483647 h 474"/>
                  <a:gd name="T94" fmla="*/ 2147483647 w 516"/>
                  <a:gd name="T95" fmla="*/ 2147483647 h 474"/>
                  <a:gd name="T96" fmla="*/ 2147483647 w 516"/>
                  <a:gd name="T97" fmla="*/ 2147483647 h 474"/>
                  <a:gd name="T98" fmla="*/ 2147483647 w 516"/>
                  <a:gd name="T99" fmla="*/ 2147483647 h 474"/>
                  <a:gd name="T100" fmla="*/ 2147483647 w 516"/>
                  <a:gd name="T101" fmla="*/ 2147483647 h 474"/>
                  <a:gd name="T102" fmla="*/ 2147483647 w 516"/>
                  <a:gd name="T103" fmla="*/ 2147483647 h 474"/>
                  <a:gd name="T104" fmla="*/ 2147483647 w 516"/>
                  <a:gd name="T105" fmla="*/ 2147483647 h 474"/>
                  <a:gd name="T106" fmla="*/ 2147483647 w 516"/>
                  <a:gd name="T107" fmla="*/ 2147483647 h 4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6"/>
                  <a:gd name="T163" fmla="*/ 0 h 474"/>
                  <a:gd name="T164" fmla="*/ 516 w 516"/>
                  <a:gd name="T165" fmla="*/ 474 h 4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6" h="474">
                    <a:moveTo>
                      <a:pt x="18" y="193"/>
                    </a:moveTo>
                    <a:lnTo>
                      <a:pt x="19" y="193"/>
                    </a:lnTo>
                    <a:lnTo>
                      <a:pt x="23" y="196"/>
                    </a:lnTo>
                    <a:lnTo>
                      <a:pt x="25" y="199"/>
                    </a:lnTo>
                    <a:lnTo>
                      <a:pt x="27" y="201"/>
                    </a:lnTo>
                    <a:lnTo>
                      <a:pt x="25" y="203"/>
                    </a:lnTo>
                    <a:lnTo>
                      <a:pt x="25" y="204"/>
                    </a:lnTo>
                    <a:lnTo>
                      <a:pt x="27" y="207"/>
                    </a:lnTo>
                    <a:lnTo>
                      <a:pt x="25" y="209"/>
                    </a:lnTo>
                    <a:lnTo>
                      <a:pt x="22" y="217"/>
                    </a:lnTo>
                    <a:lnTo>
                      <a:pt x="24" y="218"/>
                    </a:lnTo>
                    <a:lnTo>
                      <a:pt x="25" y="223"/>
                    </a:lnTo>
                    <a:lnTo>
                      <a:pt x="24" y="226"/>
                    </a:lnTo>
                    <a:lnTo>
                      <a:pt x="25" y="227"/>
                    </a:lnTo>
                    <a:lnTo>
                      <a:pt x="28" y="227"/>
                    </a:lnTo>
                    <a:lnTo>
                      <a:pt x="31" y="228"/>
                    </a:lnTo>
                    <a:lnTo>
                      <a:pt x="32" y="231"/>
                    </a:lnTo>
                    <a:lnTo>
                      <a:pt x="31" y="232"/>
                    </a:lnTo>
                    <a:lnTo>
                      <a:pt x="31" y="233"/>
                    </a:lnTo>
                    <a:lnTo>
                      <a:pt x="31" y="235"/>
                    </a:lnTo>
                    <a:lnTo>
                      <a:pt x="31" y="239"/>
                    </a:lnTo>
                    <a:lnTo>
                      <a:pt x="31" y="241"/>
                    </a:lnTo>
                    <a:lnTo>
                      <a:pt x="33" y="242"/>
                    </a:lnTo>
                    <a:lnTo>
                      <a:pt x="34" y="243"/>
                    </a:lnTo>
                    <a:lnTo>
                      <a:pt x="35" y="246"/>
                    </a:lnTo>
                    <a:lnTo>
                      <a:pt x="32" y="251"/>
                    </a:lnTo>
                    <a:lnTo>
                      <a:pt x="32" y="253"/>
                    </a:lnTo>
                    <a:lnTo>
                      <a:pt x="33" y="254"/>
                    </a:lnTo>
                    <a:lnTo>
                      <a:pt x="31" y="257"/>
                    </a:lnTo>
                    <a:lnTo>
                      <a:pt x="26" y="264"/>
                    </a:lnTo>
                    <a:lnTo>
                      <a:pt x="26" y="266"/>
                    </a:lnTo>
                    <a:lnTo>
                      <a:pt x="29" y="266"/>
                    </a:lnTo>
                    <a:lnTo>
                      <a:pt x="31" y="273"/>
                    </a:lnTo>
                    <a:lnTo>
                      <a:pt x="33" y="275"/>
                    </a:lnTo>
                    <a:lnTo>
                      <a:pt x="36" y="281"/>
                    </a:lnTo>
                    <a:lnTo>
                      <a:pt x="36" y="284"/>
                    </a:lnTo>
                    <a:lnTo>
                      <a:pt x="34" y="286"/>
                    </a:lnTo>
                    <a:lnTo>
                      <a:pt x="33" y="288"/>
                    </a:lnTo>
                    <a:lnTo>
                      <a:pt x="34" y="289"/>
                    </a:lnTo>
                    <a:lnTo>
                      <a:pt x="35" y="291"/>
                    </a:lnTo>
                    <a:lnTo>
                      <a:pt x="37" y="290"/>
                    </a:lnTo>
                    <a:lnTo>
                      <a:pt x="41" y="293"/>
                    </a:lnTo>
                    <a:lnTo>
                      <a:pt x="46" y="295"/>
                    </a:lnTo>
                    <a:lnTo>
                      <a:pt x="47" y="301"/>
                    </a:lnTo>
                    <a:lnTo>
                      <a:pt x="48" y="304"/>
                    </a:lnTo>
                    <a:lnTo>
                      <a:pt x="47" y="305"/>
                    </a:lnTo>
                    <a:lnTo>
                      <a:pt x="47" y="306"/>
                    </a:lnTo>
                    <a:lnTo>
                      <a:pt x="50" y="311"/>
                    </a:lnTo>
                    <a:lnTo>
                      <a:pt x="51" y="311"/>
                    </a:lnTo>
                    <a:lnTo>
                      <a:pt x="51" y="314"/>
                    </a:lnTo>
                    <a:lnTo>
                      <a:pt x="49" y="321"/>
                    </a:lnTo>
                    <a:lnTo>
                      <a:pt x="49" y="323"/>
                    </a:lnTo>
                    <a:lnTo>
                      <a:pt x="48" y="327"/>
                    </a:lnTo>
                    <a:lnTo>
                      <a:pt x="47" y="332"/>
                    </a:lnTo>
                    <a:lnTo>
                      <a:pt x="46" y="335"/>
                    </a:lnTo>
                    <a:lnTo>
                      <a:pt x="46" y="337"/>
                    </a:lnTo>
                    <a:lnTo>
                      <a:pt x="43" y="344"/>
                    </a:lnTo>
                    <a:lnTo>
                      <a:pt x="42" y="346"/>
                    </a:lnTo>
                    <a:lnTo>
                      <a:pt x="50" y="346"/>
                    </a:lnTo>
                    <a:lnTo>
                      <a:pt x="51" y="338"/>
                    </a:lnTo>
                    <a:lnTo>
                      <a:pt x="49" y="335"/>
                    </a:lnTo>
                    <a:lnTo>
                      <a:pt x="51" y="333"/>
                    </a:lnTo>
                    <a:lnTo>
                      <a:pt x="62" y="335"/>
                    </a:lnTo>
                    <a:lnTo>
                      <a:pt x="67" y="347"/>
                    </a:lnTo>
                    <a:lnTo>
                      <a:pt x="70" y="353"/>
                    </a:lnTo>
                    <a:lnTo>
                      <a:pt x="73" y="350"/>
                    </a:lnTo>
                    <a:lnTo>
                      <a:pt x="86" y="356"/>
                    </a:lnTo>
                    <a:lnTo>
                      <a:pt x="92" y="354"/>
                    </a:lnTo>
                    <a:lnTo>
                      <a:pt x="95" y="361"/>
                    </a:lnTo>
                    <a:lnTo>
                      <a:pt x="101" y="360"/>
                    </a:lnTo>
                    <a:lnTo>
                      <a:pt x="102" y="367"/>
                    </a:lnTo>
                    <a:lnTo>
                      <a:pt x="108" y="362"/>
                    </a:lnTo>
                    <a:lnTo>
                      <a:pt x="111" y="364"/>
                    </a:lnTo>
                    <a:lnTo>
                      <a:pt x="114" y="360"/>
                    </a:lnTo>
                    <a:lnTo>
                      <a:pt x="119" y="360"/>
                    </a:lnTo>
                    <a:lnTo>
                      <a:pt x="124" y="366"/>
                    </a:lnTo>
                    <a:lnTo>
                      <a:pt x="123" y="372"/>
                    </a:lnTo>
                    <a:lnTo>
                      <a:pt x="113" y="382"/>
                    </a:lnTo>
                    <a:lnTo>
                      <a:pt x="117" y="386"/>
                    </a:lnTo>
                    <a:lnTo>
                      <a:pt x="121" y="385"/>
                    </a:lnTo>
                    <a:lnTo>
                      <a:pt x="132" y="397"/>
                    </a:lnTo>
                    <a:lnTo>
                      <a:pt x="134" y="405"/>
                    </a:lnTo>
                    <a:lnTo>
                      <a:pt x="141" y="408"/>
                    </a:lnTo>
                    <a:lnTo>
                      <a:pt x="145" y="401"/>
                    </a:lnTo>
                    <a:lnTo>
                      <a:pt x="147" y="399"/>
                    </a:lnTo>
                    <a:lnTo>
                      <a:pt x="156" y="395"/>
                    </a:lnTo>
                    <a:lnTo>
                      <a:pt x="147" y="382"/>
                    </a:lnTo>
                    <a:lnTo>
                      <a:pt x="149" y="378"/>
                    </a:lnTo>
                    <a:lnTo>
                      <a:pt x="164" y="382"/>
                    </a:lnTo>
                    <a:lnTo>
                      <a:pt x="177" y="393"/>
                    </a:lnTo>
                    <a:lnTo>
                      <a:pt x="188" y="390"/>
                    </a:lnTo>
                    <a:lnTo>
                      <a:pt x="192" y="386"/>
                    </a:lnTo>
                    <a:lnTo>
                      <a:pt x="194" y="395"/>
                    </a:lnTo>
                    <a:lnTo>
                      <a:pt x="186" y="400"/>
                    </a:lnTo>
                    <a:lnTo>
                      <a:pt x="189" y="404"/>
                    </a:lnTo>
                    <a:lnTo>
                      <a:pt x="194" y="404"/>
                    </a:lnTo>
                    <a:lnTo>
                      <a:pt x="197" y="412"/>
                    </a:lnTo>
                    <a:lnTo>
                      <a:pt x="203" y="414"/>
                    </a:lnTo>
                    <a:lnTo>
                      <a:pt x="209" y="412"/>
                    </a:lnTo>
                    <a:lnTo>
                      <a:pt x="209" y="407"/>
                    </a:lnTo>
                    <a:lnTo>
                      <a:pt x="224" y="418"/>
                    </a:lnTo>
                    <a:lnTo>
                      <a:pt x="226" y="416"/>
                    </a:lnTo>
                    <a:lnTo>
                      <a:pt x="238" y="417"/>
                    </a:lnTo>
                    <a:lnTo>
                      <a:pt x="239" y="425"/>
                    </a:lnTo>
                    <a:lnTo>
                      <a:pt x="242" y="434"/>
                    </a:lnTo>
                    <a:lnTo>
                      <a:pt x="251" y="436"/>
                    </a:lnTo>
                    <a:lnTo>
                      <a:pt x="254" y="450"/>
                    </a:lnTo>
                    <a:lnTo>
                      <a:pt x="261" y="450"/>
                    </a:lnTo>
                    <a:lnTo>
                      <a:pt x="262" y="459"/>
                    </a:lnTo>
                    <a:lnTo>
                      <a:pt x="271" y="459"/>
                    </a:lnTo>
                    <a:lnTo>
                      <a:pt x="276" y="447"/>
                    </a:lnTo>
                    <a:lnTo>
                      <a:pt x="281" y="446"/>
                    </a:lnTo>
                    <a:lnTo>
                      <a:pt x="285" y="439"/>
                    </a:lnTo>
                    <a:lnTo>
                      <a:pt x="289" y="441"/>
                    </a:lnTo>
                    <a:lnTo>
                      <a:pt x="293" y="452"/>
                    </a:lnTo>
                    <a:lnTo>
                      <a:pt x="297" y="452"/>
                    </a:lnTo>
                    <a:lnTo>
                      <a:pt x="296" y="456"/>
                    </a:lnTo>
                    <a:lnTo>
                      <a:pt x="304" y="455"/>
                    </a:lnTo>
                    <a:lnTo>
                      <a:pt x="307" y="465"/>
                    </a:lnTo>
                    <a:lnTo>
                      <a:pt x="307" y="472"/>
                    </a:lnTo>
                    <a:lnTo>
                      <a:pt x="313" y="469"/>
                    </a:lnTo>
                    <a:lnTo>
                      <a:pt x="321" y="473"/>
                    </a:lnTo>
                    <a:lnTo>
                      <a:pt x="323" y="461"/>
                    </a:lnTo>
                    <a:lnTo>
                      <a:pt x="331" y="458"/>
                    </a:lnTo>
                    <a:lnTo>
                      <a:pt x="332" y="453"/>
                    </a:lnTo>
                    <a:lnTo>
                      <a:pt x="336" y="454"/>
                    </a:lnTo>
                    <a:lnTo>
                      <a:pt x="338" y="451"/>
                    </a:lnTo>
                    <a:lnTo>
                      <a:pt x="345" y="453"/>
                    </a:lnTo>
                    <a:lnTo>
                      <a:pt x="352" y="449"/>
                    </a:lnTo>
                    <a:lnTo>
                      <a:pt x="364" y="459"/>
                    </a:lnTo>
                    <a:lnTo>
                      <a:pt x="372" y="452"/>
                    </a:lnTo>
                    <a:lnTo>
                      <a:pt x="370" y="447"/>
                    </a:lnTo>
                    <a:lnTo>
                      <a:pt x="377" y="447"/>
                    </a:lnTo>
                    <a:lnTo>
                      <a:pt x="381" y="442"/>
                    </a:lnTo>
                    <a:lnTo>
                      <a:pt x="388" y="444"/>
                    </a:lnTo>
                    <a:lnTo>
                      <a:pt x="399" y="442"/>
                    </a:lnTo>
                    <a:lnTo>
                      <a:pt x="407" y="448"/>
                    </a:lnTo>
                    <a:lnTo>
                      <a:pt x="411" y="446"/>
                    </a:lnTo>
                    <a:lnTo>
                      <a:pt x="417" y="448"/>
                    </a:lnTo>
                    <a:lnTo>
                      <a:pt x="423" y="459"/>
                    </a:lnTo>
                    <a:lnTo>
                      <a:pt x="451" y="467"/>
                    </a:lnTo>
                    <a:lnTo>
                      <a:pt x="469" y="471"/>
                    </a:lnTo>
                    <a:lnTo>
                      <a:pt x="467" y="464"/>
                    </a:lnTo>
                    <a:lnTo>
                      <a:pt x="458" y="459"/>
                    </a:lnTo>
                    <a:lnTo>
                      <a:pt x="459" y="447"/>
                    </a:lnTo>
                    <a:lnTo>
                      <a:pt x="451" y="429"/>
                    </a:lnTo>
                    <a:lnTo>
                      <a:pt x="453" y="424"/>
                    </a:lnTo>
                    <a:lnTo>
                      <a:pt x="471" y="387"/>
                    </a:lnTo>
                    <a:lnTo>
                      <a:pt x="489" y="362"/>
                    </a:lnTo>
                    <a:lnTo>
                      <a:pt x="496" y="348"/>
                    </a:lnTo>
                    <a:lnTo>
                      <a:pt x="510" y="344"/>
                    </a:lnTo>
                    <a:lnTo>
                      <a:pt x="510" y="336"/>
                    </a:lnTo>
                    <a:lnTo>
                      <a:pt x="515" y="332"/>
                    </a:lnTo>
                    <a:lnTo>
                      <a:pt x="512" y="325"/>
                    </a:lnTo>
                    <a:lnTo>
                      <a:pt x="502" y="311"/>
                    </a:lnTo>
                    <a:lnTo>
                      <a:pt x="503" y="309"/>
                    </a:lnTo>
                    <a:lnTo>
                      <a:pt x="512" y="305"/>
                    </a:lnTo>
                    <a:lnTo>
                      <a:pt x="500" y="295"/>
                    </a:lnTo>
                    <a:lnTo>
                      <a:pt x="495" y="283"/>
                    </a:lnTo>
                    <a:lnTo>
                      <a:pt x="481" y="270"/>
                    </a:lnTo>
                    <a:lnTo>
                      <a:pt x="483" y="263"/>
                    </a:lnTo>
                    <a:lnTo>
                      <a:pt x="477" y="252"/>
                    </a:lnTo>
                    <a:lnTo>
                      <a:pt x="471" y="242"/>
                    </a:lnTo>
                    <a:lnTo>
                      <a:pt x="471" y="233"/>
                    </a:lnTo>
                    <a:lnTo>
                      <a:pt x="475" y="229"/>
                    </a:lnTo>
                    <a:lnTo>
                      <a:pt x="472" y="206"/>
                    </a:lnTo>
                    <a:lnTo>
                      <a:pt x="464" y="198"/>
                    </a:lnTo>
                    <a:lnTo>
                      <a:pt x="449" y="196"/>
                    </a:lnTo>
                    <a:lnTo>
                      <a:pt x="447" y="192"/>
                    </a:lnTo>
                    <a:lnTo>
                      <a:pt x="454" y="171"/>
                    </a:lnTo>
                    <a:lnTo>
                      <a:pt x="463" y="162"/>
                    </a:lnTo>
                    <a:lnTo>
                      <a:pt x="471" y="160"/>
                    </a:lnTo>
                    <a:lnTo>
                      <a:pt x="478" y="150"/>
                    </a:lnTo>
                    <a:lnTo>
                      <a:pt x="478" y="144"/>
                    </a:lnTo>
                    <a:lnTo>
                      <a:pt x="475" y="125"/>
                    </a:lnTo>
                    <a:lnTo>
                      <a:pt x="471" y="121"/>
                    </a:lnTo>
                    <a:lnTo>
                      <a:pt x="472" y="112"/>
                    </a:lnTo>
                    <a:lnTo>
                      <a:pt x="466" y="105"/>
                    </a:lnTo>
                    <a:lnTo>
                      <a:pt x="451" y="70"/>
                    </a:lnTo>
                    <a:lnTo>
                      <a:pt x="443" y="49"/>
                    </a:lnTo>
                    <a:lnTo>
                      <a:pt x="441" y="33"/>
                    </a:lnTo>
                    <a:lnTo>
                      <a:pt x="433" y="25"/>
                    </a:lnTo>
                    <a:lnTo>
                      <a:pt x="419" y="21"/>
                    </a:lnTo>
                    <a:lnTo>
                      <a:pt x="414" y="15"/>
                    </a:lnTo>
                    <a:lnTo>
                      <a:pt x="408" y="14"/>
                    </a:lnTo>
                    <a:lnTo>
                      <a:pt x="405" y="19"/>
                    </a:lnTo>
                    <a:lnTo>
                      <a:pt x="348" y="28"/>
                    </a:lnTo>
                    <a:lnTo>
                      <a:pt x="290" y="29"/>
                    </a:lnTo>
                    <a:lnTo>
                      <a:pt x="264" y="28"/>
                    </a:lnTo>
                    <a:lnTo>
                      <a:pt x="251" y="40"/>
                    </a:lnTo>
                    <a:lnTo>
                      <a:pt x="246" y="48"/>
                    </a:lnTo>
                    <a:lnTo>
                      <a:pt x="246" y="43"/>
                    </a:lnTo>
                    <a:lnTo>
                      <a:pt x="240" y="43"/>
                    </a:lnTo>
                    <a:lnTo>
                      <a:pt x="239" y="39"/>
                    </a:lnTo>
                    <a:lnTo>
                      <a:pt x="247" y="36"/>
                    </a:lnTo>
                    <a:lnTo>
                      <a:pt x="257" y="27"/>
                    </a:lnTo>
                    <a:lnTo>
                      <a:pt x="246" y="35"/>
                    </a:lnTo>
                    <a:lnTo>
                      <a:pt x="226" y="38"/>
                    </a:lnTo>
                    <a:lnTo>
                      <a:pt x="215" y="37"/>
                    </a:lnTo>
                    <a:lnTo>
                      <a:pt x="208" y="33"/>
                    </a:lnTo>
                    <a:lnTo>
                      <a:pt x="203" y="16"/>
                    </a:lnTo>
                    <a:lnTo>
                      <a:pt x="198" y="8"/>
                    </a:lnTo>
                    <a:lnTo>
                      <a:pt x="198" y="4"/>
                    </a:lnTo>
                    <a:lnTo>
                      <a:pt x="204" y="7"/>
                    </a:lnTo>
                    <a:lnTo>
                      <a:pt x="194" y="0"/>
                    </a:lnTo>
                    <a:lnTo>
                      <a:pt x="163" y="6"/>
                    </a:lnTo>
                    <a:lnTo>
                      <a:pt x="144" y="13"/>
                    </a:lnTo>
                    <a:lnTo>
                      <a:pt x="128" y="25"/>
                    </a:lnTo>
                    <a:lnTo>
                      <a:pt x="109" y="32"/>
                    </a:lnTo>
                    <a:lnTo>
                      <a:pt x="94" y="53"/>
                    </a:lnTo>
                    <a:lnTo>
                      <a:pt x="97" y="52"/>
                    </a:lnTo>
                    <a:lnTo>
                      <a:pt x="96" y="55"/>
                    </a:lnTo>
                    <a:lnTo>
                      <a:pt x="91" y="55"/>
                    </a:lnTo>
                    <a:lnTo>
                      <a:pt x="93" y="53"/>
                    </a:lnTo>
                    <a:lnTo>
                      <a:pt x="59" y="65"/>
                    </a:lnTo>
                    <a:lnTo>
                      <a:pt x="28" y="78"/>
                    </a:lnTo>
                    <a:lnTo>
                      <a:pt x="13" y="87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4" y="91"/>
                    </a:lnTo>
                    <a:lnTo>
                      <a:pt x="3" y="92"/>
                    </a:lnTo>
                    <a:lnTo>
                      <a:pt x="2" y="91"/>
                    </a:lnTo>
                    <a:lnTo>
                      <a:pt x="0" y="98"/>
                    </a:lnTo>
                    <a:lnTo>
                      <a:pt x="10" y="97"/>
                    </a:lnTo>
                    <a:lnTo>
                      <a:pt x="13" y="93"/>
                    </a:lnTo>
                    <a:lnTo>
                      <a:pt x="12" y="90"/>
                    </a:lnTo>
                    <a:lnTo>
                      <a:pt x="23" y="93"/>
                    </a:lnTo>
                    <a:lnTo>
                      <a:pt x="23" y="100"/>
                    </a:lnTo>
                    <a:lnTo>
                      <a:pt x="19" y="105"/>
                    </a:lnTo>
                    <a:lnTo>
                      <a:pt x="24" y="110"/>
                    </a:lnTo>
                    <a:lnTo>
                      <a:pt x="23" y="114"/>
                    </a:lnTo>
                    <a:lnTo>
                      <a:pt x="7" y="107"/>
                    </a:lnTo>
                    <a:lnTo>
                      <a:pt x="7" y="111"/>
                    </a:lnTo>
                    <a:lnTo>
                      <a:pt x="8" y="113"/>
                    </a:lnTo>
                    <a:lnTo>
                      <a:pt x="9" y="114"/>
                    </a:lnTo>
                    <a:lnTo>
                      <a:pt x="9" y="117"/>
                    </a:lnTo>
                    <a:lnTo>
                      <a:pt x="9" y="120"/>
                    </a:lnTo>
                    <a:lnTo>
                      <a:pt x="9" y="121"/>
                    </a:lnTo>
                    <a:lnTo>
                      <a:pt x="11" y="124"/>
                    </a:lnTo>
                    <a:lnTo>
                      <a:pt x="12" y="126"/>
                    </a:lnTo>
                    <a:lnTo>
                      <a:pt x="12" y="130"/>
                    </a:lnTo>
                    <a:lnTo>
                      <a:pt x="13" y="135"/>
                    </a:lnTo>
                    <a:lnTo>
                      <a:pt x="14" y="137"/>
                    </a:lnTo>
                    <a:lnTo>
                      <a:pt x="14" y="142"/>
                    </a:lnTo>
                    <a:lnTo>
                      <a:pt x="16" y="143"/>
                    </a:lnTo>
                    <a:lnTo>
                      <a:pt x="14" y="146"/>
                    </a:lnTo>
                    <a:lnTo>
                      <a:pt x="14" y="147"/>
                    </a:lnTo>
                    <a:lnTo>
                      <a:pt x="13" y="146"/>
                    </a:lnTo>
                    <a:lnTo>
                      <a:pt x="13" y="148"/>
                    </a:lnTo>
                    <a:lnTo>
                      <a:pt x="12" y="150"/>
                    </a:lnTo>
                    <a:lnTo>
                      <a:pt x="13" y="153"/>
                    </a:lnTo>
                    <a:lnTo>
                      <a:pt x="13" y="161"/>
                    </a:lnTo>
                    <a:lnTo>
                      <a:pt x="12" y="162"/>
                    </a:lnTo>
                    <a:lnTo>
                      <a:pt x="10" y="162"/>
                    </a:lnTo>
                    <a:lnTo>
                      <a:pt x="9" y="164"/>
                    </a:lnTo>
                    <a:lnTo>
                      <a:pt x="6" y="166"/>
                    </a:lnTo>
                    <a:lnTo>
                      <a:pt x="4" y="168"/>
                    </a:lnTo>
                    <a:lnTo>
                      <a:pt x="3" y="169"/>
                    </a:lnTo>
                    <a:lnTo>
                      <a:pt x="2" y="171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1" y="179"/>
                    </a:lnTo>
                    <a:lnTo>
                      <a:pt x="2" y="180"/>
                    </a:lnTo>
                    <a:lnTo>
                      <a:pt x="5" y="180"/>
                    </a:lnTo>
                    <a:lnTo>
                      <a:pt x="6" y="182"/>
                    </a:lnTo>
                    <a:lnTo>
                      <a:pt x="10" y="185"/>
                    </a:lnTo>
                    <a:lnTo>
                      <a:pt x="13" y="186"/>
                    </a:lnTo>
                    <a:lnTo>
                      <a:pt x="15" y="191"/>
                    </a:lnTo>
                    <a:lnTo>
                      <a:pt x="18" y="193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6" name="Freeform 291" descr="25%"/>
              <p:cNvSpPr>
                <a:spLocks/>
              </p:cNvSpPr>
              <p:nvPr/>
            </p:nvSpPr>
            <p:spPr bwMode="auto">
              <a:xfrm>
                <a:off x="6018213" y="3275013"/>
                <a:ext cx="388937" cy="477837"/>
              </a:xfrm>
              <a:custGeom>
                <a:avLst/>
                <a:gdLst>
                  <a:gd name="T0" fmla="*/ 2147483647 w 245"/>
                  <a:gd name="T1" fmla="*/ 2147483647 h 301"/>
                  <a:gd name="T2" fmla="*/ 2147483647 w 245"/>
                  <a:gd name="T3" fmla="*/ 2147483647 h 301"/>
                  <a:gd name="T4" fmla="*/ 2147483647 w 245"/>
                  <a:gd name="T5" fmla="*/ 2147483647 h 301"/>
                  <a:gd name="T6" fmla="*/ 2147483647 w 245"/>
                  <a:gd name="T7" fmla="*/ 2147483647 h 301"/>
                  <a:gd name="T8" fmla="*/ 2147483647 w 245"/>
                  <a:gd name="T9" fmla="*/ 2147483647 h 301"/>
                  <a:gd name="T10" fmla="*/ 2147483647 w 245"/>
                  <a:gd name="T11" fmla="*/ 2147483647 h 301"/>
                  <a:gd name="T12" fmla="*/ 2147483647 w 245"/>
                  <a:gd name="T13" fmla="*/ 2147483647 h 301"/>
                  <a:gd name="T14" fmla="*/ 2147483647 w 245"/>
                  <a:gd name="T15" fmla="*/ 2147483647 h 301"/>
                  <a:gd name="T16" fmla="*/ 2147483647 w 245"/>
                  <a:gd name="T17" fmla="*/ 2147483647 h 301"/>
                  <a:gd name="T18" fmla="*/ 2147483647 w 245"/>
                  <a:gd name="T19" fmla="*/ 2147483647 h 301"/>
                  <a:gd name="T20" fmla="*/ 2147483647 w 245"/>
                  <a:gd name="T21" fmla="*/ 2147483647 h 301"/>
                  <a:gd name="T22" fmla="*/ 2147483647 w 245"/>
                  <a:gd name="T23" fmla="*/ 2147483647 h 301"/>
                  <a:gd name="T24" fmla="*/ 2147483647 w 245"/>
                  <a:gd name="T25" fmla="*/ 2147483647 h 301"/>
                  <a:gd name="T26" fmla="*/ 2147483647 w 245"/>
                  <a:gd name="T27" fmla="*/ 2147483647 h 301"/>
                  <a:gd name="T28" fmla="*/ 2147483647 w 245"/>
                  <a:gd name="T29" fmla="*/ 2147483647 h 301"/>
                  <a:gd name="T30" fmla="*/ 2147483647 w 245"/>
                  <a:gd name="T31" fmla="*/ 2147483647 h 301"/>
                  <a:gd name="T32" fmla="*/ 2147483647 w 245"/>
                  <a:gd name="T33" fmla="*/ 2147483647 h 301"/>
                  <a:gd name="T34" fmla="*/ 2147483647 w 245"/>
                  <a:gd name="T35" fmla="*/ 2147483647 h 301"/>
                  <a:gd name="T36" fmla="*/ 2147483647 w 245"/>
                  <a:gd name="T37" fmla="*/ 2147483647 h 301"/>
                  <a:gd name="T38" fmla="*/ 2147483647 w 245"/>
                  <a:gd name="T39" fmla="*/ 2147483647 h 301"/>
                  <a:gd name="T40" fmla="*/ 2147483647 w 245"/>
                  <a:gd name="T41" fmla="*/ 2147483647 h 301"/>
                  <a:gd name="T42" fmla="*/ 2147483647 w 245"/>
                  <a:gd name="T43" fmla="*/ 2147483647 h 301"/>
                  <a:gd name="T44" fmla="*/ 2147483647 w 245"/>
                  <a:gd name="T45" fmla="*/ 2147483647 h 301"/>
                  <a:gd name="T46" fmla="*/ 2147483647 w 245"/>
                  <a:gd name="T47" fmla="*/ 2147483647 h 301"/>
                  <a:gd name="T48" fmla="*/ 2147483647 w 245"/>
                  <a:gd name="T49" fmla="*/ 2147483647 h 301"/>
                  <a:gd name="T50" fmla="*/ 2147483647 w 245"/>
                  <a:gd name="T51" fmla="*/ 2147483647 h 301"/>
                  <a:gd name="T52" fmla="*/ 2147483647 w 245"/>
                  <a:gd name="T53" fmla="*/ 2147483647 h 301"/>
                  <a:gd name="T54" fmla="*/ 2147483647 w 245"/>
                  <a:gd name="T55" fmla="*/ 2147483647 h 301"/>
                  <a:gd name="T56" fmla="*/ 2147483647 w 245"/>
                  <a:gd name="T57" fmla="*/ 2147483647 h 301"/>
                  <a:gd name="T58" fmla="*/ 2147483647 w 245"/>
                  <a:gd name="T59" fmla="*/ 2147483647 h 301"/>
                  <a:gd name="T60" fmla="*/ 2147483647 w 245"/>
                  <a:gd name="T61" fmla="*/ 2147483647 h 301"/>
                  <a:gd name="T62" fmla="*/ 2147483647 w 245"/>
                  <a:gd name="T63" fmla="*/ 2147483647 h 301"/>
                  <a:gd name="T64" fmla="*/ 2147483647 w 245"/>
                  <a:gd name="T65" fmla="*/ 2147483647 h 301"/>
                  <a:gd name="T66" fmla="*/ 2147483647 w 245"/>
                  <a:gd name="T67" fmla="*/ 2147483647 h 301"/>
                  <a:gd name="T68" fmla="*/ 2147483647 w 245"/>
                  <a:gd name="T69" fmla="*/ 2147483647 h 301"/>
                  <a:gd name="T70" fmla="*/ 2147483647 w 245"/>
                  <a:gd name="T71" fmla="*/ 2147483647 h 301"/>
                  <a:gd name="T72" fmla="*/ 2147483647 w 245"/>
                  <a:gd name="T73" fmla="*/ 2147483647 h 301"/>
                  <a:gd name="T74" fmla="*/ 2147483647 w 245"/>
                  <a:gd name="T75" fmla="*/ 2147483647 h 301"/>
                  <a:gd name="T76" fmla="*/ 2147483647 w 245"/>
                  <a:gd name="T77" fmla="*/ 2147483647 h 301"/>
                  <a:gd name="T78" fmla="*/ 2147483647 w 245"/>
                  <a:gd name="T79" fmla="*/ 2147483647 h 301"/>
                  <a:gd name="T80" fmla="*/ 2147483647 w 245"/>
                  <a:gd name="T81" fmla="*/ 2147483647 h 301"/>
                  <a:gd name="T82" fmla="*/ 2147483647 w 245"/>
                  <a:gd name="T83" fmla="*/ 2147483647 h 301"/>
                  <a:gd name="T84" fmla="*/ 2147483647 w 245"/>
                  <a:gd name="T85" fmla="*/ 2147483647 h 301"/>
                  <a:gd name="T86" fmla="*/ 2147483647 w 245"/>
                  <a:gd name="T87" fmla="*/ 2147483647 h 301"/>
                  <a:gd name="T88" fmla="*/ 2147483647 w 245"/>
                  <a:gd name="T89" fmla="*/ 2147483647 h 301"/>
                  <a:gd name="T90" fmla="*/ 2147483647 w 245"/>
                  <a:gd name="T91" fmla="*/ 2147483647 h 301"/>
                  <a:gd name="T92" fmla="*/ 2147483647 w 245"/>
                  <a:gd name="T93" fmla="*/ 2147483647 h 301"/>
                  <a:gd name="T94" fmla="*/ 2147483647 w 245"/>
                  <a:gd name="T95" fmla="*/ 2147483647 h 301"/>
                  <a:gd name="T96" fmla="*/ 2147483647 w 245"/>
                  <a:gd name="T97" fmla="*/ 2147483647 h 301"/>
                  <a:gd name="T98" fmla="*/ 2147483647 w 245"/>
                  <a:gd name="T99" fmla="*/ 2147483647 h 301"/>
                  <a:gd name="T100" fmla="*/ 2147483647 w 245"/>
                  <a:gd name="T101" fmla="*/ 2147483647 h 301"/>
                  <a:gd name="T102" fmla="*/ 2147483647 w 245"/>
                  <a:gd name="T103" fmla="*/ 2147483647 h 301"/>
                  <a:gd name="T104" fmla="*/ 2147483647 w 245"/>
                  <a:gd name="T105" fmla="*/ 2147483647 h 301"/>
                  <a:gd name="T106" fmla="*/ 2147483647 w 245"/>
                  <a:gd name="T107" fmla="*/ 2147483647 h 301"/>
                  <a:gd name="T108" fmla="*/ 2147483647 w 245"/>
                  <a:gd name="T109" fmla="*/ 2147483647 h 301"/>
                  <a:gd name="T110" fmla="*/ 2147483647 w 245"/>
                  <a:gd name="T111" fmla="*/ 2147483647 h 301"/>
                  <a:gd name="T112" fmla="*/ 2147483647 w 245"/>
                  <a:gd name="T113" fmla="*/ 2147483647 h 301"/>
                  <a:gd name="T114" fmla="*/ 0 w 245"/>
                  <a:gd name="T115" fmla="*/ 2147483647 h 301"/>
                  <a:gd name="T116" fmla="*/ 2147483647 w 245"/>
                  <a:gd name="T117" fmla="*/ 2147483647 h 301"/>
                  <a:gd name="T118" fmla="*/ 2147483647 w 245"/>
                  <a:gd name="T119" fmla="*/ 2147483647 h 30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5"/>
                  <a:gd name="T181" fmla="*/ 0 h 301"/>
                  <a:gd name="T182" fmla="*/ 245 w 245"/>
                  <a:gd name="T183" fmla="*/ 301 h 30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5" h="301">
                    <a:moveTo>
                      <a:pt x="1" y="233"/>
                    </a:moveTo>
                    <a:lnTo>
                      <a:pt x="6" y="224"/>
                    </a:lnTo>
                    <a:lnTo>
                      <a:pt x="6" y="227"/>
                    </a:lnTo>
                    <a:lnTo>
                      <a:pt x="8" y="222"/>
                    </a:lnTo>
                    <a:lnTo>
                      <a:pt x="19" y="221"/>
                    </a:lnTo>
                    <a:lnTo>
                      <a:pt x="18" y="224"/>
                    </a:lnTo>
                    <a:lnTo>
                      <a:pt x="22" y="224"/>
                    </a:lnTo>
                    <a:lnTo>
                      <a:pt x="24" y="220"/>
                    </a:lnTo>
                    <a:lnTo>
                      <a:pt x="28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36" y="216"/>
                    </a:lnTo>
                    <a:lnTo>
                      <a:pt x="32" y="214"/>
                    </a:lnTo>
                    <a:lnTo>
                      <a:pt x="46" y="210"/>
                    </a:lnTo>
                    <a:lnTo>
                      <a:pt x="48" y="205"/>
                    </a:lnTo>
                    <a:lnTo>
                      <a:pt x="52" y="204"/>
                    </a:lnTo>
                    <a:lnTo>
                      <a:pt x="66" y="209"/>
                    </a:lnTo>
                    <a:lnTo>
                      <a:pt x="78" y="208"/>
                    </a:lnTo>
                    <a:lnTo>
                      <a:pt x="84" y="204"/>
                    </a:lnTo>
                    <a:lnTo>
                      <a:pt x="95" y="206"/>
                    </a:lnTo>
                    <a:lnTo>
                      <a:pt x="84" y="202"/>
                    </a:lnTo>
                    <a:lnTo>
                      <a:pt x="87" y="200"/>
                    </a:lnTo>
                    <a:lnTo>
                      <a:pt x="85" y="196"/>
                    </a:lnTo>
                    <a:lnTo>
                      <a:pt x="82" y="197"/>
                    </a:lnTo>
                    <a:lnTo>
                      <a:pt x="82" y="198"/>
                    </a:lnTo>
                    <a:lnTo>
                      <a:pt x="74" y="205"/>
                    </a:lnTo>
                    <a:lnTo>
                      <a:pt x="70" y="204"/>
                    </a:lnTo>
                    <a:lnTo>
                      <a:pt x="67" y="206"/>
                    </a:lnTo>
                    <a:lnTo>
                      <a:pt x="66" y="204"/>
                    </a:lnTo>
                    <a:lnTo>
                      <a:pt x="70" y="202"/>
                    </a:lnTo>
                    <a:lnTo>
                      <a:pt x="62" y="204"/>
                    </a:lnTo>
                    <a:lnTo>
                      <a:pt x="57" y="200"/>
                    </a:lnTo>
                    <a:lnTo>
                      <a:pt x="57" y="197"/>
                    </a:lnTo>
                    <a:lnTo>
                      <a:pt x="55" y="196"/>
                    </a:lnTo>
                    <a:lnTo>
                      <a:pt x="56" y="199"/>
                    </a:lnTo>
                    <a:lnTo>
                      <a:pt x="49" y="199"/>
                    </a:lnTo>
                    <a:lnTo>
                      <a:pt x="48" y="202"/>
                    </a:lnTo>
                    <a:lnTo>
                      <a:pt x="36" y="201"/>
                    </a:lnTo>
                    <a:lnTo>
                      <a:pt x="52" y="194"/>
                    </a:lnTo>
                    <a:lnTo>
                      <a:pt x="55" y="191"/>
                    </a:lnTo>
                    <a:lnTo>
                      <a:pt x="59" y="192"/>
                    </a:lnTo>
                    <a:lnTo>
                      <a:pt x="63" y="188"/>
                    </a:lnTo>
                    <a:lnTo>
                      <a:pt x="62" y="186"/>
                    </a:lnTo>
                    <a:lnTo>
                      <a:pt x="66" y="185"/>
                    </a:lnTo>
                    <a:lnTo>
                      <a:pt x="67" y="180"/>
                    </a:lnTo>
                    <a:lnTo>
                      <a:pt x="72" y="178"/>
                    </a:lnTo>
                    <a:lnTo>
                      <a:pt x="72" y="176"/>
                    </a:lnTo>
                    <a:lnTo>
                      <a:pt x="66" y="175"/>
                    </a:lnTo>
                    <a:lnTo>
                      <a:pt x="80" y="160"/>
                    </a:lnTo>
                    <a:lnTo>
                      <a:pt x="88" y="165"/>
                    </a:lnTo>
                    <a:lnTo>
                      <a:pt x="87" y="162"/>
                    </a:lnTo>
                    <a:lnTo>
                      <a:pt x="95" y="162"/>
                    </a:lnTo>
                    <a:lnTo>
                      <a:pt x="97" y="167"/>
                    </a:lnTo>
                    <a:lnTo>
                      <a:pt x="95" y="162"/>
                    </a:lnTo>
                    <a:lnTo>
                      <a:pt x="100" y="160"/>
                    </a:lnTo>
                    <a:lnTo>
                      <a:pt x="94" y="159"/>
                    </a:lnTo>
                    <a:lnTo>
                      <a:pt x="98" y="156"/>
                    </a:lnTo>
                    <a:lnTo>
                      <a:pt x="71" y="151"/>
                    </a:lnTo>
                    <a:lnTo>
                      <a:pt x="70" y="146"/>
                    </a:lnTo>
                    <a:lnTo>
                      <a:pt x="66" y="150"/>
                    </a:lnTo>
                    <a:lnTo>
                      <a:pt x="68" y="145"/>
                    </a:lnTo>
                    <a:lnTo>
                      <a:pt x="67" y="142"/>
                    </a:lnTo>
                    <a:lnTo>
                      <a:pt x="71" y="142"/>
                    </a:lnTo>
                    <a:lnTo>
                      <a:pt x="70" y="136"/>
                    </a:lnTo>
                    <a:lnTo>
                      <a:pt x="62" y="142"/>
                    </a:lnTo>
                    <a:lnTo>
                      <a:pt x="54" y="138"/>
                    </a:lnTo>
                    <a:lnTo>
                      <a:pt x="56" y="135"/>
                    </a:lnTo>
                    <a:lnTo>
                      <a:pt x="62" y="133"/>
                    </a:lnTo>
                    <a:lnTo>
                      <a:pt x="57" y="133"/>
                    </a:lnTo>
                    <a:lnTo>
                      <a:pt x="57" y="130"/>
                    </a:lnTo>
                    <a:lnTo>
                      <a:pt x="55" y="133"/>
                    </a:lnTo>
                    <a:lnTo>
                      <a:pt x="50" y="130"/>
                    </a:lnTo>
                    <a:lnTo>
                      <a:pt x="43" y="128"/>
                    </a:lnTo>
                    <a:lnTo>
                      <a:pt x="47" y="125"/>
                    </a:lnTo>
                    <a:lnTo>
                      <a:pt x="48" y="127"/>
                    </a:lnTo>
                    <a:lnTo>
                      <a:pt x="51" y="126"/>
                    </a:lnTo>
                    <a:lnTo>
                      <a:pt x="46" y="116"/>
                    </a:lnTo>
                    <a:lnTo>
                      <a:pt x="54" y="117"/>
                    </a:lnTo>
                    <a:lnTo>
                      <a:pt x="54" y="114"/>
                    </a:lnTo>
                    <a:lnTo>
                      <a:pt x="63" y="116"/>
                    </a:lnTo>
                    <a:lnTo>
                      <a:pt x="61" y="112"/>
                    </a:lnTo>
                    <a:lnTo>
                      <a:pt x="64" y="103"/>
                    </a:lnTo>
                    <a:lnTo>
                      <a:pt x="81" y="104"/>
                    </a:lnTo>
                    <a:lnTo>
                      <a:pt x="78" y="102"/>
                    </a:lnTo>
                    <a:lnTo>
                      <a:pt x="81" y="100"/>
                    </a:lnTo>
                    <a:lnTo>
                      <a:pt x="82" y="97"/>
                    </a:lnTo>
                    <a:lnTo>
                      <a:pt x="65" y="93"/>
                    </a:lnTo>
                    <a:lnTo>
                      <a:pt x="68" y="89"/>
                    </a:lnTo>
                    <a:lnTo>
                      <a:pt x="72" y="89"/>
                    </a:lnTo>
                    <a:lnTo>
                      <a:pt x="72" y="85"/>
                    </a:lnTo>
                    <a:lnTo>
                      <a:pt x="70" y="82"/>
                    </a:lnTo>
                    <a:lnTo>
                      <a:pt x="74" y="75"/>
                    </a:lnTo>
                    <a:lnTo>
                      <a:pt x="68" y="78"/>
                    </a:lnTo>
                    <a:lnTo>
                      <a:pt x="68" y="75"/>
                    </a:lnTo>
                    <a:lnTo>
                      <a:pt x="72" y="73"/>
                    </a:lnTo>
                    <a:lnTo>
                      <a:pt x="70" y="71"/>
                    </a:lnTo>
                    <a:lnTo>
                      <a:pt x="73" y="67"/>
                    </a:lnTo>
                    <a:lnTo>
                      <a:pt x="70" y="64"/>
                    </a:lnTo>
                    <a:lnTo>
                      <a:pt x="65" y="68"/>
                    </a:lnTo>
                    <a:lnTo>
                      <a:pt x="64" y="74"/>
                    </a:lnTo>
                    <a:lnTo>
                      <a:pt x="61" y="73"/>
                    </a:lnTo>
                    <a:lnTo>
                      <a:pt x="67" y="64"/>
                    </a:lnTo>
                    <a:lnTo>
                      <a:pt x="66" y="61"/>
                    </a:lnTo>
                    <a:lnTo>
                      <a:pt x="72" y="59"/>
                    </a:lnTo>
                    <a:lnTo>
                      <a:pt x="76" y="62"/>
                    </a:lnTo>
                    <a:lnTo>
                      <a:pt x="72" y="65"/>
                    </a:lnTo>
                    <a:lnTo>
                      <a:pt x="77" y="66"/>
                    </a:lnTo>
                    <a:lnTo>
                      <a:pt x="77" y="61"/>
                    </a:lnTo>
                    <a:lnTo>
                      <a:pt x="80" y="61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100" y="66"/>
                    </a:lnTo>
                    <a:lnTo>
                      <a:pt x="101" y="63"/>
                    </a:lnTo>
                    <a:lnTo>
                      <a:pt x="105" y="66"/>
                    </a:lnTo>
                    <a:lnTo>
                      <a:pt x="105" y="69"/>
                    </a:lnTo>
                    <a:lnTo>
                      <a:pt x="107" y="68"/>
                    </a:lnTo>
                    <a:lnTo>
                      <a:pt x="105" y="74"/>
                    </a:lnTo>
                    <a:lnTo>
                      <a:pt x="109" y="80"/>
                    </a:lnTo>
                    <a:lnTo>
                      <a:pt x="109" y="77"/>
                    </a:lnTo>
                    <a:lnTo>
                      <a:pt x="114" y="69"/>
                    </a:lnTo>
                    <a:lnTo>
                      <a:pt x="124" y="76"/>
                    </a:lnTo>
                    <a:lnTo>
                      <a:pt x="132" y="76"/>
                    </a:lnTo>
                    <a:lnTo>
                      <a:pt x="134" y="82"/>
                    </a:lnTo>
                    <a:lnTo>
                      <a:pt x="136" y="81"/>
                    </a:lnTo>
                    <a:lnTo>
                      <a:pt x="133" y="78"/>
                    </a:lnTo>
                    <a:lnTo>
                      <a:pt x="134" y="75"/>
                    </a:lnTo>
                    <a:lnTo>
                      <a:pt x="140" y="78"/>
                    </a:lnTo>
                    <a:lnTo>
                      <a:pt x="137" y="72"/>
                    </a:lnTo>
                    <a:lnTo>
                      <a:pt x="132" y="70"/>
                    </a:lnTo>
                    <a:lnTo>
                      <a:pt x="145" y="61"/>
                    </a:lnTo>
                    <a:lnTo>
                      <a:pt x="155" y="65"/>
                    </a:lnTo>
                    <a:lnTo>
                      <a:pt x="154" y="62"/>
                    </a:lnTo>
                    <a:lnTo>
                      <a:pt x="157" y="62"/>
                    </a:lnTo>
                    <a:lnTo>
                      <a:pt x="155" y="60"/>
                    </a:lnTo>
                    <a:lnTo>
                      <a:pt x="161" y="55"/>
                    </a:lnTo>
                    <a:lnTo>
                      <a:pt x="161" y="51"/>
                    </a:lnTo>
                    <a:lnTo>
                      <a:pt x="155" y="53"/>
                    </a:lnTo>
                    <a:lnTo>
                      <a:pt x="157" y="49"/>
                    </a:lnTo>
                    <a:lnTo>
                      <a:pt x="150" y="52"/>
                    </a:lnTo>
                    <a:lnTo>
                      <a:pt x="151" y="49"/>
                    </a:lnTo>
                    <a:lnTo>
                      <a:pt x="147" y="50"/>
                    </a:lnTo>
                    <a:lnTo>
                      <a:pt x="147" y="48"/>
                    </a:lnTo>
                    <a:lnTo>
                      <a:pt x="142" y="49"/>
                    </a:lnTo>
                    <a:lnTo>
                      <a:pt x="134" y="43"/>
                    </a:lnTo>
                    <a:lnTo>
                      <a:pt x="135" y="39"/>
                    </a:lnTo>
                    <a:lnTo>
                      <a:pt x="137" y="39"/>
                    </a:lnTo>
                    <a:lnTo>
                      <a:pt x="137" y="37"/>
                    </a:lnTo>
                    <a:lnTo>
                      <a:pt x="151" y="35"/>
                    </a:lnTo>
                    <a:lnTo>
                      <a:pt x="150" y="31"/>
                    </a:lnTo>
                    <a:lnTo>
                      <a:pt x="156" y="32"/>
                    </a:lnTo>
                    <a:lnTo>
                      <a:pt x="156" y="29"/>
                    </a:lnTo>
                    <a:lnTo>
                      <a:pt x="160" y="31"/>
                    </a:lnTo>
                    <a:lnTo>
                      <a:pt x="159" y="27"/>
                    </a:lnTo>
                    <a:lnTo>
                      <a:pt x="155" y="26"/>
                    </a:lnTo>
                    <a:lnTo>
                      <a:pt x="156" y="18"/>
                    </a:lnTo>
                    <a:lnTo>
                      <a:pt x="159" y="19"/>
                    </a:lnTo>
                    <a:lnTo>
                      <a:pt x="160" y="16"/>
                    </a:lnTo>
                    <a:lnTo>
                      <a:pt x="161" y="16"/>
                    </a:lnTo>
                    <a:lnTo>
                      <a:pt x="167" y="8"/>
                    </a:lnTo>
                    <a:lnTo>
                      <a:pt x="179" y="9"/>
                    </a:lnTo>
                    <a:lnTo>
                      <a:pt x="180" y="6"/>
                    </a:lnTo>
                    <a:lnTo>
                      <a:pt x="183" y="7"/>
                    </a:lnTo>
                    <a:lnTo>
                      <a:pt x="185" y="14"/>
                    </a:lnTo>
                    <a:lnTo>
                      <a:pt x="187" y="7"/>
                    </a:lnTo>
                    <a:lnTo>
                      <a:pt x="191" y="5"/>
                    </a:lnTo>
                    <a:lnTo>
                      <a:pt x="190" y="11"/>
                    </a:lnTo>
                    <a:lnTo>
                      <a:pt x="192" y="18"/>
                    </a:lnTo>
                    <a:lnTo>
                      <a:pt x="194" y="7"/>
                    </a:lnTo>
                    <a:lnTo>
                      <a:pt x="190" y="10"/>
                    </a:lnTo>
                    <a:lnTo>
                      <a:pt x="193" y="5"/>
                    </a:lnTo>
                    <a:lnTo>
                      <a:pt x="199" y="4"/>
                    </a:lnTo>
                    <a:lnTo>
                      <a:pt x="197" y="11"/>
                    </a:lnTo>
                    <a:lnTo>
                      <a:pt x="201" y="18"/>
                    </a:lnTo>
                    <a:lnTo>
                      <a:pt x="194" y="24"/>
                    </a:lnTo>
                    <a:lnTo>
                      <a:pt x="193" y="30"/>
                    </a:lnTo>
                    <a:lnTo>
                      <a:pt x="203" y="18"/>
                    </a:lnTo>
                    <a:lnTo>
                      <a:pt x="201" y="12"/>
                    </a:lnTo>
                    <a:lnTo>
                      <a:pt x="204" y="5"/>
                    </a:lnTo>
                    <a:lnTo>
                      <a:pt x="208" y="7"/>
                    </a:lnTo>
                    <a:lnTo>
                      <a:pt x="211" y="4"/>
                    </a:lnTo>
                    <a:lnTo>
                      <a:pt x="211" y="0"/>
                    </a:lnTo>
                    <a:lnTo>
                      <a:pt x="220" y="5"/>
                    </a:lnTo>
                    <a:lnTo>
                      <a:pt x="220" y="8"/>
                    </a:lnTo>
                    <a:lnTo>
                      <a:pt x="230" y="15"/>
                    </a:lnTo>
                    <a:lnTo>
                      <a:pt x="215" y="21"/>
                    </a:lnTo>
                    <a:lnTo>
                      <a:pt x="212" y="27"/>
                    </a:lnTo>
                    <a:lnTo>
                      <a:pt x="201" y="35"/>
                    </a:lnTo>
                    <a:lnTo>
                      <a:pt x="195" y="46"/>
                    </a:lnTo>
                    <a:lnTo>
                      <a:pt x="193" y="45"/>
                    </a:lnTo>
                    <a:lnTo>
                      <a:pt x="192" y="49"/>
                    </a:lnTo>
                    <a:lnTo>
                      <a:pt x="188" y="48"/>
                    </a:lnTo>
                    <a:lnTo>
                      <a:pt x="182" y="50"/>
                    </a:lnTo>
                    <a:lnTo>
                      <a:pt x="179" y="47"/>
                    </a:lnTo>
                    <a:lnTo>
                      <a:pt x="177" y="55"/>
                    </a:lnTo>
                    <a:lnTo>
                      <a:pt x="183" y="57"/>
                    </a:lnTo>
                    <a:lnTo>
                      <a:pt x="175" y="62"/>
                    </a:lnTo>
                    <a:lnTo>
                      <a:pt x="167" y="61"/>
                    </a:lnTo>
                    <a:lnTo>
                      <a:pt x="164" y="65"/>
                    </a:lnTo>
                    <a:lnTo>
                      <a:pt x="158" y="65"/>
                    </a:lnTo>
                    <a:lnTo>
                      <a:pt x="158" y="68"/>
                    </a:lnTo>
                    <a:lnTo>
                      <a:pt x="168" y="82"/>
                    </a:lnTo>
                    <a:lnTo>
                      <a:pt x="168" y="91"/>
                    </a:lnTo>
                    <a:lnTo>
                      <a:pt x="174" y="92"/>
                    </a:lnTo>
                    <a:lnTo>
                      <a:pt x="177" y="97"/>
                    </a:lnTo>
                    <a:lnTo>
                      <a:pt x="183" y="101"/>
                    </a:lnTo>
                    <a:lnTo>
                      <a:pt x="186" y="99"/>
                    </a:lnTo>
                    <a:lnTo>
                      <a:pt x="191" y="105"/>
                    </a:lnTo>
                    <a:lnTo>
                      <a:pt x="190" y="101"/>
                    </a:lnTo>
                    <a:lnTo>
                      <a:pt x="193" y="99"/>
                    </a:lnTo>
                    <a:lnTo>
                      <a:pt x="192" y="103"/>
                    </a:lnTo>
                    <a:lnTo>
                      <a:pt x="195" y="97"/>
                    </a:lnTo>
                    <a:lnTo>
                      <a:pt x="199" y="98"/>
                    </a:lnTo>
                    <a:lnTo>
                      <a:pt x="201" y="92"/>
                    </a:lnTo>
                    <a:lnTo>
                      <a:pt x="199" y="90"/>
                    </a:lnTo>
                    <a:lnTo>
                      <a:pt x="208" y="82"/>
                    </a:lnTo>
                    <a:lnTo>
                      <a:pt x="211" y="82"/>
                    </a:lnTo>
                    <a:lnTo>
                      <a:pt x="219" y="103"/>
                    </a:lnTo>
                    <a:lnTo>
                      <a:pt x="222" y="105"/>
                    </a:lnTo>
                    <a:lnTo>
                      <a:pt x="220" y="116"/>
                    </a:lnTo>
                    <a:lnTo>
                      <a:pt x="233" y="116"/>
                    </a:lnTo>
                    <a:lnTo>
                      <a:pt x="232" y="114"/>
                    </a:lnTo>
                    <a:lnTo>
                      <a:pt x="236" y="115"/>
                    </a:lnTo>
                    <a:lnTo>
                      <a:pt x="242" y="123"/>
                    </a:lnTo>
                    <a:lnTo>
                      <a:pt x="244" y="126"/>
                    </a:lnTo>
                    <a:lnTo>
                      <a:pt x="240" y="127"/>
                    </a:lnTo>
                    <a:lnTo>
                      <a:pt x="234" y="123"/>
                    </a:lnTo>
                    <a:lnTo>
                      <a:pt x="230" y="127"/>
                    </a:lnTo>
                    <a:lnTo>
                      <a:pt x="230" y="132"/>
                    </a:lnTo>
                    <a:lnTo>
                      <a:pt x="235" y="136"/>
                    </a:lnTo>
                    <a:lnTo>
                      <a:pt x="232" y="140"/>
                    </a:lnTo>
                    <a:lnTo>
                      <a:pt x="235" y="142"/>
                    </a:lnTo>
                    <a:lnTo>
                      <a:pt x="233" y="142"/>
                    </a:lnTo>
                    <a:lnTo>
                      <a:pt x="233" y="149"/>
                    </a:lnTo>
                    <a:lnTo>
                      <a:pt x="232" y="151"/>
                    </a:lnTo>
                    <a:lnTo>
                      <a:pt x="234" y="159"/>
                    </a:lnTo>
                    <a:lnTo>
                      <a:pt x="236" y="160"/>
                    </a:lnTo>
                    <a:lnTo>
                      <a:pt x="237" y="162"/>
                    </a:lnTo>
                    <a:lnTo>
                      <a:pt x="232" y="172"/>
                    </a:lnTo>
                    <a:lnTo>
                      <a:pt x="232" y="175"/>
                    </a:lnTo>
                    <a:lnTo>
                      <a:pt x="235" y="178"/>
                    </a:lnTo>
                    <a:lnTo>
                      <a:pt x="234" y="179"/>
                    </a:lnTo>
                    <a:lnTo>
                      <a:pt x="232" y="176"/>
                    </a:lnTo>
                    <a:lnTo>
                      <a:pt x="226" y="178"/>
                    </a:lnTo>
                    <a:lnTo>
                      <a:pt x="228" y="180"/>
                    </a:lnTo>
                    <a:lnTo>
                      <a:pt x="226" y="180"/>
                    </a:lnTo>
                    <a:lnTo>
                      <a:pt x="226" y="182"/>
                    </a:lnTo>
                    <a:lnTo>
                      <a:pt x="232" y="186"/>
                    </a:lnTo>
                    <a:lnTo>
                      <a:pt x="230" y="187"/>
                    </a:lnTo>
                    <a:lnTo>
                      <a:pt x="229" y="192"/>
                    </a:lnTo>
                    <a:lnTo>
                      <a:pt x="231" y="198"/>
                    </a:lnTo>
                    <a:lnTo>
                      <a:pt x="228" y="210"/>
                    </a:lnTo>
                    <a:lnTo>
                      <a:pt x="230" y="212"/>
                    </a:lnTo>
                    <a:lnTo>
                      <a:pt x="225" y="221"/>
                    </a:lnTo>
                    <a:lnTo>
                      <a:pt x="220" y="225"/>
                    </a:lnTo>
                    <a:lnTo>
                      <a:pt x="218" y="234"/>
                    </a:lnTo>
                    <a:lnTo>
                      <a:pt x="214" y="236"/>
                    </a:lnTo>
                    <a:lnTo>
                      <a:pt x="213" y="244"/>
                    </a:lnTo>
                    <a:lnTo>
                      <a:pt x="202" y="257"/>
                    </a:lnTo>
                    <a:lnTo>
                      <a:pt x="202" y="260"/>
                    </a:lnTo>
                    <a:lnTo>
                      <a:pt x="198" y="258"/>
                    </a:lnTo>
                    <a:lnTo>
                      <a:pt x="196" y="260"/>
                    </a:lnTo>
                    <a:lnTo>
                      <a:pt x="198" y="264"/>
                    </a:lnTo>
                    <a:lnTo>
                      <a:pt x="201" y="261"/>
                    </a:lnTo>
                    <a:lnTo>
                      <a:pt x="198" y="266"/>
                    </a:lnTo>
                    <a:lnTo>
                      <a:pt x="202" y="269"/>
                    </a:lnTo>
                    <a:lnTo>
                      <a:pt x="198" y="275"/>
                    </a:lnTo>
                    <a:lnTo>
                      <a:pt x="193" y="270"/>
                    </a:lnTo>
                    <a:lnTo>
                      <a:pt x="187" y="272"/>
                    </a:lnTo>
                    <a:lnTo>
                      <a:pt x="185" y="269"/>
                    </a:lnTo>
                    <a:lnTo>
                      <a:pt x="178" y="267"/>
                    </a:lnTo>
                    <a:lnTo>
                      <a:pt x="180" y="264"/>
                    </a:lnTo>
                    <a:lnTo>
                      <a:pt x="177" y="265"/>
                    </a:lnTo>
                    <a:lnTo>
                      <a:pt x="175" y="269"/>
                    </a:lnTo>
                    <a:lnTo>
                      <a:pt x="170" y="272"/>
                    </a:lnTo>
                    <a:lnTo>
                      <a:pt x="171" y="263"/>
                    </a:lnTo>
                    <a:lnTo>
                      <a:pt x="167" y="270"/>
                    </a:lnTo>
                    <a:lnTo>
                      <a:pt x="161" y="270"/>
                    </a:lnTo>
                    <a:lnTo>
                      <a:pt x="162" y="269"/>
                    </a:lnTo>
                    <a:lnTo>
                      <a:pt x="160" y="267"/>
                    </a:lnTo>
                    <a:lnTo>
                      <a:pt x="158" y="269"/>
                    </a:lnTo>
                    <a:lnTo>
                      <a:pt x="149" y="267"/>
                    </a:lnTo>
                    <a:lnTo>
                      <a:pt x="139" y="269"/>
                    </a:lnTo>
                    <a:lnTo>
                      <a:pt x="138" y="268"/>
                    </a:lnTo>
                    <a:lnTo>
                      <a:pt x="137" y="271"/>
                    </a:lnTo>
                    <a:lnTo>
                      <a:pt x="139" y="272"/>
                    </a:lnTo>
                    <a:lnTo>
                      <a:pt x="136" y="275"/>
                    </a:lnTo>
                    <a:lnTo>
                      <a:pt x="129" y="277"/>
                    </a:lnTo>
                    <a:lnTo>
                      <a:pt x="125" y="277"/>
                    </a:lnTo>
                    <a:lnTo>
                      <a:pt x="125" y="279"/>
                    </a:lnTo>
                    <a:lnTo>
                      <a:pt x="122" y="278"/>
                    </a:lnTo>
                    <a:lnTo>
                      <a:pt x="120" y="282"/>
                    </a:lnTo>
                    <a:lnTo>
                      <a:pt x="112" y="283"/>
                    </a:lnTo>
                    <a:lnTo>
                      <a:pt x="109" y="286"/>
                    </a:lnTo>
                    <a:lnTo>
                      <a:pt x="103" y="287"/>
                    </a:lnTo>
                    <a:lnTo>
                      <a:pt x="100" y="285"/>
                    </a:lnTo>
                    <a:lnTo>
                      <a:pt x="104" y="281"/>
                    </a:lnTo>
                    <a:lnTo>
                      <a:pt x="105" y="277"/>
                    </a:lnTo>
                    <a:lnTo>
                      <a:pt x="97" y="275"/>
                    </a:lnTo>
                    <a:lnTo>
                      <a:pt x="95" y="289"/>
                    </a:lnTo>
                    <a:lnTo>
                      <a:pt x="84" y="291"/>
                    </a:lnTo>
                    <a:lnTo>
                      <a:pt x="82" y="297"/>
                    </a:lnTo>
                    <a:lnTo>
                      <a:pt x="81" y="293"/>
                    </a:lnTo>
                    <a:lnTo>
                      <a:pt x="76" y="293"/>
                    </a:lnTo>
                    <a:lnTo>
                      <a:pt x="72" y="298"/>
                    </a:lnTo>
                    <a:lnTo>
                      <a:pt x="66" y="294"/>
                    </a:lnTo>
                    <a:lnTo>
                      <a:pt x="60" y="298"/>
                    </a:lnTo>
                    <a:lnTo>
                      <a:pt x="60" y="296"/>
                    </a:lnTo>
                    <a:lnTo>
                      <a:pt x="58" y="293"/>
                    </a:lnTo>
                    <a:lnTo>
                      <a:pt x="58" y="294"/>
                    </a:lnTo>
                    <a:lnTo>
                      <a:pt x="48" y="297"/>
                    </a:lnTo>
                    <a:lnTo>
                      <a:pt x="46" y="299"/>
                    </a:lnTo>
                    <a:lnTo>
                      <a:pt x="43" y="296"/>
                    </a:lnTo>
                    <a:lnTo>
                      <a:pt x="42" y="300"/>
                    </a:lnTo>
                    <a:lnTo>
                      <a:pt x="38" y="297"/>
                    </a:lnTo>
                    <a:lnTo>
                      <a:pt x="41" y="293"/>
                    </a:lnTo>
                    <a:lnTo>
                      <a:pt x="37" y="295"/>
                    </a:lnTo>
                    <a:lnTo>
                      <a:pt x="40" y="291"/>
                    </a:lnTo>
                    <a:lnTo>
                      <a:pt x="37" y="289"/>
                    </a:lnTo>
                    <a:lnTo>
                      <a:pt x="36" y="292"/>
                    </a:lnTo>
                    <a:lnTo>
                      <a:pt x="28" y="293"/>
                    </a:lnTo>
                    <a:lnTo>
                      <a:pt x="27" y="290"/>
                    </a:lnTo>
                    <a:lnTo>
                      <a:pt x="23" y="293"/>
                    </a:lnTo>
                    <a:lnTo>
                      <a:pt x="19" y="294"/>
                    </a:lnTo>
                    <a:lnTo>
                      <a:pt x="19" y="293"/>
                    </a:lnTo>
                    <a:lnTo>
                      <a:pt x="18" y="294"/>
                    </a:lnTo>
                    <a:lnTo>
                      <a:pt x="17" y="291"/>
                    </a:lnTo>
                    <a:lnTo>
                      <a:pt x="27" y="288"/>
                    </a:lnTo>
                    <a:lnTo>
                      <a:pt x="35" y="283"/>
                    </a:lnTo>
                    <a:lnTo>
                      <a:pt x="18" y="286"/>
                    </a:lnTo>
                    <a:lnTo>
                      <a:pt x="29" y="281"/>
                    </a:lnTo>
                    <a:lnTo>
                      <a:pt x="39" y="279"/>
                    </a:lnTo>
                    <a:lnTo>
                      <a:pt x="41" y="275"/>
                    </a:lnTo>
                    <a:lnTo>
                      <a:pt x="39" y="276"/>
                    </a:lnTo>
                    <a:lnTo>
                      <a:pt x="36" y="273"/>
                    </a:lnTo>
                    <a:lnTo>
                      <a:pt x="31" y="277"/>
                    </a:lnTo>
                    <a:lnTo>
                      <a:pt x="26" y="275"/>
                    </a:lnTo>
                    <a:lnTo>
                      <a:pt x="26" y="277"/>
                    </a:lnTo>
                    <a:lnTo>
                      <a:pt x="17" y="276"/>
                    </a:lnTo>
                    <a:lnTo>
                      <a:pt x="15" y="279"/>
                    </a:lnTo>
                    <a:lnTo>
                      <a:pt x="3" y="279"/>
                    </a:lnTo>
                    <a:lnTo>
                      <a:pt x="4" y="275"/>
                    </a:lnTo>
                    <a:lnTo>
                      <a:pt x="9" y="276"/>
                    </a:lnTo>
                    <a:lnTo>
                      <a:pt x="30" y="263"/>
                    </a:lnTo>
                    <a:lnTo>
                      <a:pt x="37" y="262"/>
                    </a:lnTo>
                    <a:lnTo>
                      <a:pt x="8" y="266"/>
                    </a:lnTo>
                    <a:lnTo>
                      <a:pt x="6" y="262"/>
                    </a:lnTo>
                    <a:lnTo>
                      <a:pt x="9" y="256"/>
                    </a:lnTo>
                    <a:lnTo>
                      <a:pt x="0" y="259"/>
                    </a:lnTo>
                    <a:lnTo>
                      <a:pt x="0" y="251"/>
                    </a:lnTo>
                    <a:lnTo>
                      <a:pt x="4" y="251"/>
                    </a:lnTo>
                    <a:lnTo>
                      <a:pt x="8" y="244"/>
                    </a:lnTo>
                    <a:lnTo>
                      <a:pt x="25" y="241"/>
                    </a:lnTo>
                    <a:lnTo>
                      <a:pt x="28" y="236"/>
                    </a:lnTo>
                    <a:lnTo>
                      <a:pt x="32" y="239"/>
                    </a:lnTo>
                    <a:lnTo>
                      <a:pt x="33" y="236"/>
                    </a:lnTo>
                    <a:lnTo>
                      <a:pt x="25" y="235"/>
                    </a:lnTo>
                    <a:lnTo>
                      <a:pt x="26" y="238"/>
                    </a:lnTo>
                    <a:lnTo>
                      <a:pt x="24" y="234"/>
                    </a:lnTo>
                    <a:lnTo>
                      <a:pt x="14" y="234"/>
                    </a:lnTo>
                    <a:lnTo>
                      <a:pt x="14" y="233"/>
                    </a:lnTo>
                    <a:lnTo>
                      <a:pt x="11" y="231"/>
                    </a:lnTo>
                    <a:lnTo>
                      <a:pt x="10" y="234"/>
                    </a:lnTo>
                    <a:lnTo>
                      <a:pt x="6" y="231"/>
                    </a:lnTo>
                    <a:lnTo>
                      <a:pt x="1" y="233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7" name="Freeform 292"/>
              <p:cNvSpPr>
                <a:spLocks/>
              </p:cNvSpPr>
              <p:nvPr/>
            </p:nvSpPr>
            <p:spPr bwMode="auto">
              <a:xfrm>
                <a:off x="6103938" y="34020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0 h 17"/>
                  <a:gd name="T14" fmla="*/ 0 w 17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7"/>
                  <a:gd name="T26" fmla="*/ 17 w 1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7">
                    <a:moveTo>
                      <a:pt x="0" y="1"/>
                    </a:moveTo>
                    <a:lnTo>
                      <a:pt x="6" y="4"/>
                    </a:lnTo>
                    <a:lnTo>
                      <a:pt x="6" y="9"/>
                    </a:lnTo>
                    <a:lnTo>
                      <a:pt x="11" y="16"/>
                    </a:lnTo>
                    <a:lnTo>
                      <a:pt x="13" y="7"/>
                    </a:lnTo>
                    <a:lnTo>
                      <a:pt x="16" y="4"/>
                    </a:lnTo>
                    <a:lnTo>
                      <a:pt x="13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8" name="Freeform 293"/>
              <p:cNvSpPr>
                <a:spLocks/>
              </p:cNvSpPr>
              <p:nvPr/>
            </p:nvSpPr>
            <p:spPr bwMode="auto">
              <a:xfrm>
                <a:off x="6172200" y="371316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2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9" name="Freeform 294"/>
              <p:cNvSpPr>
                <a:spLocks/>
              </p:cNvSpPr>
              <p:nvPr/>
            </p:nvSpPr>
            <p:spPr bwMode="auto">
              <a:xfrm>
                <a:off x="6115050" y="3505200"/>
                <a:ext cx="26988" cy="26988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0" y="12"/>
                    </a:lnTo>
                    <a:lnTo>
                      <a:pt x="12" y="16"/>
                    </a:lnTo>
                    <a:lnTo>
                      <a:pt x="16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0" name="Freeform 295"/>
              <p:cNvSpPr>
                <a:spLocks/>
              </p:cNvSpPr>
              <p:nvPr/>
            </p:nvSpPr>
            <p:spPr bwMode="auto">
              <a:xfrm>
                <a:off x="6103938" y="3521075"/>
                <a:ext cx="26987" cy="26988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1" name="Freeform 296"/>
              <p:cNvSpPr>
                <a:spLocks/>
              </p:cNvSpPr>
              <p:nvPr/>
            </p:nvSpPr>
            <p:spPr bwMode="auto">
              <a:xfrm>
                <a:off x="6110288" y="342900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2" name="Freeform 297"/>
              <p:cNvSpPr>
                <a:spLocks/>
              </p:cNvSpPr>
              <p:nvPr/>
            </p:nvSpPr>
            <p:spPr bwMode="auto">
              <a:xfrm>
                <a:off x="6046788" y="3714750"/>
                <a:ext cx="26987" cy="26988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0 w 17"/>
                  <a:gd name="T5" fmla="*/ 2147483647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16" y="10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3" name="Freeform 298"/>
              <p:cNvSpPr>
                <a:spLocks/>
              </p:cNvSpPr>
              <p:nvPr/>
            </p:nvSpPr>
            <p:spPr bwMode="auto">
              <a:xfrm>
                <a:off x="6256338" y="33004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4" name="Freeform 299"/>
              <p:cNvSpPr>
                <a:spLocks/>
              </p:cNvSpPr>
              <p:nvPr/>
            </p:nvSpPr>
            <p:spPr bwMode="auto">
              <a:xfrm>
                <a:off x="6018213" y="366553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3"/>
                    </a:lnTo>
                    <a:lnTo>
                      <a:pt x="8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5" name="Freeform 300"/>
              <p:cNvSpPr>
                <a:spLocks/>
              </p:cNvSpPr>
              <p:nvPr/>
            </p:nvSpPr>
            <p:spPr bwMode="auto">
              <a:xfrm>
                <a:off x="6008688" y="364013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2" y="10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6" name="Freeform 301"/>
              <p:cNvSpPr>
                <a:spLocks/>
              </p:cNvSpPr>
              <p:nvPr/>
            </p:nvSpPr>
            <p:spPr bwMode="auto">
              <a:xfrm>
                <a:off x="6116638" y="3530600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1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7" name="Freeform 302"/>
              <p:cNvSpPr>
                <a:spLocks/>
              </p:cNvSpPr>
              <p:nvPr/>
            </p:nvSpPr>
            <p:spPr bwMode="auto">
              <a:xfrm>
                <a:off x="6018213" y="3711575"/>
                <a:ext cx="26987" cy="26988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5"/>
                    </a:lnTo>
                    <a:lnTo>
                      <a:pt x="12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8" name="Freeform 303"/>
              <p:cNvSpPr>
                <a:spLocks/>
              </p:cNvSpPr>
              <p:nvPr/>
            </p:nvSpPr>
            <p:spPr bwMode="auto">
              <a:xfrm>
                <a:off x="6118225" y="3502025"/>
                <a:ext cx="26988" cy="26988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0 w 17"/>
                  <a:gd name="T5" fmla="*/ 2147483647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9" name="Freeform 304"/>
              <p:cNvSpPr>
                <a:spLocks/>
              </p:cNvSpPr>
              <p:nvPr/>
            </p:nvSpPr>
            <p:spPr bwMode="auto">
              <a:xfrm>
                <a:off x="6065838" y="3748088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8" y="16"/>
                    </a:lnTo>
                    <a:lnTo>
                      <a:pt x="1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0" name="Freeform 305"/>
              <p:cNvSpPr>
                <a:spLocks/>
              </p:cNvSpPr>
              <p:nvPr/>
            </p:nvSpPr>
            <p:spPr bwMode="auto">
              <a:xfrm>
                <a:off x="6100763" y="3440113"/>
                <a:ext cx="26987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1" name="Freeform 306"/>
              <p:cNvSpPr>
                <a:spLocks/>
              </p:cNvSpPr>
              <p:nvPr/>
            </p:nvSpPr>
            <p:spPr bwMode="auto">
              <a:xfrm>
                <a:off x="6121400" y="353536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0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8"/>
                    </a:lnTo>
                    <a:lnTo>
                      <a:pt x="8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2" name="Freeform 307"/>
              <p:cNvSpPr>
                <a:spLocks/>
              </p:cNvSpPr>
              <p:nvPr/>
            </p:nvSpPr>
            <p:spPr bwMode="auto">
              <a:xfrm>
                <a:off x="6088063" y="3449638"/>
                <a:ext cx="26987" cy="26987"/>
              </a:xfrm>
              <a:custGeom>
                <a:avLst/>
                <a:gdLst>
                  <a:gd name="T0" fmla="*/ 0 w 17"/>
                  <a:gd name="T1" fmla="*/ 0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0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0"/>
                    </a:moveTo>
                    <a:lnTo>
                      <a:pt x="12" y="1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3" name="Freeform 308"/>
              <p:cNvSpPr>
                <a:spLocks/>
              </p:cNvSpPr>
              <p:nvPr/>
            </p:nvSpPr>
            <p:spPr bwMode="auto">
              <a:xfrm>
                <a:off x="6289675" y="3271838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0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5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4" name="Freeform 309"/>
              <p:cNvSpPr>
                <a:spLocks/>
              </p:cNvSpPr>
              <p:nvPr/>
            </p:nvSpPr>
            <p:spPr bwMode="auto">
              <a:xfrm>
                <a:off x="6251575" y="3357563"/>
                <a:ext cx="26988" cy="26987"/>
              </a:xfrm>
              <a:custGeom>
                <a:avLst/>
                <a:gdLst>
                  <a:gd name="T0" fmla="*/ 0 w 17"/>
                  <a:gd name="T1" fmla="*/ 2147483647 h 17"/>
                  <a:gd name="T2" fmla="*/ 2147483647 w 17"/>
                  <a:gd name="T3" fmla="*/ 0 h 17"/>
                  <a:gd name="T4" fmla="*/ 2147483647 w 17"/>
                  <a:gd name="T5" fmla="*/ 2147483647 h 17"/>
                  <a:gd name="T6" fmla="*/ 0 w 17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7"/>
                  <a:gd name="T14" fmla="*/ 17 w 1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7">
                    <a:moveTo>
                      <a:pt x="0" y="16"/>
                    </a:moveTo>
                    <a:lnTo>
                      <a:pt x="16" y="0"/>
                    </a:lnTo>
                    <a:lnTo>
                      <a:pt x="8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3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5" name="Freeform 310" descr="25%"/>
              <p:cNvSpPr>
                <a:spLocks/>
              </p:cNvSpPr>
              <p:nvPr/>
            </p:nvSpPr>
            <p:spPr bwMode="auto">
              <a:xfrm>
                <a:off x="5627688" y="5002213"/>
                <a:ext cx="411162" cy="681037"/>
              </a:xfrm>
              <a:custGeom>
                <a:avLst/>
                <a:gdLst>
                  <a:gd name="T0" fmla="*/ 2147483647 w 259"/>
                  <a:gd name="T1" fmla="*/ 2147483647 h 429"/>
                  <a:gd name="T2" fmla="*/ 2147483647 w 259"/>
                  <a:gd name="T3" fmla="*/ 2147483647 h 429"/>
                  <a:gd name="T4" fmla="*/ 2147483647 w 259"/>
                  <a:gd name="T5" fmla="*/ 2147483647 h 429"/>
                  <a:gd name="T6" fmla="*/ 2147483647 w 259"/>
                  <a:gd name="T7" fmla="*/ 2147483647 h 429"/>
                  <a:gd name="T8" fmla="*/ 2147483647 w 259"/>
                  <a:gd name="T9" fmla="*/ 2147483647 h 429"/>
                  <a:gd name="T10" fmla="*/ 2147483647 w 259"/>
                  <a:gd name="T11" fmla="*/ 2147483647 h 429"/>
                  <a:gd name="T12" fmla="*/ 2147483647 w 259"/>
                  <a:gd name="T13" fmla="*/ 2147483647 h 429"/>
                  <a:gd name="T14" fmla="*/ 2147483647 w 259"/>
                  <a:gd name="T15" fmla="*/ 2147483647 h 429"/>
                  <a:gd name="T16" fmla="*/ 2147483647 w 259"/>
                  <a:gd name="T17" fmla="*/ 2147483647 h 429"/>
                  <a:gd name="T18" fmla="*/ 2147483647 w 259"/>
                  <a:gd name="T19" fmla="*/ 2147483647 h 429"/>
                  <a:gd name="T20" fmla="*/ 2147483647 w 259"/>
                  <a:gd name="T21" fmla="*/ 2147483647 h 429"/>
                  <a:gd name="T22" fmla="*/ 2147483647 w 259"/>
                  <a:gd name="T23" fmla="*/ 2147483647 h 429"/>
                  <a:gd name="T24" fmla="*/ 2147483647 w 259"/>
                  <a:gd name="T25" fmla="*/ 2147483647 h 429"/>
                  <a:gd name="T26" fmla="*/ 2147483647 w 259"/>
                  <a:gd name="T27" fmla="*/ 2147483647 h 429"/>
                  <a:gd name="T28" fmla="*/ 2147483647 w 259"/>
                  <a:gd name="T29" fmla="*/ 2147483647 h 429"/>
                  <a:gd name="T30" fmla="*/ 2147483647 w 259"/>
                  <a:gd name="T31" fmla="*/ 2147483647 h 429"/>
                  <a:gd name="T32" fmla="*/ 2147483647 w 259"/>
                  <a:gd name="T33" fmla="*/ 2147483647 h 429"/>
                  <a:gd name="T34" fmla="*/ 2147483647 w 259"/>
                  <a:gd name="T35" fmla="*/ 2147483647 h 429"/>
                  <a:gd name="T36" fmla="*/ 2147483647 w 259"/>
                  <a:gd name="T37" fmla="*/ 2147483647 h 429"/>
                  <a:gd name="T38" fmla="*/ 2147483647 w 259"/>
                  <a:gd name="T39" fmla="*/ 2147483647 h 429"/>
                  <a:gd name="T40" fmla="*/ 2147483647 w 259"/>
                  <a:gd name="T41" fmla="*/ 2147483647 h 429"/>
                  <a:gd name="T42" fmla="*/ 2147483647 w 259"/>
                  <a:gd name="T43" fmla="*/ 2147483647 h 429"/>
                  <a:gd name="T44" fmla="*/ 2147483647 w 259"/>
                  <a:gd name="T45" fmla="*/ 2147483647 h 429"/>
                  <a:gd name="T46" fmla="*/ 2147483647 w 259"/>
                  <a:gd name="T47" fmla="*/ 2147483647 h 429"/>
                  <a:gd name="T48" fmla="*/ 2147483647 w 259"/>
                  <a:gd name="T49" fmla="*/ 2147483647 h 429"/>
                  <a:gd name="T50" fmla="*/ 2147483647 w 259"/>
                  <a:gd name="T51" fmla="*/ 2147483647 h 429"/>
                  <a:gd name="T52" fmla="*/ 2147483647 w 259"/>
                  <a:gd name="T53" fmla="*/ 2147483647 h 429"/>
                  <a:gd name="T54" fmla="*/ 2147483647 w 259"/>
                  <a:gd name="T55" fmla="*/ 2147483647 h 429"/>
                  <a:gd name="T56" fmla="*/ 2147483647 w 259"/>
                  <a:gd name="T57" fmla="*/ 2147483647 h 429"/>
                  <a:gd name="T58" fmla="*/ 2147483647 w 259"/>
                  <a:gd name="T59" fmla="*/ 2147483647 h 429"/>
                  <a:gd name="T60" fmla="*/ 2147483647 w 259"/>
                  <a:gd name="T61" fmla="*/ 2147483647 h 429"/>
                  <a:gd name="T62" fmla="*/ 2147483647 w 259"/>
                  <a:gd name="T63" fmla="*/ 2147483647 h 429"/>
                  <a:gd name="T64" fmla="*/ 2147483647 w 259"/>
                  <a:gd name="T65" fmla="*/ 2147483647 h 429"/>
                  <a:gd name="T66" fmla="*/ 2147483647 w 259"/>
                  <a:gd name="T67" fmla="*/ 2147483647 h 429"/>
                  <a:gd name="T68" fmla="*/ 2147483647 w 259"/>
                  <a:gd name="T69" fmla="*/ 2147483647 h 429"/>
                  <a:gd name="T70" fmla="*/ 2147483647 w 259"/>
                  <a:gd name="T71" fmla="*/ 2147483647 h 429"/>
                  <a:gd name="T72" fmla="*/ 2147483647 w 259"/>
                  <a:gd name="T73" fmla="*/ 2147483647 h 429"/>
                  <a:gd name="T74" fmla="*/ 2147483647 w 259"/>
                  <a:gd name="T75" fmla="*/ 2147483647 h 429"/>
                  <a:gd name="T76" fmla="*/ 2147483647 w 259"/>
                  <a:gd name="T77" fmla="*/ 2147483647 h 429"/>
                  <a:gd name="T78" fmla="*/ 2147483647 w 259"/>
                  <a:gd name="T79" fmla="*/ 2147483647 h 429"/>
                  <a:gd name="T80" fmla="*/ 2147483647 w 259"/>
                  <a:gd name="T81" fmla="*/ 2147483647 h 429"/>
                  <a:gd name="T82" fmla="*/ 2147483647 w 259"/>
                  <a:gd name="T83" fmla="*/ 2147483647 h 429"/>
                  <a:gd name="T84" fmla="*/ 2147483647 w 259"/>
                  <a:gd name="T85" fmla="*/ 2147483647 h 429"/>
                  <a:gd name="T86" fmla="*/ 2147483647 w 259"/>
                  <a:gd name="T87" fmla="*/ 2147483647 h 429"/>
                  <a:gd name="T88" fmla="*/ 2147483647 w 259"/>
                  <a:gd name="T89" fmla="*/ 2147483647 h 429"/>
                  <a:gd name="T90" fmla="*/ 2147483647 w 259"/>
                  <a:gd name="T91" fmla="*/ 2147483647 h 429"/>
                  <a:gd name="T92" fmla="*/ 2147483647 w 259"/>
                  <a:gd name="T93" fmla="*/ 2147483647 h 429"/>
                  <a:gd name="T94" fmla="*/ 2147483647 w 259"/>
                  <a:gd name="T95" fmla="*/ 2147483647 h 429"/>
                  <a:gd name="T96" fmla="*/ 2147483647 w 259"/>
                  <a:gd name="T97" fmla="*/ 2147483647 h 429"/>
                  <a:gd name="T98" fmla="*/ 2147483647 w 259"/>
                  <a:gd name="T99" fmla="*/ 2147483647 h 429"/>
                  <a:gd name="T100" fmla="*/ 2147483647 w 259"/>
                  <a:gd name="T101" fmla="*/ 2147483647 h 429"/>
                  <a:gd name="T102" fmla="*/ 2147483647 w 259"/>
                  <a:gd name="T103" fmla="*/ 2147483647 h 429"/>
                  <a:gd name="T104" fmla="*/ 2147483647 w 259"/>
                  <a:gd name="T105" fmla="*/ 2147483647 h 429"/>
                  <a:gd name="T106" fmla="*/ 2147483647 w 259"/>
                  <a:gd name="T107" fmla="*/ 2147483647 h 429"/>
                  <a:gd name="T108" fmla="*/ 2147483647 w 259"/>
                  <a:gd name="T109" fmla="*/ 2147483647 h 429"/>
                  <a:gd name="T110" fmla="*/ 2147483647 w 259"/>
                  <a:gd name="T111" fmla="*/ 2147483647 h 4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59"/>
                  <a:gd name="T169" fmla="*/ 0 h 429"/>
                  <a:gd name="T170" fmla="*/ 259 w 259"/>
                  <a:gd name="T171" fmla="*/ 429 h 42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59" h="429">
                    <a:moveTo>
                      <a:pt x="151" y="342"/>
                    </a:moveTo>
                    <a:lnTo>
                      <a:pt x="150" y="341"/>
                    </a:lnTo>
                    <a:lnTo>
                      <a:pt x="145" y="341"/>
                    </a:lnTo>
                    <a:lnTo>
                      <a:pt x="144" y="342"/>
                    </a:lnTo>
                    <a:lnTo>
                      <a:pt x="141" y="342"/>
                    </a:lnTo>
                    <a:lnTo>
                      <a:pt x="140" y="343"/>
                    </a:lnTo>
                    <a:lnTo>
                      <a:pt x="139" y="342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36" y="334"/>
                    </a:lnTo>
                    <a:lnTo>
                      <a:pt x="135" y="329"/>
                    </a:lnTo>
                    <a:lnTo>
                      <a:pt x="133" y="323"/>
                    </a:lnTo>
                    <a:lnTo>
                      <a:pt x="133" y="321"/>
                    </a:lnTo>
                    <a:lnTo>
                      <a:pt x="130" y="318"/>
                    </a:lnTo>
                    <a:lnTo>
                      <a:pt x="133" y="317"/>
                    </a:lnTo>
                    <a:lnTo>
                      <a:pt x="133" y="315"/>
                    </a:lnTo>
                    <a:lnTo>
                      <a:pt x="131" y="315"/>
                    </a:lnTo>
                    <a:lnTo>
                      <a:pt x="133" y="311"/>
                    </a:lnTo>
                    <a:lnTo>
                      <a:pt x="134" y="309"/>
                    </a:lnTo>
                    <a:lnTo>
                      <a:pt x="138" y="305"/>
                    </a:lnTo>
                    <a:lnTo>
                      <a:pt x="139" y="303"/>
                    </a:lnTo>
                    <a:lnTo>
                      <a:pt x="137" y="302"/>
                    </a:lnTo>
                    <a:lnTo>
                      <a:pt x="139" y="294"/>
                    </a:lnTo>
                    <a:lnTo>
                      <a:pt x="147" y="292"/>
                    </a:lnTo>
                    <a:lnTo>
                      <a:pt x="149" y="289"/>
                    </a:lnTo>
                    <a:lnTo>
                      <a:pt x="151" y="289"/>
                    </a:lnTo>
                    <a:lnTo>
                      <a:pt x="155" y="287"/>
                    </a:lnTo>
                    <a:lnTo>
                      <a:pt x="157" y="286"/>
                    </a:lnTo>
                    <a:lnTo>
                      <a:pt x="157" y="282"/>
                    </a:lnTo>
                    <a:lnTo>
                      <a:pt x="163" y="277"/>
                    </a:lnTo>
                    <a:lnTo>
                      <a:pt x="165" y="275"/>
                    </a:lnTo>
                    <a:lnTo>
                      <a:pt x="164" y="269"/>
                    </a:lnTo>
                    <a:lnTo>
                      <a:pt x="163" y="267"/>
                    </a:lnTo>
                    <a:lnTo>
                      <a:pt x="161" y="266"/>
                    </a:lnTo>
                    <a:lnTo>
                      <a:pt x="157" y="266"/>
                    </a:lnTo>
                    <a:lnTo>
                      <a:pt x="155" y="265"/>
                    </a:lnTo>
                    <a:lnTo>
                      <a:pt x="157" y="261"/>
                    </a:lnTo>
                    <a:lnTo>
                      <a:pt x="156" y="259"/>
                    </a:lnTo>
                    <a:lnTo>
                      <a:pt x="153" y="257"/>
                    </a:lnTo>
                    <a:lnTo>
                      <a:pt x="151" y="257"/>
                    </a:lnTo>
                    <a:lnTo>
                      <a:pt x="152" y="250"/>
                    </a:lnTo>
                    <a:lnTo>
                      <a:pt x="149" y="243"/>
                    </a:lnTo>
                    <a:lnTo>
                      <a:pt x="152" y="234"/>
                    </a:lnTo>
                    <a:lnTo>
                      <a:pt x="147" y="230"/>
                    </a:lnTo>
                    <a:lnTo>
                      <a:pt x="147" y="228"/>
                    </a:lnTo>
                    <a:lnTo>
                      <a:pt x="145" y="226"/>
                    </a:lnTo>
                    <a:lnTo>
                      <a:pt x="144" y="223"/>
                    </a:lnTo>
                    <a:lnTo>
                      <a:pt x="141" y="221"/>
                    </a:lnTo>
                    <a:lnTo>
                      <a:pt x="141" y="215"/>
                    </a:lnTo>
                    <a:lnTo>
                      <a:pt x="142" y="215"/>
                    </a:lnTo>
                    <a:lnTo>
                      <a:pt x="145" y="216"/>
                    </a:lnTo>
                    <a:lnTo>
                      <a:pt x="147" y="217"/>
                    </a:lnTo>
                    <a:lnTo>
                      <a:pt x="153" y="219"/>
                    </a:lnTo>
                    <a:lnTo>
                      <a:pt x="156" y="219"/>
                    </a:lnTo>
                    <a:lnTo>
                      <a:pt x="158" y="219"/>
                    </a:lnTo>
                    <a:lnTo>
                      <a:pt x="165" y="221"/>
                    </a:lnTo>
                    <a:lnTo>
                      <a:pt x="168" y="221"/>
                    </a:lnTo>
                    <a:lnTo>
                      <a:pt x="170" y="222"/>
                    </a:lnTo>
                    <a:lnTo>
                      <a:pt x="174" y="222"/>
                    </a:lnTo>
                    <a:lnTo>
                      <a:pt x="176" y="218"/>
                    </a:lnTo>
                    <a:lnTo>
                      <a:pt x="177" y="216"/>
                    </a:lnTo>
                    <a:lnTo>
                      <a:pt x="179" y="214"/>
                    </a:lnTo>
                    <a:lnTo>
                      <a:pt x="178" y="210"/>
                    </a:lnTo>
                    <a:lnTo>
                      <a:pt x="181" y="210"/>
                    </a:lnTo>
                    <a:lnTo>
                      <a:pt x="183" y="208"/>
                    </a:lnTo>
                    <a:lnTo>
                      <a:pt x="185" y="207"/>
                    </a:lnTo>
                    <a:lnTo>
                      <a:pt x="186" y="202"/>
                    </a:lnTo>
                    <a:lnTo>
                      <a:pt x="187" y="199"/>
                    </a:lnTo>
                    <a:lnTo>
                      <a:pt x="189" y="198"/>
                    </a:lnTo>
                    <a:lnTo>
                      <a:pt x="190" y="196"/>
                    </a:lnTo>
                    <a:lnTo>
                      <a:pt x="189" y="192"/>
                    </a:lnTo>
                    <a:lnTo>
                      <a:pt x="187" y="190"/>
                    </a:lnTo>
                    <a:lnTo>
                      <a:pt x="187" y="187"/>
                    </a:lnTo>
                    <a:lnTo>
                      <a:pt x="185" y="186"/>
                    </a:lnTo>
                    <a:lnTo>
                      <a:pt x="182" y="185"/>
                    </a:lnTo>
                    <a:lnTo>
                      <a:pt x="183" y="180"/>
                    </a:lnTo>
                    <a:lnTo>
                      <a:pt x="182" y="177"/>
                    </a:lnTo>
                    <a:lnTo>
                      <a:pt x="183" y="176"/>
                    </a:lnTo>
                    <a:lnTo>
                      <a:pt x="185" y="174"/>
                    </a:lnTo>
                    <a:lnTo>
                      <a:pt x="187" y="174"/>
                    </a:lnTo>
                    <a:lnTo>
                      <a:pt x="189" y="173"/>
                    </a:lnTo>
                    <a:lnTo>
                      <a:pt x="190" y="172"/>
                    </a:lnTo>
                    <a:lnTo>
                      <a:pt x="191" y="174"/>
                    </a:lnTo>
                    <a:lnTo>
                      <a:pt x="193" y="173"/>
                    </a:lnTo>
                    <a:lnTo>
                      <a:pt x="195" y="169"/>
                    </a:lnTo>
                    <a:lnTo>
                      <a:pt x="200" y="166"/>
                    </a:lnTo>
                    <a:lnTo>
                      <a:pt x="200" y="164"/>
                    </a:lnTo>
                    <a:lnTo>
                      <a:pt x="199" y="161"/>
                    </a:lnTo>
                    <a:lnTo>
                      <a:pt x="199" y="157"/>
                    </a:lnTo>
                    <a:lnTo>
                      <a:pt x="199" y="155"/>
                    </a:lnTo>
                    <a:lnTo>
                      <a:pt x="203" y="152"/>
                    </a:lnTo>
                    <a:lnTo>
                      <a:pt x="202" y="148"/>
                    </a:lnTo>
                    <a:lnTo>
                      <a:pt x="202" y="145"/>
                    </a:lnTo>
                    <a:lnTo>
                      <a:pt x="205" y="142"/>
                    </a:lnTo>
                    <a:lnTo>
                      <a:pt x="205" y="138"/>
                    </a:lnTo>
                    <a:lnTo>
                      <a:pt x="205" y="135"/>
                    </a:lnTo>
                    <a:lnTo>
                      <a:pt x="205" y="132"/>
                    </a:lnTo>
                    <a:lnTo>
                      <a:pt x="208" y="127"/>
                    </a:lnTo>
                    <a:lnTo>
                      <a:pt x="208" y="124"/>
                    </a:lnTo>
                    <a:lnTo>
                      <a:pt x="206" y="122"/>
                    </a:lnTo>
                    <a:lnTo>
                      <a:pt x="206" y="119"/>
                    </a:lnTo>
                    <a:lnTo>
                      <a:pt x="205" y="115"/>
                    </a:lnTo>
                    <a:lnTo>
                      <a:pt x="204" y="109"/>
                    </a:lnTo>
                    <a:lnTo>
                      <a:pt x="205" y="109"/>
                    </a:lnTo>
                    <a:lnTo>
                      <a:pt x="208" y="111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5" y="107"/>
                    </a:lnTo>
                    <a:lnTo>
                      <a:pt x="215" y="104"/>
                    </a:lnTo>
                    <a:lnTo>
                      <a:pt x="219" y="101"/>
                    </a:lnTo>
                    <a:lnTo>
                      <a:pt x="221" y="98"/>
                    </a:lnTo>
                    <a:lnTo>
                      <a:pt x="224" y="96"/>
                    </a:lnTo>
                    <a:lnTo>
                      <a:pt x="227" y="97"/>
                    </a:lnTo>
                    <a:lnTo>
                      <a:pt x="228" y="97"/>
                    </a:lnTo>
                    <a:lnTo>
                      <a:pt x="231" y="95"/>
                    </a:lnTo>
                    <a:lnTo>
                      <a:pt x="234" y="96"/>
                    </a:lnTo>
                    <a:lnTo>
                      <a:pt x="234" y="94"/>
                    </a:lnTo>
                    <a:lnTo>
                      <a:pt x="236" y="93"/>
                    </a:lnTo>
                    <a:lnTo>
                      <a:pt x="239" y="91"/>
                    </a:lnTo>
                    <a:lnTo>
                      <a:pt x="240" y="90"/>
                    </a:lnTo>
                    <a:lnTo>
                      <a:pt x="242" y="87"/>
                    </a:lnTo>
                    <a:lnTo>
                      <a:pt x="244" y="86"/>
                    </a:lnTo>
                    <a:lnTo>
                      <a:pt x="245" y="87"/>
                    </a:lnTo>
                    <a:lnTo>
                      <a:pt x="246" y="87"/>
                    </a:lnTo>
                    <a:lnTo>
                      <a:pt x="246" y="85"/>
                    </a:lnTo>
                    <a:lnTo>
                      <a:pt x="248" y="85"/>
                    </a:lnTo>
                    <a:lnTo>
                      <a:pt x="249" y="81"/>
                    </a:lnTo>
                    <a:lnTo>
                      <a:pt x="258" y="73"/>
                    </a:lnTo>
                    <a:lnTo>
                      <a:pt x="258" y="72"/>
                    </a:lnTo>
                    <a:lnTo>
                      <a:pt x="256" y="70"/>
                    </a:lnTo>
                    <a:lnTo>
                      <a:pt x="254" y="66"/>
                    </a:lnTo>
                    <a:lnTo>
                      <a:pt x="252" y="64"/>
                    </a:lnTo>
                    <a:lnTo>
                      <a:pt x="246" y="61"/>
                    </a:lnTo>
                    <a:lnTo>
                      <a:pt x="240" y="63"/>
                    </a:lnTo>
                    <a:lnTo>
                      <a:pt x="238" y="59"/>
                    </a:lnTo>
                    <a:lnTo>
                      <a:pt x="239" y="58"/>
                    </a:lnTo>
                    <a:lnTo>
                      <a:pt x="239" y="55"/>
                    </a:lnTo>
                    <a:lnTo>
                      <a:pt x="240" y="54"/>
                    </a:lnTo>
                    <a:lnTo>
                      <a:pt x="245" y="45"/>
                    </a:lnTo>
                    <a:lnTo>
                      <a:pt x="242" y="43"/>
                    </a:lnTo>
                    <a:lnTo>
                      <a:pt x="245" y="40"/>
                    </a:lnTo>
                    <a:lnTo>
                      <a:pt x="243" y="37"/>
                    </a:lnTo>
                    <a:lnTo>
                      <a:pt x="240" y="39"/>
                    </a:lnTo>
                    <a:lnTo>
                      <a:pt x="233" y="37"/>
                    </a:lnTo>
                    <a:lnTo>
                      <a:pt x="231" y="36"/>
                    </a:lnTo>
                    <a:lnTo>
                      <a:pt x="231" y="32"/>
                    </a:lnTo>
                    <a:lnTo>
                      <a:pt x="228" y="31"/>
                    </a:lnTo>
                    <a:lnTo>
                      <a:pt x="228" y="34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1" y="34"/>
                    </a:lnTo>
                    <a:lnTo>
                      <a:pt x="219" y="31"/>
                    </a:lnTo>
                    <a:lnTo>
                      <a:pt x="217" y="31"/>
                    </a:lnTo>
                    <a:lnTo>
                      <a:pt x="216" y="31"/>
                    </a:lnTo>
                    <a:lnTo>
                      <a:pt x="214" y="31"/>
                    </a:lnTo>
                    <a:lnTo>
                      <a:pt x="211" y="30"/>
                    </a:lnTo>
                    <a:lnTo>
                      <a:pt x="210" y="28"/>
                    </a:lnTo>
                    <a:lnTo>
                      <a:pt x="209" y="26"/>
                    </a:lnTo>
                    <a:lnTo>
                      <a:pt x="205" y="27"/>
                    </a:lnTo>
                    <a:lnTo>
                      <a:pt x="204" y="34"/>
                    </a:lnTo>
                    <a:lnTo>
                      <a:pt x="202" y="35"/>
                    </a:lnTo>
                    <a:lnTo>
                      <a:pt x="199" y="35"/>
                    </a:lnTo>
                    <a:lnTo>
                      <a:pt x="196" y="37"/>
                    </a:lnTo>
                    <a:lnTo>
                      <a:pt x="194" y="36"/>
                    </a:lnTo>
                    <a:lnTo>
                      <a:pt x="193" y="35"/>
                    </a:lnTo>
                    <a:lnTo>
                      <a:pt x="191" y="37"/>
                    </a:lnTo>
                    <a:lnTo>
                      <a:pt x="189" y="37"/>
                    </a:lnTo>
                    <a:lnTo>
                      <a:pt x="189" y="32"/>
                    </a:lnTo>
                    <a:lnTo>
                      <a:pt x="186" y="31"/>
                    </a:lnTo>
                    <a:lnTo>
                      <a:pt x="186" y="33"/>
                    </a:lnTo>
                    <a:lnTo>
                      <a:pt x="180" y="33"/>
                    </a:lnTo>
                    <a:lnTo>
                      <a:pt x="180" y="31"/>
                    </a:lnTo>
                    <a:lnTo>
                      <a:pt x="181" y="31"/>
                    </a:lnTo>
                    <a:lnTo>
                      <a:pt x="181" y="29"/>
                    </a:lnTo>
                    <a:lnTo>
                      <a:pt x="178" y="28"/>
                    </a:lnTo>
                    <a:lnTo>
                      <a:pt x="176" y="25"/>
                    </a:lnTo>
                    <a:lnTo>
                      <a:pt x="174" y="25"/>
                    </a:lnTo>
                    <a:lnTo>
                      <a:pt x="172" y="25"/>
                    </a:lnTo>
                    <a:lnTo>
                      <a:pt x="169" y="25"/>
                    </a:lnTo>
                    <a:lnTo>
                      <a:pt x="168" y="25"/>
                    </a:lnTo>
                    <a:lnTo>
                      <a:pt x="167" y="26"/>
                    </a:lnTo>
                    <a:lnTo>
                      <a:pt x="164" y="27"/>
                    </a:lnTo>
                    <a:lnTo>
                      <a:pt x="165" y="20"/>
                    </a:lnTo>
                    <a:lnTo>
                      <a:pt x="163" y="20"/>
                    </a:lnTo>
                    <a:lnTo>
                      <a:pt x="163" y="21"/>
                    </a:lnTo>
                    <a:lnTo>
                      <a:pt x="161" y="25"/>
                    </a:lnTo>
                    <a:lnTo>
                      <a:pt x="159" y="24"/>
                    </a:lnTo>
                    <a:lnTo>
                      <a:pt x="157" y="27"/>
                    </a:lnTo>
                    <a:lnTo>
                      <a:pt x="154" y="28"/>
                    </a:lnTo>
                    <a:lnTo>
                      <a:pt x="150" y="27"/>
                    </a:lnTo>
                    <a:lnTo>
                      <a:pt x="148" y="26"/>
                    </a:lnTo>
                    <a:lnTo>
                      <a:pt x="149" y="23"/>
                    </a:lnTo>
                    <a:lnTo>
                      <a:pt x="146" y="19"/>
                    </a:lnTo>
                    <a:lnTo>
                      <a:pt x="146" y="17"/>
                    </a:lnTo>
                    <a:lnTo>
                      <a:pt x="150" y="14"/>
                    </a:lnTo>
                    <a:lnTo>
                      <a:pt x="152" y="11"/>
                    </a:lnTo>
                    <a:lnTo>
                      <a:pt x="155" y="11"/>
                    </a:lnTo>
                    <a:lnTo>
                      <a:pt x="156" y="7"/>
                    </a:lnTo>
                    <a:lnTo>
                      <a:pt x="154" y="6"/>
                    </a:lnTo>
                    <a:lnTo>
                      <a:pt x="151" y="5"/>
                    </a:lnTo>
                    <a:lnTo>
                      <a:pt x="152" y="1"/>
                    </a:lnTo>
                    <a:lnTo>
                      <a:pt x="151" y="0"/>
                    </a:lnTo>
                    <a:lnTo>
                      <a:pt x="147" y="0"/>
                    </a:lnTo>
                    <a:lnTo>
                      <a:pt x="143" y="2"/>
                    </a:lnTo>
                    <a:lnTo>
                      <a:pt x="139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0" y="1"/>
                    </a:lnTo>
                    <a:lnTo>
                      <a:pt x="124" y="1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16" y="6"/>
                    </a:lnTo>
                    <a:lnTo>
                      <a:pt x="116" y="9"/>
                    </a:lnTo>
                    <a:lnTo>
                      <a:pt x="112" y="10"/>
                    </a:lnTo>
                    <a:lnTo>
                      <a:pt x="109" y="13"/>
                    </a:lnTo>
                    <a:lnTo>
                      <a:pt x="107" y="16"/>
                    </a:lnTo>
                    <a:lnTo>
                      <a:pt x="107" y="17"/>
                    </a:lnTo>
                    <a:lnTo>
                      <a:pt x="104" y="21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05" y="29"/>
                    </a:lnTo>
                    <a:lnTo>
                      <a:pt x="105" y="31"/>
                    </a:lnTo>
                    <a:lnTo>
                      <a:pt x="105" y="37"/>
                    </a:lnTo>
                    <a:lnTo>
                      <a:pt x="104" y="39"/>
                    </a:lnTo>
                    <a:lnTo>
                      <a:pt x="105" y="43"/>
                    </a:lnTo>
                    <a:lnTo>
                      <a:pt x="104" y="43"/>
                    </a:lnTo>
                    <a:lnTo>
                      <a:pt x="104" y="46"/>
                    </a:lnTo>
                    <a:lnTo>
                      <a:pt x="104" y="49"/>
                    </a:lnTo>
                    <a:lnTo>
                      <a:pt x="103" y="52"/>
                    </a:lnTo>
                    <a:lnTo>
                      <a:pt x="104" y="56"/>
                    </a:lnTo>
                    <a:lnTo>
                      <a:pt x="104" y="58"/>
                    </a:lnTo>
                    <a:lnTo>
                      <a:pt x="103" y="66"/>
                    </a:lnTo>
                    <a:lnTo>
                      <a:pt x="102" y="74"/>
                    </a:lnTo>
                    <a:lnTo>
                      <a:pt x="103" y="74"/>
                    </a:lnTo>
                    <a:lnTo>
                      <a:pt x="105" y="74"/>
                    </a:lnTo>
                    <a:lnTo>
                      <a:pt x="105" y="75"/>
                    </a:lnTo>
                    <a:lnTo>
                      <a:pt x="103" y="75"/>
                    </a:lnTo>
                    <a:lnTo>
                      <a:pt x="102" y="85"/>
                    </a:lnTo>
                    <a:lnTo>
                      <a:pt x="101" y="88"/>
                    </a:lnTo>
                    <a:lnTo>
                      <a:pt x="100" y="89"/>
                    </a:lnTo>
                    <a:lnTo>
                      <a:pt x="98" y="97"/>
                    </a:lnTo>
                    <a:lnTo>
                      <a:pt x="92" y="110"/>
                    </a:lnTo>
                    <a:lnTo>
                      <a:pt x="89" y="115"/>
                    </a:lnTo>
                    <a:lnTo>
                      <a:pt x="84" y="126"/>
                    </a:lnTo>
                    <a:lnTo>
                      <a:pt x="83" y="127"/>
                    </a:lnTo>
                    <a:lnTo>
                      <a:pt x="79" y="136"/>
                    </a:lnTo>
                    <a:lnTo>
                      <a:pt x="71" y="149"/>
                    </a:lnTo>
                    <a:lnTo>
                      <a:pt x="70" y="149"/>
                    </a:lnTo>
                    <a:lnTo>
                      <a:pt x="70" y="150"/>
                    </a:lnTo>
                    <a:lnTo>
                      <a:pt x="73" y="154"/>
                    </a:lnTo>
                    <a:lnTo>
                      <a:pt x="75" y="156"/>
                    </a:lnTo>
                    <a:lnTo>
                      <a:pt x="77" y="157"/>
                    </a:lnTo>
                    <a:lnTo>
                      <a:pt x="74" y="157"/>
                    </a:lnTo>
                    <a:lnTo>
                      <a:pt x="72" y="156"/>
                    </a:lnTo>
                    <a:lnTo>
                      <a:pt x="72" y="158"/>
                    </a:lnTo>
                    <a:lnTo>
                      <a:pt x="67" y="165"/>
                    </a:lnTo>
                    <a:lnTo>
                      <a:pt x="56" y="180"/>
                    </a:lnTo>
                    <a:lnTo>
                      <a:pt x="51" y="186"/>
                    </a:lnTo>
                    <a:lnTo>
                      <a:pt x="50" y="187"/>
                    </a:lnTo>
                    <a:lnTo>
                      <a:pt x="46" y="195"/>
                    </a:lnTo>
                    <a:lnTo>
                      <a:pt x="47" y="197"/>
                    </a:lnTo>
                    <a:lnTo>
                      <a:pt x="42" y="201"/>
                    </a:lnTo>
                    <a:lnTo>
                      <a:pt x="41" y="201"/>
                    </a:lnTo>
                    <a:lnTo>
                      <a:pt x="37" y="204"/>
                    </a:lnTo>
                    <a:lnTo>
                      <a:pt x="34" y="207"/>
                    </a:lnTo>
                    <a:lnTo>
                      <a:pt x="35" y="210"/>
                    </a:lnTo>
                    <a:lnTo>
                      <a:pt x="33" y="209"/>
                    </a:lnTo>
                    <a:lnTo>
                      <a:pt x="28" y="211"/>
                    </a:lnTo>
                    <a:lnTo>
                      <a:pt x="27" y="210"/>
                    </a:lnTo>
                    <a:lnTo>
                      <a:pt x="26" y="211"/>
                    </a:lnTo>
                    <a:lnTo>
                      <a:pt x="25" y="210"/>
                    </a:lnTo>
                    <a:lnTo>
                      <a:pt x="22" y="210"/>
                    </a:lnTo>
                    <a:lnTo>
                      <a:pt x="23" y="212"/>
                    </a:lnTo>
                    <a:lnTo>
                      <a:pt x="25" y="212"/>
                    </a:lnTo>
                    <a:lnTo>
                      <a:pt x="25" y="216"/>
                    </a:lnTo>
                    <a:lnTo>
                      <a:pt x="21" y="228"/>
                    </a:lnTo>
                    <a:lnTo>
                      <a:pt x="19" y="229"/>
                    </a:lnTo>
                    <a:lnTo>
                      <a:pt x="16" y="234"/>
                    </a:lnTo>
                    <a:lnTo>
                      <a:pt x="14" y="244"/>
                    </a:lnTo>
                    <a:lnTo>
                      <a:pt x="12" y="246"/>
                    </a:lnTo>
                    <a:lnTo>
                      <a:pt x="6" y="256"/>
                    </a:lnTo>
                    <a:lnTo>
                      <a:pt x="6" y="257"/>
                    </a:lnTo>
                    <a:lnTo>
                      <a:pt x="6" y="259"/>
                    </a:lnTo>
                    <a:lnTo>
                      <a:pt x="5" y="261"/>
                    </a:lnTo>
                    <a:lnTo>
                      <a:pt x="6" y="263"/>
                    </a:lnTo>
                    <a:lnTo>
                      <a:pt x="9" y="265"/>
                    </a:lnTo>
                    <a:lnTo>
                      <a:pt x="9" y="264"/>
                    </a:lnTo>
                    <a:lnTo>
                      <a:pt x="10" y="264"/>
                    </a:lnTo>
                    <a:lnTo>
                      <a:pt x="14" y="268"/>
                    </a:lnTo>
                    <a:lnTo>
                      <a:pt x="15" y="267"/>
                    </a:lnTo>
                    <a:lnTo>
                      <a:pt x="23" y="269"/>
                    </a:lnTo>
                    <a:lnTo>
                      <a:pt x="26" y="269"/>
                    </a:lnTo>
                    <a:lnTo>
                      <a:pt x="27" y="269"/>
                    </a:lnTo>
                    <a:lnTo>
                      <a:pt x="32" y="257"/>
                    </a:lnTo>
                    <a:lnTo>
                      <a:pt x="34" y="256"/>
                    </a:lnTo>
                    <a:lnTo>
                      <a:pt x="38" y="251"/>
                    </a:lnTo>
                    <a:lnTo>
                      <a:pt x="37" y="259"/>
                    </a:lnTo>
                    <a:lnTo>
                      <a:pt x="38" y="261"/>
                    </a:lnTo>
                    <a:lnTo>
                      <a:pt x="39" y="263"/>
                    </a:lnTo>
                    <a:lnTo>
                      <a:pt x="39" y="266"/>
                    </a:lnTo>
                    <a:lnTo>
                      <a:pt x="38" y="267"/>
                    </a:lnTo>
                    <a:lnTo>
                      <a:pt x="37" y="267"/>
                    </a:lnTo>
                    <a:lnTo>
                      <a:pt x="35" y="267"/>
                    </a:lnTo>
                    <a:lnTo>
                      <a:pt x="33" y="268"/>
                    </a:lnTo>
                    <a:lnTo>
                      <a:pt x="32" y="269"/>
                    </a:lnTo>
                    <a:lnTo>
                      <a:pt x="31" y="270"/>
                    </a:lnTo>
                    <a:lnTo>
                      <a:pt x="30" y="271"/>
                    </a:lnTo>
                    <a:lnTo>
                      <a:pt x="33" y="273"/>
                    </a:lnTo>
                    <a:lnTo>
                      <a:pt x="32" y="275"/>
                    </a:lnTo>
                    <a:lnTo>
                      <a:pt x="30" y="273"/>
                    </a:lnTo>
                    <a:lnTo>
                      <a:pt x="26" y="274"/>
                    </a:lnTo>
                    <a:lnTo>
                      <a:pt x="25" y="273"/>
                    </a:lnTo>
                    <a:lnTo>
                      <a:pt x="25" y="271"/>
                    </a:lnTo>
                    <a:lnTo>
                      <a:pt x="22" y="270"/>
                    </a:lnTo>
                    <a:lnTo>
                      <a:pt x="16" y="269"/>
                    </a:lnTo>
                    <a:lnTo>
                      <a:pt x="18" y="274"/>
                    </a:lnTo>
                    <a:lnTo>
                      <a:pt x="19" y="281"/>
                    </a:lnTo>
                    <a:lnTo>
                      <a:pt x="17" y="287"/>
                    </a:lnTo>
                    <a:lnTo>
                      <a:pt x="14" y="291"/>
                    </a:lnTo>
                    <a:lnTo>
                      <a:pt x="15" y="292"/>
                    </a:lnTo>
                    <a:lnTo>
                      <a:pt x="17" y="291"/>
                    </a:lnTo>
                    <a:lnTo>
                      <a:pt x="23" y="293"/>
                    </a:lnTo>
                    <a:lnTo>
                      <a:pt x="25" y="293"/>
                    </a:lnTo>
                    <a:lnTo>
                      <a:pt x="33" y="290"/>
                    </a:lnTo>
                    <a:lnTo>
                      <a:pt x="34" y="288"/>
                    </a:lnTo>
                    <a:lnTo>
                      <a:pt x="36" y="288"/>
                    </a:lnTo>
                    <a:lnTo>
                      <a:pt x="38" y="289"/>
                    </a:lnTo>
                    <a:lnTo>
                      <a:pt x="40" y="293"/>
                    </a:lnTo>
                    <a:lnTo>
                      <a:pt x="42" y="294"/>
                    </a:lnTo>
                    <a:lnTo>
                      <a:pt x="43" y="293"/>
                    </a:lnTo>
                    <a:lnTo>
                      <a:pt x="44" y="291"/>
                    </a:lnTo>
                    <a:lnTo>
                      <a:pt x="43" y="289"/>
                    </a:lnTo>
                    <a:lnTo>
                      <a:pt x="44" y="289"/>
                    </a:lnTo>
                    <a:lnTo>
                      <a:pt x="45" y="287"/>
                    </a:lnTo>
                    <a:lnTo>
                      <a:pt x="45" y="290"/>
                    </a:lnTo>
                    <a:lnTo>
                      <a:pt x="46" y="291"/>
                    </a:lnTo>
                    <a:lnTo>
                      <a:pt x="45" y="292"/>
                    </a:lnTo>
                    <a:lnTo>
                      <a:pt x="46" y="297"/>
                    </a:lnTo>
                    <a:lnTo>
                      <a:pt x="50" y="301"/>
                    </a:lnTo>
                    <a:lnTo>
                      <a:pt x="46" y="299"/>
                    </a:lnTo>
                    <a:lnTo>
                      <a:pt x="44" y="297"/>
                    </a:lnTo>
                    <a:lnTo>
                      <a:pt x="38" y="295"/>
                    </a:lnTo>
                    <a:lnTo>
                      <a:pt x="38" y="293"/>
                    </a:lnTo>
                    <a:lnTo>
                      <a:pt x="36" y="291"/>
                    </a:lnTo>
                    <a:lnTo>
                      <a:pt x="35" y="290"/>
                    </a:lnTo>
                    <a:lnTo>
                      <a:pt x="34" y="292"/>
                    </a:lnTo>
                    <a:lnTo>
                      <a:pt x="36" y="293"/>
                    </a:lnTo>
                    <a:lnTo>
                      <a:pt x="38" y="297"/>
                    </a:lnTo>
                    <a:lnTo>
                      <a:pt x="39" y="303"/>
                    </a:lnTo>
                    <a:lnTo>
                      <a:pt x="39" y="309"/>
                    </a:lnTo>
                    <a:lnTo>
                      <a:pt x="34" y="321"/>
                    </a:lnTo>
                    <a:lnTo>
                      <a:pt x="26" y="332"/>
                    </a:lnTo>
                    <a:lnTo>
                      <a:pt x="25" y="332"/>
                    </a:lnTo>
                    <a:lnTo>
                      <a:pt x="24" y="334"/>
                    </a:lnTo>
                    <a:lnTo>
                      <a:pt x="24" y="335"/>
                    </a:lnTo>
                    <a:lnTo>
                      <a:pt x="25" y="335"/>
                    </a:lnTo>
                    <a:lnTo>
                      <a:pt x="26" y="336"/>
                    </a:lnTo>
                    <a:lnTo>
                      <a:pt x="28" y="336"/>
                    </a:lnTo>
                    <a:lnTo>
                      <a:pt x="28" y="344"/>
                    </a:lnTo>
                    <a:lnTo>
                      <a:pt x="27" y="345"/>
                    </a:lnTo>
                    <a:lnTo>
                      <a:pt x="28" y="347"/>
                    </a:lnTo>
                    <a:lnTo>
                      <a:pt x="26" y="349"/>
                    </a:lnTo>
                    <a:lnTo>
                      <a:pt x="25" y="354"/>
                    </a:lnTo>
                    <a:lnTo>
                      <a:pt x="26" y="357"/>
                    </a:lnTo>
                    <a:lnTo>
                      <a:pt x="25" y="358"/>
                    </a:lnTo>
                    <a:lnTo>
                      <a:pt x="21" y="365"/>
                    </a:lnTo>
                    <a:lnTo>
                      <a:pt x="22" y="371"/>
                    </a:lnTo>
                    <a:lnTo>
                      <a:pt x="19" y="377"/>
                    </a:lnTo>
                    <a:lnTo>
                      <a:pt x="18" y="380"/>
                    </a:lnTo>
                    <a:lnTo>
                      <a:pt x="14" y="386"/>
                    </a:lnTo>
                    <a:lnTo>
                      <a:pt x="12" y="386"/>
                    </a:lnTo>
                    <a:lnTo>
                      <a:pt x="12" y="388"/>
                    </a:lnTo>
                    <a:lnTo>
                      <a:pt x="12" y="391"/>
                    </a:lnTo>
                    <a:lnTo>
                      <a:pt x="9" y="394"/>
                    </a:lnTo>
                    <a:lnTo>
                      <a:pt x="8" y="395"/>
                    </a:lnTo>
                    <a:lnTo>
                      <a:pt x="8" y="398"/>
                    </a:lnTo>
                    <a:lnTo>
                      <a:pt x="0" y="406"/>
                    </a:lnTo>
                    <a:lnTo>
                      <a:pt x="0" y="408"/>
                    </a:lnTo>
                    <a:lnTo>
                      <a:pt x="1" y="408"/>
                    </a:lnTo>
                    <a:lnTo>
                      <a:pt x="2" y="409"/>
                    </a:lnTo>
                    <a:lnTo>
                      <a:pt x="1" y="410"/>
                    </a:lnTo>
                    <a:lnTo>
                      <a:pt x="2" y="411"/>
                    </a:lnTo>
                    <a:lnTo>
                      <a:pt x="3" y="410"/>
                    </a:lnTo>
                    <a:lnTo>
                      <a:pt x="4" y="410"/>
                    </a:lnTo>
                    <a:lnTo>
                      <a:pt x="4" y="409"/>
                    </a:lnTo>
                    <a:lnTo>
                      <a:pt x="7" y="408"/>
                    </a:lnTo>
                    <a:lnTo>
                      <a:pt x="8" y="408"/>
                    </a:lnTo>
                    <a:lnTo>
                      <a:pt x="9" y="407"/>
                    </a:lnTo>
                    <a:lnTo>
                      <a:pt x="11" y="407"/>
                    </a:lnTo>
                    <a:lnTo>
                      <a:pt x="13" y="407"/>
                    </a:lnTo>
                    <a:lnTo>
                      <a:pt x="17" y="407"/>
                    </a:lnTo>
                    <a:lnTo>
                      <a:pt x="21" y="408"/>
                    </a:lnTo>
                    <a:lnTo>
                      <a:pt x="21" y="407"/>
                    </a:lnTo>
                    <a:lnTo>
                      <a:pt x="21" y="406"/>
                    </a:lnTo>
                    <a:lnTo>
                      <a:pt x="23" y="406"/>
                    </a:lnTo>
                    <a:lnTo>
                      <a:pt x="26" y="406"/>
                    </a:lnTo>
                    <a:lnTo>
                      <a:pt x="36" y="412"/>
                    </a:lnTo>
                    <a:lnTo>
                      <a:pt x="40" y="413"/>
                    </a:lnTo>
                    <a:lnTo>
                      <a:pt x="42" y="416"/>
                    </a:lnTo>
                    <a:lnTo>
                      <a:pt x="44" y="416"/>
                    </a:lnTo>
                    <a:lnTo>
                      <a:pt x="50" y="417"/>
                    </a:lnTo>
                    <a:lnTo>
                      <a:pt x="55" y="420"/>
                    </a:lnTo>
                    <a:lnTo>
                      <a:pt x="60" y="425"/>
                    </a:lnTo>
                    <a:lnTo>
                      <a:pt x="65" y="427"/>
                    </a:lnTo>
                    <a:lnTo>
                      <a:pt x="74" y="428"/>
                    </a:lnTo>
                    <a:lnTo>
                      <a:pt x="79" y="426"/>
                    </a:lnTo>
                    <a:lnTo>
                      <a:pt x="96" y="419"/>
                    </a:lnTo>
                    <a:lnTo>
                      <a:pt x="101" y="420"/>
                    </a:lnTo>
                    <a:lnTo>
                      <a:pt x="103" y="421"/>
                    </a:lnTo>
                    <a:lnTo>
                      <a:pt x="104" y="420"/>
                    </a:lnTo>
                    <a:lnTo>
                      <a:pt x="103" y="418"/>
                    </a:lnTo>
                    <a:lnTo>
                      <a:pt x="103" y="415"/>
                    </a:lnTo>
                    <a:lnTo>
                      <a:pt x="102" y="413"/>
                    </a:lnTo>
                    <a:lnTo>
                      <a:pt x="103" y="412"/>
                    </a:lnTo>
                    <a:lnTo>
                      <a:pt x="102" y="408"/>
                    </a:lnTo>
                    <a:lnTo>
                      <a:pt x="103" y="405"/>
                    </a:lnTo>
                    <a:lnTo>
                      <a:pt x="103" y="403"/>
                    </a:lnTo>
                    <a:lnTo>
                      <a:pt x="103" y="401"/>
                    </a:lnTo>
                    <a:lnTo>
                      <a:pt x="102" y="400"/>
                    </a:lnTo>
                    <a:lnTo>
                      <a:pt x="103" y="399"/>
                    </a:lnTo>
                    <a:lnTo>
                      <a:pt x="104" y="393"/>
                    </a:lnTo>
                    <a:lnTo>
                      <a:pt x="102" y="391"/>
                    </a:lnTo>
                    <a:lnTo>
                      <a:pt x="101" y="388"/>
                    </a:lnTo>
                    <a:lnTo>
                      <a:pt x="102" y="387"/>
                    </a:lnTo>
                    <a:lnTo>
                      <a:pt x="104" y="386"/>
                    </a:lnTo>
                    <a:lnTo>
                      <a:pt x="104" y="382"/>
                    </a:lnTo>
                    <a:lnTo>
                      <a:pt x="108" y="379"/>
                    </a:lnTo>
                    <a:lnTo>
                      <a:pt x="109" y="376"/>
                    </a:lnTo>
                    <a:lnTo>
                      <a:pt x="111" y="372"/>
                    </a:lnTo>
                    <a:lnTo>
                      <a:pt x="117" y="370"/>
                    </a:lnTo>
                    <a:lnTo>
                      <a:pt x="122" y="366"/>
                    </a:lnTo>
                    <a:lnTo>
                      <a:pt x="122" y="364"/>
                    </a:lnTo>
                    <a:lnTo>
                      <a:pt x="125" y="361"/>
                    </a:lnTo>
                    <a:lnTo>
                      <a:pt x="125" y="358"/>
                    </a:lnTo>
                    <a:lnTo>
                      <a:pt x="127" y="356"/>
                    </a:lnTo>
                    <a:lnTo>
                      <a:pt x="128" y="356"/>
                    </a:lnTo>
                    <a:lnTo>
                      <a:pt x="132" y="357"/>
                    </a:lnTo>
                    <a:lnTo>
                      <a:pt x="135" y="355"/>
                    </a:lnTo>
                    <a:lnTo>
                      <a:pt x="137" y="354"/>
                    </a:lnTo>
                    <a:lnTo>
                      <a:pt x="139" y="356"/>
                    </a:lnTo>
                    <a:lnTo>
                      <a:pt x="142" y="356"/>
                    </a:lnTo>
                    <a:lnTo>
                      <a:pt x="145" y="349"/>
                    </a:lnTo>
                    <a:lnTo>
                      <a:pt x="146" y="348"/>
                    </a:lnTo>
                    <a:lnTo>
                      <a:pt x="147" y="345"/>
                    </a:lnTo>
                    <a:lnTo>
                      <a:pt x="151" y="34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6" name="Freeform 311" descr="25%"/>
              <p:cNvSpPr>
                <a:spLocks/>
              </p:cNvSpPr>
              <p:nvPr/>
            </p:nvSpPr>
            <p:spPr bwMode="auto">
              <a:xfrm>
                <a:off x="5788025" y="4797425"/>
                <a:ext cx="1155700" cy="1069975"/>
              </a:xfrm>
              <a:custGeom>
                <a:avLst/>
                <a:gdLst>
                  <a:gd name="T0" fmla="*/ 2147483647 w 728"/>
                  <a:gd name="T1" fmla="*/ 2147483647 h 674"/>
                  <a:gd name="T2" fmla="*/ 2147483647 w 728"/>
                  <a:gd name="T3" fmla="*/ 2147483647 h 674"/>
                  <a:gd name="T4" fmla="*/ 2147483647 w 728"/>
                  <a:gd name="T5" fmla="*/ 2147483647 h 674"/>
                  <a:gd name="T6" fmla="*/ 2147483647 w 728"/>
                  <a:gd name="T7" fmla="*/ 2147483647 h 674"/>
                  <a:gd name="T8" fmla="*/ 2147483647 w 728"/>
                  <a:gd name="T9" fmla="*/ 2147483647 h 674"/>
                  <a:gd name="T10" fmla="*/ 2147483647 w 728"/>
                  <a:gd name="T11" fmla="*/ 2147483647 h 674"/>
                  <a:gd name="T12" fmla="*/ 2147483647 w 728"/>
                  <a:gd name="T13" fmla="*/ 2147483647 h 674"/>
                  <a:gd name="T14" fmla="*/ 2147483647 w 728"/>
                  <a:gd name="T15" fmla="*/ 2147483647 h 674"/>
                  <a:gd name="T16" fmla="*/ 2147483647 w 728"/>
                  <a:gd name="T17" fmla="*/ 2147483647 h 674"/>
                  <a:gd name="T18" fmla="*/ 2147483647 w 728"/>
                  <a:gd name="T19" fmla="*/ 2147483647 h 674"/>
                  <a:gd name="T20" fmla="*/ 2147483647 w 728"/>
                  <a:gd name="T21" fmla="*/ 2147483647 h 674"/>
                  <a:gd name="T22" fmla="*/ 2147483647 w 728"/>
                  <a:gd name="T23" fmla="*/ 2147483647 h 674"/>
                  <a:gd name="T24" fmla="*/ 2147483647 w 728"/>
                  <a:gd name="T25" fmla="*/ 2147483647 h 674"/>
                  <a:gd name="T26" fmla="*/ 2147483647 w 728"/>
                  <a:gd name="T27" fmla="*/ 2147483647 h 674"/>
                  <a:gd name="T28" fmla="*/ 2147483647 w 728"/>
                  <a:gd name="T29" fmla="*/ 2147483647 h 674"/>
                  <a:gd name="T30" fmla="*/ 2147483647 w 728"/>
                  <a:gd name="T31" fmla="*/ 2147483647 h 674"/>
                  <a:gd name="T32" fmla="*/ 2147483647 w 728"/>
                  <a:gd name="T33" fmla="*/ 2147483647 h 674"/>
                  <a:gd name="T34" fmla="*/ 2147483647 w 728"/>
                  <a:gd name="T35" fmla="*/ 2147483647 h 674"/>
                  <a:gd name="T36" fmla="*/ 2147483647 w 728"/>
                  <a:gd name="T37" fmla="*/ 2147483647 h 674"/>
                  <a:gd name="T38" fmla="*/ 2147483647 w 728"/>
                  <a:gd name="T39" fmla="*/ 2147483647 h 674"/>
                  <a:gd name="T40" fmla="*/ 2147483647 w 728"/>
                  <a:gd name="T41" fmla="*/ 2147483647 h 674"/>
                  <a:gd name="T42" fmla="*/ 2147483647 w 728"/>
                  <a:gd name="T43" fmla="*/ 2147483647 h 674"/>
                  <a:gd name="T44" fmla="*/ 2147483647 w 728"/>
                  <a:gd name="T45" fmla="*/ 2147483647 h 674"/>
                  <a:gd name="T46" fmla="*/ 2147483647 w 728"/>
                  <a:gd name="T47" fmla="*/ 2147483647 h 674"/>
                  <a:gd name="T48" fmla="*/ 2147483647 w 728"/>
                  <a:gd name="T49" fmla="*/ 2147483647 h 674"/>
                  <a:gd name="T50" fmla="*/ 2147483647 w 728"/>
                  <a:gd name="T51" fmla="*/ 2147483647 h 674"/>
                  <a:gd name="T52" fmla="*/ 2147483647 w 728"/>
                  <a:gd name="T53" fmla="*/ 2147483647 h 674"/>
                  <a:gd name="T54" fmla="*/ 2147483647 w 728"/>
                  <a:gd name="T55" fmla="*/ 2147483647 h 674"/>
                  <a:gd name="T56" fmla="*/ 2147483647 w 728"/>
                  <a:gd name="T57" fmla="*/ 2147483647 h 674"/>
                  <a:gd name="T58" fmla="*/ 2147483647 w 728"/>
                  <a:gd name="T59" fmla="*/ 2147483647 h 674"/>
                  <a:gd name="T60" fmla="*/ 2147483647 w 728"/>
                  <a:gd name="T61" fmla="*/ 2147483647 h 674"/>
                  <a:gd name="T62" fmla="*/ 2147483647 w 728"/>
                  <a:gd name="T63" fmla="*/ 2147483647 h 674"/>
                  <a:gd name="T64" fmla="*/ 2147483647 w 728"/>
                  <a:gd name="T65" fmla="*/ 2147483647 h 674"/>
                  <a:gd name="T66" fmla="*/ 2147483647 w 728"/>
                  <a:gd name="T67" fmla="*/ 2147483647 h 674"/>
                  <a:gd name="T68" fmla="*/ 2147483647 w 728"/>
                  <a:gd name="T69" fmla="*/ 2147483647 h 674"/>
                  <a:gd name="T70" fmla="*/ 2147483647 w 728"/>
                  <a:gd name="T71" fmla="*/ 2147483647 h 674"/>
                  <a:gd name="T72" fmla="*/ 2147483647 w 728"/>
                  <a:gd name="T73" fmla="*/ 2147483647 h 674"/>
                  <a:gd name="T74" fmla="*/ 2147483647 w 728"/>
                  <a:gd name="T75" fmla="*/ 2147483647 h 674"/>
                  <a:gd name="T76" fmla="*/ 2147483647 w 728"/>
                  <a:gd name="T77" fmla="*/ 2147483647 h 674"/>
                  <a:gd name="T78" fmla="*/ 2147483647 w 728"/>
                  <a:gd name="T79" fmla="*/ 2147483647 h 674"/>
                  <a:gd name="T80" fmla="*/ 2147483647 w 728"/>
                  <a:gd name="T81" fmla="*/ 2147483647 h 674"/>
                  <a:gd name="T82" fmla="*/ 2147483647 w 728"/>
                  <a:gd name="T83" fmla="*/ 2147483647 h 674"/>
                  <a:gd name="T84" fmla="*/ 2147483647 w 728"/>
                  <a:gd name="T85" fmla="*/ 2147483647 h 674"/>
                  <a:gd name="T86" fmla="*/ 2147483647 w 728"/>
                  <a:gd name="T87" fmla="*/ 2147483647 h 674"/>
                  <a:gd name="T88" fmla="*/ 2147483647 w 728"/>
                  <a:gd name="T89" fmla="*/ 2147483647 h 674"/>
                  <a:gd name="T90" fmla="*/ 2147483647 w 728"/>
                  <a:gd name="T91" fmla="*/ 2147483647 h 674"/>
                  <a:gd name="T92" fmla="*/ 2147483647 w 728"/>
                  <a:gd name="T93" fmla="*/ 2147483647 h 674"/>
                  <a:gd name="T94" fmla="*/ 2147483647 w 728"/>
                  <a:gd name="T95" fmla="*/ 2147483647 h 674"/>
                  <a:gd name="T96" fmla="*/ 2147483647 w 728"/>
                  <a:gd name="T97" fmla="*/ 2147483647 h 674"/>
                  <a:gd name="T98" fmla="*/ 2147483647 w 728"/>
                  <a:gd name="T99" fmla="*/ 2147483647 h 674"/>
                  <a:gd name="T100" fmla="*/ 2147483647 w 728"/>
                  <a:gd name="T101" fmla="*/ 2147483647 h 674"/>
                  <a:gd name="T102" fmla="*/ 2147483647 w 728"/>
                  <a:gd name="T103" fmla="*/ 2147483647 h 674"/>
                  <a:gd name="T104" fmla="*/ 2147483647 w 728"/>
                  <a:gd name="T105" fmla="*/ 2147483647 h 674"/>
                  <a:gd name="T106" fmla="*/ 2147483647 w 728"/>
                  <a:gd name="T107" fmla="*/ 2147483647 h 674"/>
                  <a:gd name="T108" fmla="*/ 2147483647 w 728"/>
                  <a:gd name="T109" fmla="*/ 2147483647 h 674"/>
                  <a:gd name="T110" fmla="*/ 2147483647 w 728"/>
                  <a:gd name="T111" fmla="*/ 2147483647 h 674"/>
                  <a:gd name="T112" fmla="*/ 2147483647 w 728"/>
                  <a:gd name="T113" fmla="*/ 2147483647 h 674"/>
                  <a:gd name="T114" fmla="*/ 2147483647 w 728"/>
                  <a:gd name="T115" fmla="*/ 2147483647 h 674"/>
                  <a:gd name="T116" fmla="*/ 2147483647 w 728"/>
                  <a:gd name="T117" fmla="*/ 2147483647 h 674"/>
                  <a:gd name="T118" fmla="*/ 2147483647 w 728"/>
                  <a:gd name="T119" fmla="*/ 2147483647 h 674"/>
                  <a:gd name="T120" fmla="*/ 2147483647 w 728"/>
                  <a:gd name="T121" fmla="*/ 2147483647 h 6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28"/>
                  <a:gd name="T184" fmla="*/ 0 h 674"/>
                  <a:gd name="T185" fmla="*/ 728 w 728"/>
                  <a:gd name="T186" fmla="*/ 674 h 6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28" h="674">
                    <a:moveTo>
                      <a:pt x="50" y="471"/>
                    </a:moveTo>
                    <a:lnTo>
                      <a:pt x="49" y="470"/>
                    </a:lnTo>
                    <a:lnTo>
                      <a:pt x="44" y="470"/>
                    </a:lnTo>
                    <a:lnTo>
                      <a:pt x="43" y="471"/>
                    </a:lnTo>
                    <a:lnTo>
                      <a:pt x="40" y="471"/>
                    </a:lnTo>
                    <a:lnTo>
                      <a:pt x="39" y="472"/>
                    </a:lnTo>
                    <a:lnTo>
                      <a:pt x="38" y="471"/>
                    </a:lnTo>
                    <a:lnTo>
                      <a:pt x="37" y="466"/>
                    </a:lnTo>
                    <a:lnTo>
                      <a:pt x="37" y="464"/>
                    </a:lnTo>
                    <a:lnTo>
                      <a:pt x="35" y="463"/>
                    </a:lnTo>
                    <a:lnTo>
                      <a:pt x="34" y="458"/>
                    </a:lnTo>
                    <a:lnTo>
                      <a:pt x="32" y="452"/>
                    </a:lnTo>
                    <a:lnTo>
                      <a:pt x="32" y="450"/>
                    </a:lnTo>
                    <a:lnTo>
                      <a:pt x="29" y="447"/>
                    </a:lnTo>
                    <a:lnTo>
                      <a:pt x="32" y="446"/>
                    </a:lnTo>
                    <a:lnTo>
                      <a:pt x="32" y="444"/>
                    </a:lnTo>
                    <a:lnTo>
                      <a:pt x="30" y="444"/>
                    </a:lnTo>
                    <a:lnTo>
                      <a:pt x="32" y="440"/>
                    </a:lnTo>
                    <a:lnTo>
                      <a:pt x="33" y="438"/>
                    </a:lnTo>
                    <a:lnTo>
                      <a:pt x="37" y="434"/>
                    </a:lnTo>
                    <a:lnTo>
                      <a:pt x="38" y="432"/>
                    </a:lnTo>
                    <a:lnTo>
                      <a:pt x="36" y="431"/>
                    </a:lnTo>
                    <a:lnTo>
                      <a:pt x="38" y="423"/>
                    </a:lnTo>
                    <a:lnTo>
                      <a:pt x="46" y="421"/>
                    </a:lnTo>
                    <a:lnTo>
                      <a:pt x="48" y="418"/>
                    </a:lnTo>
                    <a:lnTo>
                      <a:pt x="50" y="418"/>
                    </a:lnTo>
                    <a:lnTo>
                      <a:pt x="54" y="416"/>
                    </a:lnTo>
                    <a:lnTo>
                      <a:pt x="56" y="415"/>
                    </a:lnTo>
                    <a:lnTo>
                      <a:pt x="56" y="411"/>
                    </a:lnTo>
                    <a:lnTo>
                      <a:pt x="62" y="406"/>
                    </a:lnTo>
                    <a:lnTo>
                      <a:pt x="64" y="404"/>
                    </a:lnTo>
                    <a:lnTo>
                      <a:pt x="63" y="398"/>
                    </a:lnTo>
                    <a:lnTo>
                      <a:pt x="62" y="396"/>
                    </a:lnTo>
                    <a:lnTo>
                      <a:pt x="60" y="395"/>
                    </a:lnTo>
                    <a:lnTo>
                      <a:pt x="56" y="395"/>
                    </a:lnTo>
                    <a:lnTo>
                      <a:pt x="54" y="394"/>
                    </a:lnTo>
                    <a:lnTo>
                      <a:pt x="56" y="390"/>
                    </a:lnTo>
                    <a:lnTo>
                      <a:pt x="55" y="388"/>
                    </a:lnTo>
                    <a:lnTo>
                      <a:pt x="52" y="386"/>
                    </a:lnTo>
                    <a:lnTo>
                      <a:pt x="50" y="386"/>
                    </a:lnTo>
                    <a:lnTo>
                      <a:pt x="51" y="379"/>
                    </a:lnTo>
                    <a:lnTo>
                      <a:pt x="48" y="372"/>
                    </a:lnTo>
                    <a:lnTo>
                      <a:pt x="51" y="363"/>
                    </a:lnTo>
                    <a:lnTo>
                      <a:pt x="46" y="359"/>
                    </a:lnTo>
                    <a:lnTo>
                      <a:pt x="46" y="357"/>
                    </a:lnTo>
                    <a:lnTo>
                      <a:pt x="44" y="355"/>
                    </a:lnTo>
                    <a:lnTo>
                      <a:pt x="43" y="352"/>
                    </a:lnTo>
                    <a:lnTo>
                      <a:pt x="40" y="350"/>
                    </a:lnTo>
                    <a:lnTo>
                      <a:pt x="40" y="344"/>
                    </a:lnTo>
                    <a:lnTo>
                      <a:pt x="41" y="344"/>
                    </a:lnTo>
                    <a:lnTo>
                      <a:pt x="44" y="345"/>
                    </a:lnTo>
                    <a:lnTo>
                      <a:pt x="46" y="346"/>
                    </a:lnTo>
                    <a:lnTo>
                      <a:pt x="52" y="348"/>
                    </a:lnTo>
                    <a:lnTo>
                      <a:pt x="55" y="348"/>
                    </a:lnTo>
                    <a:lnTo>
                      <a:pt x="57" y="348"/>
                    </a:lnTo>
                    <a:lnTo>
                      <a:pt x="64" y="350"/>
                    </a:lnTo>
                    <a:lnTo>
                      <a:pt x="67" y="350"/>
                    </a:lnTo>
                    <a:lnTo>
                      <a:pt x="69" y="351"/>
                    </a:lnTo>
                    <a:lnTo>
                      <a:pt x="73" y="351"/>
                    </a:lnTo>
                    <a:lnTo>
                      <a:pt x="75" y="347"/>
                    </a:lnTo>
                    <a:lnTo>
                      <a:pt x="76" y="345"/>
                    </a:lnTo>
                    <a:lnTo>
                      <a:pt x="78" y="343"/>
                    </a:lnTo>
                    <a:lnTo>
                      <a:pt x="77" y="339"/>
                    </a:lnTo>
                    <a:lnTo>
                      <a:pt x="80" y="339"/>
                    </a:lnTo>
                    <a:lnTo>
                      <a:pt x="82" y="337"/>
                    </a:lnTo>
                    <a:lnTo>
                      <a:pt x="84" y="336"/>
                    </a:lnTo>
                    <a:lnTo>
                      <a:pt x="85" y="331"/>
                    </a:lnTo>
                    <a:lnTo>
                      <a:pt x="86" y="328"/>
                    </a:lnTo>
                    <a:lnTo>
                      <a:pt x="88" y="327"/>
                    </a:lnTo>
                    <a:lnTo>
                      <a:pt x="89" y="325"/>
                    </a:lnTo>
                    <a:lnTo>
                      <a:pt x="88" y="321"/>
                    </a:lnTo>
                    <a:lnTo>
                      <a:pt x="86" y="319"/>
                    </a:lnTo>
                    <a:lnTo>
                      <a:pt x="86" y="316"/>
                    </a:lnTo>
                    <a:lnTo>
                      <a:pt x="84" y="315"/>
                    </a:lnTo>
                    <a:lnTo>
                      <a:pt x="81" y="314"/>
                    </a:lnTo>
                    <a:lnTo>
                      <a:pt x="82" y="309"/>
                    </a:lnTo>
                    <a:lnTo>
                      <a:pt x="81" y="306"/>
                    </a:lnTo>
                    <a:lnTo>
                      <a:pt x="82" y="305"/>
                    </a:lnTo>
                    <a:lnTo>
                      <a:pt x="84" y="303"/>
                    </a:lnTo>
                    <a:lnTo>
                      <a:pt x="86" y="303"/>
                    </a:lnTo>
                    <a:lnTo>
                      <a:pt x="88" y="302"/>
                    </a:lnTo>
                    <a:lnTo>
                      <a:pt x="89" y="301"/>
                    </a:lnTo>
                    <a:lnTo>
                      <a:pt x="90" y="303"/>
                    </a:lnTo>
                    <a:lnTo>
                      <a:pt x="92" y="302"/>
                    </a:lnTo>
                    <a:lnTo>
                      <a:pt x="94" y="298"/>
                    </a:lnTo>
                    <a:lnTo>
                      <a:pt x="99" y="295"/>
                    </a:lnTo>
                    <a:lnTo>
                      <a:pt x="99" y="293"/>
                    </a:lnTo>
                    <a:lnTo>
                      <a:pt x="98" y="290"/>
                    </a:lnTo>
                    <a:lnTo>
                      <a:pt x="98" y="286"/>
                    </a:lnTo>
                    <a:lnTo>
                      <a:pt x="98" y="284"/>
                    </a:lnTo>
                    <a:lnTo>
                      <a:pt x="102" y="281"/>
                    </a:lnTo>
                    <a:lnTo>
                      <a:pt x="101" y="277"/>
                    </a:lnTo>
                    <a:lnTo>
                      <a:pt x="101" y="274"/>
                    </a:lnTo>
                    <a:lnTo>
                      <a:pt x="104" y="271"/>
                    </a:lnTo>
                    <a:lnTo>
                      <a:pt x="104" y="267"/>
                    </a:lnTo>
                    <a:lnTo>
                      <a:pt x="104" y="264"/>
                    </a:lnTo>
                    <a:lnTo>
                      <a:pt x="104" y="261"/>
                    </a:lnTo>
                    <a:lnTo>
                      <a:pt x="107" y="256"/>
                    </a:lnTo>
                    <a:lnTo>
                      <a:pt x="107" y="253"/>
                    </a:lnTo>
                    <a:lnTo>
                      <a:pt x="105" y="251"/>
                    </a:lnTo>
                    <a:lnTo>
                      <a:pt x="105" y="248"/>
                    </a:lnTo>
                    <a:lnTo>
                      <a:pt x="104" y="244"/>
                    </a:lnTo>
                    <a:lnTo>
                      <a:pt x="103" y="238"/>
                    </a:lnTo>
                    <a:lnTo>
                      <a:pt x="104" y="238"/>
                    </a:lnTo>
                    <a:lnTo>
                      <a:pt x="107" y="240"/>
                    </a:lnTo>
                    <a:lnTo>
                      <a:pt x="110" y="240"/>
                    </a:lnTo>
                    <a:lnTo>
                      <a:pt x="110" y="239"/>
                    </a:lnTo>
                    <a:lnTo>
                      <a:pt x="114" y="236"/>
                    </a:lnTo>
                    <a:lnTo>
                      <a:pt x="114" y="233"/>
                    </a:lnTo>
                    <a:lnTo>
                      <a:pt x="118" y="230"/>
                    </a:lnTo>
                    <a:lnTo>
                      <a:pt x="120" y="227"/>
                    </a:lnTo>
                    <a:lnTo>
                      <a:pt x="123" y="225"/>
                    </a:lnTo>
                    <a:lnTo>
                      <a:pt x="126" y="226"/>
                    </a:lnTo>
                    <a:lnTo>
                      <a:pt x="127" y="226"/>
                    </a:lnTo>
                    <a:lnTo>
                      <a:pt x="130" y="224"/>
                    </a:lnTo>
                    <a:lnTo>
                      <a:pt x="133" y="225"/>
                    </a:lnTo>
                    <a:lnTo>
                      <a:pt x="133" y="223"/>
                    </a:lnTo>
                    <a:lnTo>
                      <a:pt x="135" y="222"/>
                    </a:lnTo>
                    <a:lnTo>
                      <a:pt x="138" y="220"/>
                    </a:lnTo>
                    <a:lnTo>
                      <a:pt x="139" y="219"/>
                    </a:lnTo>
                    <a:lnTo>
                      <a:pt x="141" y="216"/>
                    </a:lnTo>
                    <a:lnTo>
                      <a:pt x="143" y="215"/>
                    </a:lnTo>
                    <a:lnTo>
                      <a:pt x="144" y="216"/>
                    </a:lnTo>
                    <a:lnTo>
                      <a:pt x="145" y="216"/>
                    </a:lnTo>
                    <a:lnTo>
                      <a:pt x="145" y="214"/>
                    </a:lnTo>
                    <a:lnTo>
                      <a:pt x="147" y="214"/>
                    </a:lnTo>
                    <a:lnTo>
                      <a:pt x="148" y="210"/>
                    </a:lnTo>
                    <a:lnTo>
                      <a:pt x="157" y="202"/>
                    </a:lnTo>
                    <a:lnTo>
                      <a:pt x="157" y="201"/>
                    </a:lnTo>
                    <a:lnTo>
                      <a:pt x="155" y="199"/>
                    </a:lnTo>
                    <a:lnTo>
                      <a:pt x="153" y="195"/>
                    </a:lnTo>
                    <a:lnTo>
                      <a:pt x="151" y="193"/>
                    </a:lnTo>
                    <a:lnTo>
                      <a:pt x="145" y="190"/>
                    </a:lnTo>
                    <a:lnTo>
                      <a:pt x="139" y="192"/>
                    </a:lnTo>
                    <a:lnTo>
                      <a:pt x="137" y="188"/>
                    </a:lnTo>
                    <a:lnTo>
                      <a:pt x="138" y="187"/>
                    </a:lnTo>
                    <a:lnTo>
                      <a:pt x="138" y="184"/>
                    </a:lnTo>
                    <a:lnTo>
                      <a:pt x="139" y="183"/>
                    </a:lnTo>
                    <a:lnTo>
                      <a:pt x="144" y="174"/>
                    </a:lnTo>
                    <a:lnTo>
                      <a:pt x="141" y="172"/>
                    </a:lnTo>
                    <a:lnTo>
                      <a:pt x="144" y="169"/>
                    </a:lnTo>
                    <a:lnTo>
                      <a:pt x="142" y="166"/>
                    </a:lnTo>
                    <a:lnTo>
                      <a:pt x="139" y="168"/>
                    </a:lnTo>
                    <a:lnTo>
                      <a:pt x="132" y="166"/>
                    </a:lnTo>
                    <a:lnTo>
                      <a:pt x="130" y="165"/>
                    </a:lnTo>
                    <a:lnTo>
                      <a:pt x="130" y="161"/>
                    </a:lnTo>
                    <a:lnTo>
                      <a:pt x="127" y="160"/>
                    </a:lnTo>
                    <a:lnTo>
                      <a:pt x="127" y="163"/>
                    </a:lnTo>
                    <a:lnTo>
                      <a:pt x="126" y="164"/>
                    </a:lnTo>
                    <a:lnTo>
                      <a:pt x="123" y="163"/>
                    </a:lnTo>
                    <a:lnTo>
                      <a:pt x="120" y="163"/>
                    </a:lnTo>
                    <a:lnTo>
                      <a:pt x="118" y="160"/>
                    </a:lnTo>
                    <a:lnTo>
                      <a:pt x="116" y="160"/>
                    </a:lnTo>
                    <a:lnTo>
                      <a:pt x="115" y="160"/>
                    </a:lnTo>
                    <a:lnTo>
                      <a:pt x="113" y="160"/>
                    </a:lnTo>
                    <a:lnTo>
                      <a:pt x="110" y="159"/>
                    </a:lnTo>
                    <a:lnTo>
                      <a:pt x="109" y="157"/>
                    </a:lnTo>
                    <a:lnTo>
                      <a:pt x="108" y="155"/>
                    </a:lnTo>
                    <a:lnTo>
                      <a:pt x="104" y="156"/>
                    </a:lnTo>
                    <a:lnTo>
                      <a:pt x="103" y="163"/>
                    </a:lnTo>
                    <a:lnTo>
                      <a:pt x="101" y="164"/>
                    </a:lnTo>
                    <a:lnTo>
                      <a:pt x="98" y="164"/>
                    </a:lnTo>
                    <a:lnTo>
                      <a:pt x="95" y="166"/>
                    </a:lnTo>
                    <a:lnTo>
                      <a:pt x="93" y="165"/>
                    </a:lnTo>
                    <a:lnTo>
                      <a:pt x="92" y="164"/>
                    </a:lnTo>
                    <a:lnTo>
                      <a:pt x="90" y="166"/>
                    </a:lnTo>
                    <a:lnTo>
                      <a:pt x="88" y="166"/>
                    </a:lnTo>
                    <a:lnTo>
                      <a:pt x="88" y="161"/>
                    </a:lnTo>
                    <a:lnTo>
                      <a:pt x="85" y="160"/>
                    </a:lnTo>
                    <a:lnTo>
                      <a:pt x="85" y="162"/>
                    </a:lnTo>
                    <a:lnTo>
                      <a:pt x="79" y="162"/>
                    </a:lnTo>
                    <a:lnTo>
                      <a:pt x="79" y="160"/>
                    </a:lnTo>
                    <a:lnTo>
                      <a:pt x="80" y="160"/>
                    </a:lnTo>
                    <a:lnTo>
                      <a:pt x="80" y="158"/>
                    </a:lnTo>
                    <a:lnTo>
                      <a:pt x="77" y="157"/>
                    </a:lnTo>
                    <a:lnTo>
                      <a:pt x="75" y="154"/>
                    </a:lnTo>
                    <a:lnTo>
                      <a:pt x="73" y="154"/>
                    </a:lnTo>
                    <a:lnTo>
                      <a:pt x="71" y="154"/>
                    </a:lnTo>
                    <a:lnTo>
                      <a:pt x="68" y="154"/>
                    </a:lnTo>
                    <a:lnTo>
                      <a:pt x="67" y="154"/>
                    </a:lnTo>
                    <a:lnTo>
                      <a:pt x="66" y="155"/>
                    </a:lnTo>
                    <a:lnTo>
                      <a:pt x="63" y="156"/>
                    </a:lnTo>
                    <a:lnTo>
                      <a:pt x="64" y="149"/>
                    </a:lnTo>
                    <a:lnTo>
                      <a:pt x="62" y="149"/>
                    </a:lnTo>
                    <a:lnTo>
                      <a:pt x="62" y="150"/>
                    </a:lnTo>
                    <a:lnTo>
                      <a:pt x="60" y="154"/>
                    </a:lnTo>
                    <a:lnTo>
                      <a:pt x="58" y="153"/>
                    </a:lnTo>
                    <a:lnTo>
                      <a:pt x="56" y="156"/>
                    </a:lnTo>
                    <a:lnTo>
                      <a:pt x="53" y="157"/>
                    </a:lnTo>
                    <a:lnTo>
                      <a:pt x="49" y="156"/>
                    </a:lnTo>
                    <a:lnTo>
                      <a:pt x="47" y="155"/>
                    </a:lnTo>
                    <a:lnTo>
                      <a:pt x="48" y="152"/>
                    </a:lnTo>
                    <a:lnTo>
                      <a:pt x="45" y="148"/>
                    </a:lnTo>
                    <a:lnTo>
                      <a:pt x="45" y="146"/>
                    </a:lnTo>
                    <a:lnTo>
                      <a:pt x="49" y="143"/>
                    </a:lnTo>
                    <a:lnTo>
                      <a:pt x="51" y="140"/>
                    </a:lnTo>
                    <a:lnTo>
                      <a:pt x="54" y="140"/>
                    </a:lnTo>
                    <a:lnTo>
                      <a:pt x="55" y="136"/>
                    </a:lnTo>
                    <a:lnTo>
                      <a:pt x="53" y="135"/>
                    </a:lnTo>
                    <a:lnTo>
                      <a:pt x="50" y="134"/>
                    </a:lnTo>
                    <a:lnTo>
                      <a:pt x="51" y="130"/>
                    </a:lnTo>
                    <a:lnTo>
                      <a:pt x="50" y="129"/>
                    </a:lnTo>
                    <a:lnTo>
                      <a:pt x="46" y="129"/>
                    </a:lnTo>
                    <a:lnTo>
                      <a:pt x="42" y="131"/>
                    </a:lnTo>
                    <a:lnTo>
                      <a:pt x="38" y="131"/>
                    </a:lnTo>
                    <a:lnTo>
                      <a:pt x="36" y="130"/>
                    </a:lnTo>
                    <a:lnTo>
                      <a:pt x="31" y="129"/>
                    </a:lnTo>
                    <a:lnTo>
                      <a:pt x="29" y="130"/>
                    </a:lnTo>
                    <a:lnTo>
                      <a:pt x="23" y="130"/>
                    </a:lnTo>
                    <a:lnTo>
                      <a:pt x="21" y="131"/>
                    </a:lnTo>
                    <a:lnTo>
                      <a:pt x="21" y="133"/>
                    </a:lnTo>
                    <a:lnTo>
                      <a:pt x="15" y="135"/>
                    </a:lnTo>
                    <a:lnTo>
                      <a:pt x="15" y="138"/>
                    </a:lnTo>
                    <a:lnTo>
                      <a:pt x="11" y="139"/>
                    </a:lnTo>
                    <a:lnTo>
                      <a:pt x="8" y="142"/>
                    </a:lnTo>
                    <a:lnTo>
                      <a:pt x="7" y="141"/>
                    </a:lnTo>
                    <a:lnTo>
                      <a:pt x="9" y="119"/>
                    </a:lnTo>
                    <a:lnTo>
                      <a:pt x="10" y="120"/>
                    </a:lnTo>
                    <a:lnTo>
                      <a:pt x="13" y="119"/>
                    </a:lnTo>
                    <a:lnTo>
                      <a:pt x="14" y="120"/>
                    </a:lnTo>
                    <a:lnTo>
                      <a:pt x="15" y="119"/>
                    </a:lnTo>
                    <a:lnTo>
                      <a:pt x="14" y="117"/>
                    </a:lnTo>
                    <a:lnTo>
                      <a:pt x="15" y="117"/>
                    </a:lnTo>
                    <a:lnTo>
                      <a:pt x="16" y="115"/>
                    </a:lnTo>
                    <a:lnTo>
                      <a:pt x="18" y="114"/>
                    </a:lnTo>
                    <a:lnTo>
                      <a:pt x="19" y="113"/>
                    </a:lnTo>
                    <a:lnTo>
                      <a:pt x="21" y="113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5" y="111"/>
                    </a:lnTo>
                    <a:lnTo>
                      <a:pt x="27" y="109"/>
                    </a:lnTo>
                    <a:lnTo>
                      <a:pt x="26" y="108"/>
                    </a:lnTo>
                    <a:lnTo>
                      <a:pt x="24" y="109"/>
                    </a:lnTo>
                    <a:lnTo>
                      <a:pt x="23" y="109"/>
                    </a:lnTo>
                    <a:lnTo>
                      <a:pt x="21" y="110"/>
                    </a:lnTo>
                    <a:lnTo>
                      <a:pt x="20" y="109"/>
                    </a:lnTo>
                    <a:lnTo>
                      <a:pt x="19" y="111"/>
                    </a:lnTo>
                    <a:lnTo>
                      <a:pt x="18" y="109"/>
                    </a:lnTo>
                    <a:lnTo>
                      <a:pt x="15" y="109"/>
                    </a:lnTo>
                    <a:lnTo>
                      <a:pt x="15" y="110"/>
                    </a:lnTo>
                    <a:lnTo>
                      <a:pt x="16" y="105"/>
                    </a:lnTo>
                    <a:lnTo>
                      <a:pt x="17" y="107"/>
                    </a:lnTo>
                    <a:lnTo>
                      <a:pt x="18" y="107"/>
                    </a:lnTo>
                    <a:lnTo>
                      <a:pt x="19" y="102"/>
                    </a:lnTo>
                    <a:lnTo>
                      <a:pt x="21" y="103"/>
                    </a:lnTo>
                    <a:lnTo>
                      <a:pt x="21" y="104"/>
                    </a:lnTo>
                    <a:lnTo>
                      <a:pt x="22" y="104"/>
                    </a:lnTo>
                    <a:lnTo>
                      <a:pt x="26" y="101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25" y="99"/>
                    </a:lnTo>
                    <a:lnTo>
                      <a:pt x="23" y="99"/>
                    </a:lnTo>
                    <a:lnTo>
                      <a:pt x="21" y="98"/>
                    </a:lnTo>
                    <a:lnTo>
                      <a:pt x="20" y="99"/>
                    </a:lnTo>
                    <a:lnTo>
                      <a:pt x="18" y="95"/>
                    </a:lnTo>
                    <a:lnTo>
                      <a:pt x="19" y="92"/>
                    </a:lnTo>
                    <a:lnTo>
                      <a:pt x="16" y="92"/>
                    </a:lnTo>
                    <a:lnTo>
                      <a:pt x="17" y="90"/>
                    </a:lnTo>
                    <a:lnTo>
                      <a:pt x="19" y="90"/>
                    </a:lnTo>
                    <a:lnTo>
                      <a:pt x="21" y="89"/>
                    </a:lnTo>
                    <a:lnTo>
                      <a:pt x="21" y="93"/>
                    </a:lnTo>
                    <a:lnTo>
                      <a:pt x="22" y="93"/>
                    </a:lnTo>
                    <a:lnTo>
                      <a:pt x="26" y="84"/>
                    </a:lnTo>
                    <a:lnTo>
                      <a:pt x="29" y="83"/>
                    </a:lnTo>
                    <a:lnTo>
                      <a:pt x="31" y="79"/>
                    </a:lnTo>
                    <a:lnTo>
                      <a:pt x="29" y="79"/>
                    </a:lnTo>
                    <a:lnTo>
                      <a:pt x="27" y="78"/>
                    </a:lnTo>
                    <a:lnTo>
                      <a:pt x="27" y="77"/>
                    </a:lnTo>
                    <a:lnTo>
                      <a:pt x="26" y="77"/>
                    </a:lnTo>
                    <a:lnTo>
                      <a:pt x="26" y="78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5" y="82"/>
                    </a:lnTo>
                    <a:lnTo>
                      <a:pt x="23" y="81"/>
                    </a:lnTo>
                    <a:lnTo>
                      <a:pt x="24" y="79"/>
                    </a:lnTo>
                    <a:lnTo>
                      <a:pt x="23" y="78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8" y="83"/>
                    </a:lnTo>
                    <a:lnTo>
                      <a:pt x="16" y="83"/>
                    </a:lnTo>
                    <a:lnTo>
                      <a:pt x="16" y="84"/>
                    </a:lnTo>
                    <a:lnTo>
                      <a:pt x="14" y="86"/>
                    </a:lnTo>
                    <a:lnTo>
                      <a:pt x="12" y="86"/>
                    </a:lnTo>
                    <a:lnTo>
                      <a:pt x="14" y="82"/>
                    </a:lnTo>
                    <a:lnTo>
                      <a:pt x="12" y="81"/>
                    </a:lnTo>
                    <a:lnTo>
                      <a:pt x="11" y="81"/>
                    </a:lnTo>
                    <a:lnTo>
                      <a:pt x="12" y="78"/>
                    </a:lnTo>
                    <a:lnTo>
                      <a:pt x="13" y="78"/>
                    </a:lnTo>
                    <a:lnTo>
                      <a:pt x="16" y="71"/>
                    </a:lnTo>
                    <a:lnTo>
                      <a:pt x="20" y="68"/>
                    </a:lnTo>
                    <a:lnTo>
                      <a:pt x="21" y="69"/>
                    </a:lnTo>
                    <a:lnTo>
                      <a:pt x="22" y="68"/>
                    </a:lnTo>
                    <a:lnTo>
                      <a:pt x="24" y="65"/>
                    </a:lnTo>
                    <a:lnTo>
                      <a:pt x="26" y="65"/>
                    </a:lnTo>
                    <a:lnTo>
                      <a:pt x="24" y="65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19" y="65"/>
                    </a:lnTo>
                    <a:lnTo>
                      <a:pt x="19" y="63"/>
                    </a:lnTo>
                    <a:lnTo>
                      <a:pt x="18" y="64"/>
                    </a:lnTo>
                    <a:lnTo>
                      <a:pt x="16" y="64"/>
                    </a:lnTo>
                    <a:lnTo>
                      <a:pt x="17" y="65"/>
                    </a:lnTo>
                    <a:lnTo>
                      <a:pt x="15" y="66"/>
                    </a:lnTo>
                    <a:lnTo>
                      <a:pt x="15" y="67"/>
                    </a:lnTo>
                    <a:lnTo>
                      <a:pt x="14" y="65"/>
                    </a:lnTo>
                    <a:lnTo>
                      <a:pt x="13" y="65"/>
                    </a:lnTo>
                    <a:lnTo>
                      <a:pt x="12" y="61"/>
                    </a:lnTo>
                    <a:lnTo>
                      <a:pt x="14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4" y="58"/>
                    </a:lnTo>
                    <a:lnTo>
                      <a:pt x="13" y="55"/>
                    </a:lnTo>
                    <a:lnTo>
                      <a:pt x="15" y="53"/>
                    </a:lnTo>
                    <a:lnTo>
                      <a:pt x="14" y="52"/>
                    </a:lnTo>
                    <a:lnTo>
                      <a:pt x="13" y="49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10" y="48"/>
                    </a:lnTo>
                    <a:lnTo>
                      <a:pt x="8" y="50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7" y="50"/>
                    </a:lnTo>
                    <a:lnTo>
                      <a:pt x="6" y="49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4" y="35"/>
                    </a:lnTo>
                    <a:lnTo>
                      <a:pt x="15" y="37"/>
                    </a:lnTo>
                    <a:lnTo>
                      <a:pt x="16" y="36"/>
                    </a:lnTo>
                    <a:lnTo>
                      <a:pt x="18" y="35"/>
                    </a:lnTo>
                    <a:lnTo>
                      <a:pt x="18" y="33"/>
                    </a:lnTo>
                    <a:lnTo>
                      <a:pt x="15" y="35"/>
                    </a:lnTo>
                    <a:lnTo>
                      <a:pt x="15" y="32"/>
                    </a:lnTo>
                    <a:lnTo>
                      <a:pt x="15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1" y="29"/>
                    </a:lnTo>
                    <a:lnTo>
                      <a:pt x="25" y="31"/>
                    </a:lnTo>
                    <a:lnTo>
                      <a:pt x="26" y="30"/>
                    </a:lnTo>
                    <a:lnTo>
                      <a:pt x="27" y="30"/>
                    </a:lnTo>
                    <a:lnTo>
                      <a:pt x="28" y="28"/>
                    </a:lnTo>
                    <a:lnTo>
                      <a:pt x="29" y="29"/>
                    </a:lnTo>
                    <a:lnTo>
                      <a:pt x="29" y="30"/>
                    </a:lnTo>
                    <a:lnTo>
                      <a:pt x="30" y="29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2" y="27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4" y="25"/>
                    </a:lnTo>
                    <a:lnTo>
                      <a:pt x="34" y="24"/>
                    </a:lnTo>
                    <a:lnTo>
                      <a:pt x="35" y="24"/>
                    </a:lnTo>
                    <a:lnTo>
                      <a:pt x="36" y="23"/>
                    </a:lnTo>
                    <a:lnTo>
                      <a:pt x="38" y="24"/>
                    </a:lnTo>
                    <a:lnTo>
                      <a:pt x="38" y="23"/>
                    </a:lnTo>
                    <a:lnTo>
                      <a:pt x="39" y="24"/>
                    </a:lnTo>
                    <a:lnTo>
                      <a:pt x="40" y="21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4" y="26"/>
                    </a:lnTo>
                    <a:lnTo>
                      <a:pt x="46" y="28"/>
                    </a:lnTo>
                    <a:lnTo>
                      <a:pt x="53" y="27"/>
                    </a:lnTo>
                    <a:lnTo>
                      <a:pt x="56" y="28"/>
                    </a:lnTo>
                    <a:lnTo>
                      <a:pt x="59" y="28"/>
                    </a:lnTo>
                    <a:lnTo>
                      <a:pt x="60" y="25"/>
                    </a:lnTo>
                    <a:lnTo>
                      <a:pt x="62" y="26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68" y="28"/>
                    </a:lnTo>
                    <a:lnTo>
                      <a:pt x="69" y="25"/>
                    </a:lnTo>
                    <a:lnTo>
                      <a:pt x="68" y="25"/>
                    </a:lnTo>
                    <a:lnTo>
                      <a:pt x="69" y="24"/>
                    </a:lnTo>
                    <a:lnTo>
                      <a:pt x="72" y="24"/>
                    </a:lnTo>
                    <a:lnTo>
                      <a:pt x="72" y="25"/>
                    </a:lnTo>
                    <a:lnTo>
                      <a:pt x="74" y="26"/>
                    </a:lnTo>
                    <a:lnTo>
                      <a:pt x="75" y="31"/>
                    </a:lnTo>
                    <a:lnTo>
                      <a:pt x="76" y="27"/>
                    </a:lnTo>
                    <a:lnTo>
                      <a:pt x="78" y="25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75" y="24"/>
                    </a:lnTo>
                    <a:lnTo>
                      <a:pt x="74" y="24"/>
                    </a:lnTo>
                    <a:lnTo>
                      <a:pt x="74" y="22"/>
                    </a:lnTo>
                    <a:lnTo>
                      <a:pt x="72" y="21"/>
                    </a:lnTo>
                    <a:lnTo>
                      <a:pt x="73" y="19"/>
                    </a:lnTo>
                    <a:lnTo>
                      <a:pt x="76" y="20"/>
                    </a:lnTo>
                    <a:lnTo>
                      <a:pt x="78" y="21"/>
                    </a:lnTo>
                    <a:lnTo>
                      <a:pt x="80" y="19"/>
                    </a:lnTo>
                    <a:lnTo>
                      <a:pt x="77" y="19"/>
                    </a:lnTo>
                    <a:lnTo>
                      <a:pt x="77" y="18"/>
                    </a:lnTo>
                    <a:lnTo>
                      <a:pt x="75" y="19"/>
                    </a:lnTo>
                    <a:lnTo>
                      <a:pt x="73" y="18"/>
                    </a:lnTo>
                    <a:lnTo>
                      <a:pt x="71" y="19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4" y="13"/>
                    </a:lnTo>
                    <a:lnTo>
                      <a:pt x="74" y="14"/>
                    </a:lnTo>
                    <a:lnTo>
                      <a:pt x="74" y="13"/>
                    </a:lnTo>
                    <a:lnTo>
                      <a:pt x="74" y="12"/>
                    </a:lnTo>
                    <a:lnTo>
                      <a:pt x="74" y="10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80" y="11"/>
                    </a:lnTo>
                    <a:lnTo>
                      <a:pt x="83" y="8"/>
                    </a:lnTo>
                    <a:lnTo>
                      <a:pt x="84" y="9"/>
                    </a:lnTo>
                    <a:lnTo>
                      <a:pt x="86" y="6"/>
                    </a:lnTo>
                    <a:lnTo>
                      <a:pt x="89" y="6"/>
                    </a:lnTo>
                    <a:lnTo>
                      <a:pt x="89" y="7"/>
                    </a:lnTo>
                    <a:lnTo>
                      <a:pt x="91" y="8"/>
                    </a:lnTo>
                    <a:lnTo>
                      <a:pt x="92" y="6"/>
                    </a:lnTo>
                    <a:lnTo>
                      <a:pt x="91" y="5"/>
                    </a:lnTo>
                    <a:lnTo>
                      <a:pt x="92" y="2"/>
                    </a:lnTo>
                    <a:lnTo>
                      <a:pt x="93" y="2"/>
                    </a:lnTo>
                    <a:lnTo>
                      <a:pt x="95" y="3"/>
                    </a:lnTo>
                    <a:lnTo>
                      <a:pt x="100" y="1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4" y="6"/>
                    </a:lnTo>
                    <a:lnTo>
                      <a:pt x="108" y="4"/>
                    </a:lnTo>
                    <a:lnTo>
                      <a:pt x="111" y="4"/>
                    </a:lnTo>
                    <a:lnTo>
                      <a:pt x="115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6" y="5"/>
                    </a:lnTo>
                    <a:lnTo>
                      <a:pt x="117" y="7"/>
                    </a:lnTo>
                    <a:lnTo>
                      <a:pt x="116" y="12"/>
                    </a:lnTo>
                    <a:lnTo>
                      <a:pt x="119" y="8"/>
                    </a:lnTo>
                    <a:lnTo>
                      <a:pt x="122" y="7"/>
                    </a:lnTo>
                    <a:lnTo>
                      <a:pt x="125" y="10"/>
                    </a:lnTo>
                    <a:lnTo>
                      <a:pt x="125" y="11"/>
                    </a:lnTo>
                    <a:lnTo>
                      <a:pt x="130" y="15"/>
                    </a:lnTo>
                    <a:lnTo>
                      <a:pt x="131" y="18"/>
                    </a:lnTo>
                    <a:lnTo>
                      <a:pt x="133" y="22"/>
                    </a:lnTo>
                    <a:lnTo>
                      <a:pt x="135" y="24"/>
                    </a:lnTo>
                    <a:lnTo>
                      <a:pt x="133" y="27"/>
                    </a:lnTo>
                    <a:lnTo>
                      <a:pt x="137" y="25"/>
                    </a:lnTo>
                    <a:lnTo>
                      <a:pt x="147" y="29"/>
                    </a:lnTo>
                    <a:lnTo>
                      <a:pt x="150" y="29"/>
                    </a:lnTo>
                    <a:lnTo>
                      <a:pt x="152" y="29"/>
                    </a:lnTo>
                    <a:lnTo>
                      <a:pt x="157" y="30"/>
                    </a:lnTo>
                    <a:lnTo>
                      <a:pt x="159" y="31"/>
                    </a:lnTo>
                    <a:lnTo>
                      <a:pt x="161" y="31"/>
                    </a:lnTo>
                    <a:lnTo>
                      <a:pt x="161" y="30"/>
                    </a:lnTo>
                    <a:lnTo>
                      <a:pt x="163" y="31"/>
                    </a:lnTo>
                    <a:lnTo>
                      <a:pt x="164" y="33"/>
                    </a:lnTo>
                    <a:lnTo>
                      <a:pt x="165" y="32"/>
                    </a:lnTo>
                    <a:lnTo>
                      <a:pt x="169" y="32"/>
                    </a:lnTo>
                    <a:lnTo>
                      <a:pt x="172" y="34"/>
                    </a:lnTo>
                    <a:lnTo>
                      <a:pt x="175" y="36"/>
                    </a:lnTo>
                    <a:lnTo>
                      <a:pt x="178" y="36"/>
                    </a:lnTo>
                    <a:lnTo>
                      <a:pt x="179" y="35"/>
                    </a:lnTo>
                    <a:lnTo>
                      <a:pt x="181" y="36"/>
                    </a:lnTo>
                    <a:lnTo>
                      <a:pt x="185" y="37"/>
                    </a:lnTo>
                    <a:lnTo>
                      <a:pt x="191" y="36"/>
                    </a:lnTo>
                    <a:lnTo>
                      <a:pt x="192" y="35"/>
                    </a:lnTo>
                    <a:lnTo>
                      <a:pt x="195" y="37"/>
                    </a:lnTo>
                    <a:lnTo>
                      <a:pt x="195" y="38"/>
                    </a:lnTo>
                    <a:lnTo>
                      <a:pt x="196" y="38"/>
                    </a:lnTo>
                    <a:lnTo>
                      <a:pt x="198" y="40"/>
                    </a:lnTo>
                    <a:lnTo>
                      <a:pt x="201" y="41"/>
                    </a:lnTo>
                    <a:lnTo>
                      <a:pt x="205" y="39"/>
                    </a:lnTo>
                    <a:lnTo>
                      <a:pt x="206" y="41"/>
                    </a:lnTo>
                    <a:lnTo>
                      <a:pt x="209" y="40"/>
                    </a:lnTo>
                    <a:lnTo>
                      <a:pt x="209" y="39"/>
                    </a:lnTo>
                    <a:lnTo>
                      <a:pt x="214" y="36"/>
                    </a:lnTo>
                    <a:lnTo>
                      <a:pt x="215" y="36"/>
                    </a:lnTo>
                    <a:lnTo>
                      <a:pt x="218" y="38"/>
                    </a:lnTo>
                    <a:lnTo>
                      <a:pt x="218" y="40"/>
                    </a:lnTo>
                    <a:lnTo>
                      <a:pt x="221" y="43"/>
                    </a:lnTo>
                    <a:lnTo>
                      <a:pt x="223" y="43"/>
                    </a:lnTo>
                    <a:lnTo>
                      <a:pt x="222" y="46"/>
                    </a:lnTo>
                    <a:lnTo>
                      <a:pt x="225" y="47"/>
                    </a:lnTo>
                    <a:lnTo>
                      <a:pt x="226" y="46"/>
                    </a:lnTo>
                    <a:lnTo>
                      <a:pt x="229" y="47"/>
                    </a:lnTo>
                    <a:lnTo>
                      <a:pt x="240" y="48"/>
                    </a:lnTo>
                    <a:lnTo>
                      <a:pt x="238" y="53"/>
                    </a:lnTo>
                    <a:lnTo>
                      <a:pt x="240" y="51"/>
                    </a:lnTo>
                    <a:lnTo>
                      <a:pt x="245" y="52"/>
                    </a:lnTo>
                    <a:lnTo>
                      <a:pt x="249" y="57"/>
                    </a:lnTo>
                    <a:lnTo>
                      <a:pt x="252" y="58"/>
                    </a:lnTo>
                    <a:lnTo>
                      <a:pt x="254" y="58"/>
                    </a:lnTo>
                    <a:lnTo>
                      <a:pt x="256" y="59"/>
                    </a:lnTo>
                    <a:lnTo>
                      <a:pt x="257" y="60"/>
                    </a:lnTo>
                    <a:lnTo>
                      <a:pt x="264" y="61"/>
                    </a:lnTo>
                    <a:lnTo>
                      <a:pt x="267" y="65"/>
                    </a:lnTo>
                    <a:lnTo>
                      <a:pt x="272" y="66"/>
                    </a:lnTo>
                    <a:lnTo>
                      <a:pt x="276" y="69"/>
                    </a:lnTo>
                    <a:lnTo>
                      <a:pt x="282" y="71"/>
                    </a:lnTo>
                    <a:lnTo>
                      <a:pt x="285" y="71"/>
                    </a:lnTo>
                    <a:lnTo>
                      <a:pt x="286" y="72"/>
                    </a:lnTo>
                    <a:lnTo>
                      <a:pt x="288" y="73"/>
                    </a:lnTo>
                    <a:lnTo>
                      <a:pt x="291" y="72"/>
                    </a:lnTo>
                    <a:lnTo>
                      <a:pt x="293" y="73"/>
                    </a:lnTo>
                    <a:lnTo>
                      <a:pt x="294" y="73"/>
                    </a:lnTo>
                    <a:lnTo>
                      <a:pt x="296" y="77"/>
                    </a:lnTo>
                    <a:lnTo>
                      <a:pt x="297" y="74"/>
                    </a:lnTo>
                    <a:lnTo>
                      <a:pt x="304" y="75"/>
                    </a:lnTo>
                    <a:lnTo>
                      <a:pt x="307" y="75"/>
                    </a:lnTo>
                    <a:lnTo>
                      <a:pt x="308" y="73"/>
                    </a:lnTo>
                    <a:lnTo>
                      <a:pt x="311" y="73"/>
                    </a:lnTo>
                    <a:lnTo>
                      <a:pt x="312" y="75"/>
                    </a:lnTo>
                    <a:lnTo>
                      <a:pt x="312" y="73"/>
                    </a:lnTo>
                    <a:lnTo>
                      <a:pt x="315" y="75"/>
                    </a:lnTo>
                    <a:lnTo>
                      <a:pt x="317" y="72"/>
                    </a:lnTo>
                    <a:lnTo>
                      <a:pt x="321" y="71"/>
                    </a:lnTo>
                    <a:lnTo>
                      <a:pt x="324" y="72"/>
                    </a:lnTo>
                    <a:lnTo>
                      <a:pt x="325" y="71"/>
                    </a:lnTo>
                    <a:lnTo>
                      <a:pt x="327" y="72"/>
                    </a:lnTo>
                    <a:lnTo>
                      <a:pt x="326" y="73"/>
                    </a:lnTo>
                    <a:lnTo>
                      <a:pt x="327" y="75"/>
                    </a:lnTo>
                    <a:lnTo>
                      <a:pt x="325" y="75"/>
                    </a:lnTo>
                    <a:lnTo>
                      <a:pt x="323" y="76"/>
                    </a:lnTo>
                    <a:lnTo>
                      <a:pt x="324" y="78"/>
                    </a:lnTo>
                    <a:lnTo>
                      <a:pt x="325" y="78"/>
                    </a:lnTo>
                    <a:lnTo>
                      <a:pt x="327" y="77"/>
                    </a:lnTo>
                    <a:lnTo>
                      <a:pt x="330" y="75"/>
                    </a:lnTo>
                    <a:lnTo>
                      <a:pt x="333" y="75"/>
                    </a:lnTo>
                    <a:lnTo>
                      <a:pt x="335" y="73"/>
                    </a:lnTo>
                    <a:lnTo>
                      <a:pt x="335" y="75"/>
                    </a:lnTo>
                    <a:lnTo>
                      <a:pt x="336" y="73"/>
                    </a:lnTo>
                    <a:lnTo>
                      <a:pt x="338" y="72"/>
                    </a:lnTo>
                    <a:lnTo>
                      <a:pt x="338" y="74"/>
                    </a:lnTo>
                    <a:lnTo>
                      <a:pt x="340" y="74"/>
                    </a:lnTo>
                    <a:lnTo>
                      <a:pt x="341" y="75"/>
                    </a:lnTo>
                    <a:lnTo>
                      <a:pt x="341" y="77"/>
                    </a:lnTo>
                    <a:lnTo>
                      <a:pt x="344" y="77"/>
                    </a:lnTo>
                    <a:lnTo>
                      <a:pt x="346" y="78"/>
                    </a:lnTo>
                    <a:lnTo>
                      <a:pt x="346" y="80"/>
                    </a:lnTo>
                    <a:lnTo>
                      <a:pt x="343" y="79"/>
                    </a:lnTo>
                    <a:lnTo>
                      <a:pt x="342" y="81"/>
                    </a:lnTo>
                    <a:lnTo>
                      <a:pt x="345" y="81"/>
                    </a:lnTo>
                    <a:lnTo>
                      <a:pt x="346" y="82"/>
                    </a:lnTo>
                    <a:lnTo>
                      <a:pt x="353" y="83"/>
                    </a:lnTo>
                    <a:lnTo>
                      <a:pt x="352" y="85"/>
                    </a:lnTo>
                    <a:lnTo>
                      <a:pt x="353" y="84"/>
                    </a:lnTo>
                    <a:lnTo>
                      <a:pt x="356" y="85"/>
                    </a:lnTo>
                    <a:lnTo>
                      <a:pt x="358" y="86"/>
                    </a:lnTo>
                    <a:lnTo>
                      <a:pt x="359" y="88"/>
                    </a:lnTo>
                    <a:lnTo>
                      <a:pt x="362" y="91"/>
                    </a:lnTo>
                    <a:lnTo>
                      <a:pt x="364" y="91"/>
                    </a:lnTo>
                    <a:lnTo>
                      <a:pt x="364" y="90"/>
                    </a:lnTo>
                    <a:lnTo>
                      <a:pt x="365" y="90"/>
                    </a:lnTo>
                    <a:lnTo>
                      <a:pt x="367" y="92"/>
                    </a:lnTo>
                    <a:lnTo>
                      <a:pt x="368" y="92"/>
                    </a:lnTo>
                    <a:lnTo>
                      <a:pt x="368" y="94"/>
                    </a:lnTo>
                    <a:lnTo>
                      <a:pt x="371" y="95"/>
                    </a:lnTo>
                    <a:lnTo>
                      <a:pt x="369" y="92"/>
                    </a:lnTo>
                    <a:lnTo>
                      <a:pt x="370" y="90"/>
                    </a:lnTo>
                    <a:lnTo>
                      <a:pt x="372" y="89"/>
                    </a:lnTo>
                    <a:lnTo>
                      <a:pt x="376" y="87"/>
                    </a:lnTo>
                    <a:lnTo>
                      <a:pt x="379" y="87"/>
                    </a:lnTo>
                    <a:lnTo>
                      <a:pt x="380" y="88"/>
                    </a:lnTo>
                    <a:lnTo>
                      <a:pt x="383" y="88"/>
                    </a:lnTo>
                    <a:lnTo>
                      <a:pt x="386" y="86"/>
                    </a:lnTo>
                    <a:lnTo>
                      <a:pt x="388" y="89"/>
                    </a:lnTo>
                    <a:lnTo>
                      <a:pt x="389" y="90"/>
                    </a:lnTo>
                    <a:lnTo>
                      <a:pt x="389" y="91"/>
                    </a:lnTo>
                    <a:lnTo>
                      <a:pt x="390" y="91"/>
                    </a:lnTo>
                    <a:lnTo>
                      <a:pt x="392" y="92"/>
                    </a:lnTo>
                    <a:lnTo>
                      <a:pt x="392" y="93"/>
                    </a:lnTo>
                    <a:lnTo>
                      <a:pt x="393" y="93"/>
                    </a:lnTo>
                    <a:lnTo>
                      <a:pt x="395" y="93"/>
                    </a:lnTo>
                    <a:lnTo>
                      <a:pt x="401" y="95"/>
                    </a:lnTo>
                    <a:lnTo>
                      <a:pt x="402" y="97"/>
                    </a:lnTo>
                    <a:lnTo>
                      <a:pt x="404" y="98"/>
                    </a:lnTo>
                    <a:lnTo>
                      <a:pt x="406" y="100"/>
                    </a:lnTo>
                    <a:lnTo>
                      <a:pt x="410" y="102"/>
                    </a:lnTo>
                    <a:lnTo>
                      <a:pt x="413" y="102"/>
                    </a:lnTo>
                    <a:lnTo>
                      <a:pt x="418" y="102"/>
                    </a:lnTo>
                    <a:lnTo>
                      <a:pt x="420" y="105"/>
                    </a:lnTo>
                    <a:lnTo>
                      <a:pt x="422" y="106"/>
                    </a:lnTo>
                    <a:lnTo>
                      <a:pt x="424" y="105"/>
                    </a:lnTo>
                    <a:lnTo>
                      <a:pt x="429" y="104"/>
                    </a:lnTo>
                    <a:lnTo>
                      <a:pt x="430" y="105"/>
                    </a:lnTo>
                    <a:lnTo>
                      <a:pt x="431" y="104"/>
                    </a:lnTo>
                    <a:lnTo>
                      <a:pt x="434" y="104"/>
                    </a:lnTo>
                    <a:lnTo>
                      <a:pt x="436" y="103"/>
                    </a:lnTo>
                    <a:lnTo>
                      <a:pt x="436" y="101"/>
                    </a:lnTo>
                    <a:lnTo>
                      <a:pt x="442" y="100"/>
                    </a:lnTo>
                    <a:lnTo>
                      <a:pt x="442" y="101"/>
                    </a:lnTo>
                    <a:lnTo>
                      <a:pt x="442" y="103"/>
                    </a:lnTo>
                    <a:lnTo>
                      <a:pt x="444" y="105"/>
                    </a:lnTo>
                    <a:lnTo>
                      <a:pt x="444" y="107"/>
                    </a:lnTo>
                    <a:lnTo>
                      <a:pt x="446" y="108"/>
                    </a:lnTo>
                    <a:lnTo>
                      <a:pt x="448" y="108"/>
                    </a:lnTo>
                    <a:lnTo>
                      <a:pt x="449" y="110"/>
                    </a:lnTo>
                    <a:lnTo>
                      <a:pt x="450" y="113"/>
                    </a:lnTo>
                    <a:lnTo>
                      <a:pt x="452" y="113"/>
                    </a:lnTo>
                    <a:lnTo>
                      <a:pt x="454" y="111"/>
                    </a:lnTo>
                    <a:lnTo>
                      <a:pt x="462" y="114"/>
                    </a:lnTo>
                    <a:lnTo>
                      <a:pt x="463" y="117"/>
                    </a:lnTo>
                    <a:lnTo>
                      <a:pt x="460" y="125"/>
                    </a:lnTo>
                    <a:lnTo>
                      <a:pt x="459" y="127"/>
                    </a:lnTo>
                    <a:lnTo>
                      <a:pt x="456" y="129"/>
                    </a:lnTo>
                    <a:lnTo>
                      <a:pt x="456" y="131"/>
                    </a:lnTo>
                    <a:lnTo>
                      <a:pt x="458" y="133"/>
                    </a:lnTo>
                    <a:lnTo>
                      <a:pt x="462" y="135"/>
                    </a:lnTo>
                    <a:lnTo>
                      <a:pt x="464" y="130"/>
                    </a:lnTo>
                    <a:lnTo>
                      <a:pt x="465" y="129"/>
                    </a:lnTo>
                    <a:lnTo>
                      <a:pt x="467" y="129"/>
                    </a:lnTo>
                    <a:lnTo>
                      <a:pt x="466" y="133"/>
                    </a:lnTo>
                    <a:lnTo>
                      <a:pt x="468" y="134"/>
                    </a:lnTo>
                    <a:lnTo>
                      <a:pt x="470" y="134"/>
                    </a:lnTo>
                    <a:lnTo>
                      <a:pt x="473" y="137"/>
                    </a:lnTo>
                    <a:lnTo>
                      <a:pt x="474" y="138"/>
                    </a:lnTo>
                    <a:lnTo>
                      <a:pt x="477" y="138"/>
                    </a:lnTo>
                    <a:lnTo>
                      <a:pt x="479" y="141"/>
                    </a:lnTo>
                    <a:lnTo>
                      <a:pt x="481" y="142"/>
                    </a:lnTo>
                    <a:lnTo>
                      <a:pt x="482" y="143"/>
                    </a:lnTo>
                    <a:lnTo>
                      <a:pt x="485" y="145"/>
                    </a:lnTo>
                    <a:lnTo>
                      <a:pt x="487" y="145"/>
                    </a:lnTo>
                    <a:lnTo>
                      <a:pt x="489" y="146"/>
                    </a:lnTo>
                    <a:lnTo>
                      <a:pt x="496" y="146"/>
                    </a:lnTo>
                    <a:lnTo>
                      <a:pt x="496" y="148"/>
                    </a:lnTo>
                    <a:lnTo>
                      <a:pt x="496" y="149"/>
                    </a:lnTo>
                    <a:lnTo>
                      <a:pt x="497" y="151"/>
                    </a:lnTo>
                    <a:lnTo>
                      <a:pt x="501" y="154"/>
                    </a:lnTo>
                    <a:lnTo>
                      <a:pt x="501" y="155"/>
                    </a:lnTo>
                    <a:lnTo>
                      <a:pt x="503" y="159"/>
                    </a:lnTo>
                    <a:lnTo>
                      <a:pt x="505" y="162"/>
                    </a:lnTo>
                    <a:lnTo>
                      <a:pt x="507" y="162"/>
                    </a:lnTo>
                    <a:lnTo>
                      <a:pt x="509" y="160"/>
                    </a:lnTo>
                    <a:lnTo>
                      <a:pt x="514" y="162"/>
                    </a:lnTo>
                    <a:lnTo>
                      <a:pt x="520" y="160"/>
                    </a:lnTo>
                    <a:lnTo>
                      <a:pt x="526" y="166"/>
                    </a:lnTo>
                    <a:lnTo>
                      <a:pt x="529" y="165"/>
                    </a:lnTo>
                    <a:lnTo>
                      <a:pt x="531" y="169"/>
                    </a:lnTo>
                    <a:lnTo>
                      <a:pt x="532" y="171"/>
                    </a:lnTo>
                    <a:lnTo>
                      <a:pt x="534" y="174"/>
                    </a:lnTo>
                    <a:lnTo>
                      <a:pt x="537" y="175"/>
                    </a:lnTo>
                    <a:lnTo>
                      <a:pt x="548" y="172"/>
                    </a:lnTo>
                    <a:lnTo>
                      <a:pt x="549" y="174"/>
                    </a:lnTo>
                    <a:lnTo>
                      <a:pt x="551" y="174"/>
                    </a:lnTo>
                    <a:lnTo>
                      <a:pt x="552" y="175"/>
                    </a:lnTo>
                    <a:lnTo>
                      <a:pt x="552" y="177"/>
                    </a:lnTo>
                    <a:lnTo>
                      <a:pt x="554" y="178"/>
                    </a:lnTo>
                    <a:lnTo>
                      <a:pt x="557" y="175"/>
                    </a:lnTo>
                    <a:lnTo>
                      <a:pt x="561" y="178"/>
                    </a:lnTo>
                    <a:lnTo>
                      <a:pt x="565" y="178"/>
                    </a:lnTo>
                    <a:lnTo>
                      <a:pt x="573" y="179"/>
                    </a:lnTo>
                    <a:lnTo>
                      <a:pt x="577" y="180"/>
                    </a:lnTo>
                    <a:lnTo>
                      <a:pt x="577" y="177"/>
                    </a:lnTo>
                    <a:lnTo>
                      <a:pt x="576" y="175"/>
                    </a:lnTo>
                    <a:lnTo>
                      <a:pt x="576" y="172"/>
                    </a:lnTo>
                    <a:lnTo>
                      <a:pt x="578" y="172"/>
                    </a:lnTo>
                    <a:lnTo>
                      <a:pt x="578" y="168"/>
                    </a:lnTo>
                    <a:lnTo>
                      <a:pt x="579" y="166"/>
                    </a:lnTo>
                    <a:lnTo>
                      <a:pt x="581" y="168"/>
                    </a:lnTo>
                    <a:lnTo>
                      <a:pt x="587" y="170"/>
                    </a:lnTo>
                    <a:lnTo>
                      <a:pt x="590" y="173"/>
                    </a:lnTo>
                    <a:lnTo>
                      <a:pt x="593" y="174"/>
                    </a:lnTo>
                    <a:lnTo>
                      <a:pt x="596" y="175"/>
                    </a:lnTo>
                    <a:lnTo>
                      <a:pt x="601" y="176"/>
                    </a:lnTo>
                    <a:lnTo>
                      <a:pt x="603" y="178"/>
                    </a:lnTo>
                    <a:lnTo>
                      <a:pt x="603" y="182"/>
                    </a:lnTo>
                    <a:lnTo>
                      <a:pt x="605" y="183"/>
                    </a:lnTo>
                    <a:lnTo>
                      <a:pt x="609" y="182"/>
                    </a:lnTo>
                    <a:lnTo>
                      <a:pt x="612" y="183"/>
                    </a:lnTo>
                    <a:lnTo>
                      <a:pt x="615" y="183"/>
                    </a:lnTo>
                    <a:lnTo>
                      <a:pt x="615" y="184"/>
                    </a:lnTo>
                    <a:lnTo>
                      <a:pt x="617" y="186"/>
                    </a:lnTo>
                    <a:lnTo>
                      <a:pt x="619" y="194"/>
                    </a:lnTo>
                    <a:lnTo>
                      <a:pt x="621" y="194"/>
                    </a:lnTo>
                    <a:lnTo>
                      <a:pt x="620" y="196"/>
                    </a:lnTo>
                    <a:lnTo>
                      <a:pt x="621" y="196"/>
                    </a:lnTo>
                    <a:lnTo>
                      <a:pt x="620" y="197"/>
                    </a:lnTo>
                    <a:lnTo>
                      <a:pt x="619" y="199"/>
                    </a:lnTo>
                    <a:lnTo>
                      <a:pt x="621" y="199"/>
                    </a:lnTo>
                    <a:lnTo>
                      <a:pt x="621" y="202"/>
                    </a:lnTo>
                    <a:lnTo>
                      <a:pt x="619" y="203"/>
                    </a:lnTo>
                    <a:lnTo>
                      <a:pt x="620" y="204"/>
                    </a:lnTo>
                    <a:lnTo>
                      <a:pt x="620" y="208"/>
                    </a:lnTo>
                    <a:lnTo>
                      <a:pt x="622" y="208"/>
                    </a:lnTo>
                    <a:lnTo>
                      <a:pt x="626" y="208"/>
                    </a:lnTo>
                    <a:lnTo>
                      <a:pt x="627" y="207"/>
                    </a:lnTo>
                    <a:lnTo>
                      <a:pt x="629" y="206"/>
                    </a:lnTo>
                    <a:lnTo>
                      <a:pt x="632" y="207"/>
                    </a:lnTo>
                    <a:lnTo>
                      <a:pt x="634" y="204"/>
                    </a:lnTo>
                    <a:lnTo>
                      <a:pt x="635" y="204"/>
                    </a:lnTo>
                    <a:lnTo>
                      <a:pt x="637" y="206"/>
                    </a:lnTo>
                    <a:lnTo>
                      <a:pt x="641" y="206"/>
                    </a:lnTo>
                    <a:lnTo>
                      <a:pt x="645" y="210"/>
                    </a:lnTo>
                    <a:lnTo>
                      <a:pt x="646" y="212"/>
                    </a:lnTo>
                    <a:lnTo>
                      <a:pt x="647" y="213"/>
                    </a:lnTo>
                    <a:lnTo>
                      <a:pt x="649" y="216"/>
                    </a:lnTo>
                    <a:lnTo>
                      <a:pt x="650" y="217"/>
                    </a:lnTo>
                    <a:lnTo>
                      <a:pt x="653" y="217"/>
                    </a:lnTo>
                    <a:lnTo>
                      <a:pt x="658" y="214"/>
                    </a:lnTo>
                    <a:lnTo>
                      <a:pt x="664" y="214"/>
                    </a:lnTo>
                    <a:lnTo>
                      <a:pt x="667" y="214"/>
                    </a:lnTo>
                    <a:lnTo>
                      <a:pt x="671" y="217"/>
                    </a:lnTo>
                    <a:lnTo>
                      <a:pt x="674" y="219"/>
                    </a:lnTo>
                    <a:lnTo>
                      <a:pt x="676" y="219"/>
                    </a:lnTo>
                    <a:lnTo>
                      <a:pt x="678" y="221"/>
                    </a:lnTo>
                    <a:lnTo>
                      <a:pt x="682" y="221"/>
                    </a:lnTo>
                    <a:lnTo>
                      <a:pt x="686" y="223"/>
                    </a:lnTo>
                    <a:lnTo>
                      <a:pt x="688" y="222"/>
                    </a:lnTo>
                    <a:lnTo>
                      <a:pt x="691" y="219"/>
                    </a:lnTo>
                    <a:lnTo>
                      <a:pt x="698" y="219"/>
                    </a:lnTo>
                    <a:lnTo>
                      <a:pt x="702" y="216"/>
                    </a:lnTo>
                    <a:lnTo>
                      <a:pt x="705" y="217"/>
                    </a:lnTo>
                    <a:lnTo>
                      <a:pt x="707" y="215"/>
                    </a:lnTo>
                    <a:lnTo>
                      <a:pt x="711" y="216"/>
                    </a:lnTo>
                    <a:lnTo>
                      <a:pt x="714" y="220"/>
                    </a:lnTo>
                    <a:lnTo>
                      <a:pt x="716" y="219"/>
                    </a:lnTo>
                    <a:lnTo>
                      <a:pt x="716" y="220"/>
                    </a:lnTo>
                    <a:lnTo>
                      <a:pt x="718" y="220"/>
                    </a:lnTo>
                    <a:lnTo>
                      <a:pt x="721" y="221"/>
                    </a:lnTo>
                    <a:lnTo>
                      <a:pt x="719" y="228"/>
                    </a:lnTo>
                    <a:lnTo>
                      <a:pt x="721" y="230"/>
                    </a:lnTo>
                    <a:lnTo>
                      <a:pt x="722" y="230"/>
                    </a:lnTo>
                    <a:lnTo>
                      <a:pt x="727" y="233"/>
                    </a:lnTo>
                    <a:lnTo>
                      <a:pt x="725" y="233"/>
                    </a:lnTo>
                    <a:lnTo>
                      <a:pt x="726" y="235"/>
                    </a:lnTo>
                    <a:lnTo>
                      <a:pt x="724" y="235"/>
                    </a:lnTo>
                    <a:lnTo>
                      <a:pt x="725" y="237"/>
                    </a:lnTo>
                    <a:lnTo>
                      <a:pt x="723" y="238"/>
                    </a:lnTo>
                    <a:lnTo>
                      <a:pt x="722" y="237"/>
                    </a:lnTo>
                    <a:lnTo>
                      <a:pt x="722" y="238"/>
                    </a:lnTo>
                    <a:lnTo>
                      <a:pt x="718" y="237"/>
                    </a:lnTo>
                    <a:lnTo>
                      <a:pt x="717" y="238"/>
                    </a:lnTo>
                    <a:lnTo>
                      <a:pt x="716" y="239"/>
                    </a:lnTo>
                    <a:lnTo>
                      <a:pt x="715" y="247"/>
                    </a:lnTo>
                    <a:lnTo>
                      <a:pt x="718" y="250"/>
                    </a:lnTo>
                    <a:lnTo>
                      <a:pt x="720" y="255"/>
                    </a:lnTo>
                    <a:lnTo>
                      <a:pt x="718" y="256"/>
                    </a:lnTo>
                    <a:lnTo>
                      <a:pt x="718" y="261"/>
                    </a:lnTo>
                    <a:lnTo>
                      <a:pt x="720" y="262"/>
                    </a:lnTo>
                    <a:lnTo>
                      <a:pt x="719" y="266"/>
                    </a:lnTo>
                    <a:lnTo>
                      <a:pt x="717" y="267"/>
                    </a:lnTo>
                    <a:lnTo>
                      <a:pt x="717" y="268"/>
                    </a:lnTo>
                    <a:lnTo>
                      <a:pt x="716" y="267"/>
                    </a:lnTo>
                    <a:lnTo>
                      <a:pt x="716" y="269"/>
                    </a:lnTo>
                    <a:lnTo>
                      <a:pt x="714" y="270"/>
                    </a:lnTo>
                    <a:lnTo>
                      <a:pt x="712" y="273"/>
                    </a:lnTo>
                    <a:lnTo>
                      <a:pt x="711" y="272"/>
                    </a:lnTo>
                    <a:lnTo>
                      <a:pt x="710" y="272"/>
                    </a:lnTo>
                    <a:lnTo>
                      <a:pt x="708" y="276"/>
                    </a:lnTo>
                    <a:lnTo>
                      <a:pt x="705" y="278"/>
                    </a:lnTo>
                    <a:lnTo>
                      <a:pt x="704" y="277"/>
                    </a:lnTo>
                    <a:lnTo>
                      <a:pt x="702" y="278"/>
                    </a:lnTo>
                    <a:lnTo>
                      <a:pt x="699" y="281"/>
                    </a:lnTo>
                    <a:lnTo>
                      <a:pt x="697" y="282"/>
                    </a:lnTo>
                    <a:lnTo>
                      <a:pt x="691" y="283"/>
                    </a:lnTo>
                    <a:lnTo>
                      <a:pt x="689" y="285"/>
                    </a:lnTo>
                    <a:lnTo>
                      <a:pt x="680" y="289"/>
                    </a:lnTo>
                    <a:lnTo>
                      <a:pt x="670" y="293"/>
                    </a:lnTo>
                    <a:lnTo>
                      <a:pt x="665" y="297"/>
                    </a:lnTo>
                    <a:lnTo>
                      <a:pt x="657" y="299"/>
                    </a:lnTo>
                    <a:lnTo>
                      <a:pt x="656" y="302"/>
                    </a:lnTo>
                    <a:lnTo>
                      <a:pt x="653" y="303"/>
                    </a:lnTo>
                    <a:lnTo>
                      <a:pt x="651" y="306"/>
                    </a:lnTo>
                    <a:lnTo>
                      <a:pt x="650" y="306"/>
                    </a:lnTo>
                    <a:lnTo>
                      <a:pt x="649" y="310"/>
                    </a:lnTo>
                    <a:lnTo>
                      <a:pt x="647" y="312"/>
                    </a:lnTo>
                    <a:lnTo>
                      <a:pt x="644" y="313"/>
                    </a:lnTo>
                    <a:lnTo>
                      <a:pt x="636" y="312"/>
                    </a:lnTo>
                    <a:lnTo>
                      <a:pt x="632" y="314"/>
                    </a:lnTo>
                    <a:lnTo>
                      <a:pt x="628" y="314"/>
                    </a:lnTo>
                    <a:lnTo>
                      <a:pt x="625" y="315"/>
                    </a:lnTo>
                    <a:lnTo>
                      <a:pt x="617" y="315"/>
                    </a:lnTo>
                    <a:lnTo>
                      <a:pt x="608" y="316"/>
                    </a:lnTo>
                    <a:lnTo>
                      <a:pt x="601" y="319"/>
                    </a:lnTo>
                    <a:lnTo>
                      <a:pt x="597" y="318"/>
                    </a:lnTo>
                    <a:lnTo>
                      <a:pt x="593" y="320"/>
                    </a:lnTo>
                    <a:lnTo>
                      <a:pt x="592" y="320"/>
                    </a:lnTo>
                    <a:lnTo>
                      <a:pt x="591" y="320"/>
                    </a:lnTo>
                    <a:lnTo>
                      <a:pt x="587" y="323"/>
                    </a:lnTo>
                    <a:lnTo>
                      <a:pt x="585" y="321"/>
                    </a:lnTo>
                    <a:lnTo>
                      <a:pt x="579" y="321"/>
                    </a:lnTo>
                    <a:lnTo>
                      <a:pt x="577" y="323"/>
                    </a:lnTo>
                    <a:lnTo>
                      <a:pt x="573" y="325"/>
                    </a:lnTo>
                    <a:lnTo>
                      <a:pt x="569" y="329"/>
                    </a:lnTo>
                    <a:lnTo>
                      <a:pt x="567" y="333"/>
                    </a:lnTo>
                    <a:lnTo>
                      <a:pt x="566" y="333"/>
                    </a:lnTo>
                    <a:lnTo>
                      <a:pt x="564" y="336"/>
                    </a:lnTo>
                    <a:lnTo>
                      <a:pt x="561" y="337"/>
                    </a:lnTo>
                    <a:lnTo>
                      <a:pt x="560" y="339"/>
                    </a:lnTo>
                    <a:lnTo>
                      <a:pt x="558" y="340"/>
                    </a:lnTo>
                    <a:lnTo>
                      <a:pt x="558" y="342"/>
                    </a:lnTo>
                    <a:lnTo>
                      <a:pt x="559" y="343"/>
                    </a:lnTo>
                    <a:lnTo>
                      <a:pt x="560" y="344"/>
                    </a:lnTo>
                    <a:lnTo>
                      <a:pt x="562" y="344"/>
                    </a:lnTo>
                    <a:lnTo>
                      <a:pt x="561" y="342"/>
                    </a:lnTo>
                    <a:lnTo>
                      <a:pt x="562" y="342"/>
                    </a:lnTo>
                    <a:lnTo>
                      <a:pt x="565" y="346"/>
                    </a:lnTo>
                    <a:lnTo>
                      <a:pt x="566" y="348"/>
                    </a:lnTo>
                    <a:lnTo>
                      <a:pt x="568" y="348"/>
                    </a:lnTo>
                    <a:lnTo>
                      <a:pt x="568" y="350"/>
                    </a:lnTo>
                    <a:lnTo>
                      <a:pt x="564" y="352"/>
                    </a:lnTo>
                    <a:lnTo>
                      <a:pt x="561" y="353"/>
                    </a:lnTo>
                    <a:lnTo>
                      <a:pt x="559" y="354"/>
                    </a:lnTo>
                    <a:lnTo>
                      <a:pt x="556" y="358"/>
                    </a:lnTo>
                    <a:lnTo>
                      <a:pt x="553" y="360"/>
                    </a:lnTo>
                    <a:lnTo>
                      <a:pt x="552" y="360"/>
                    </a:lnTo>
                    <a:lnTo>
                      <a:pt x="549" y="359"/>
                    </a:lnTo>
                    <a:lnTo>
                      <a:pt x="549" y="357"/>
                    </a:lnTo>
                    <a:lnTo>
                      <a:pt x="551" y="358"/>
                    </a:lnTo>
                    <a:lnTo>
                      <a:pt x="552" y="357"/>
                    </a:lnTo>
                    <a:lnTo>
                      <a:pt x="555" y="357"/>
                    </a:lnTo>
                    <a:lnTo>
                      <a:pt x="556" y="357"/>
                    </a:lnTo>
                    <a:lnTo>
                      <a:pt x="557" y="354"/>
                    </a:lnTo>
                    <a:lnTo>
                      <a:pt x="555" y="354"/>
                    </a:lnTo>
                    <a:lnTo>
                      <a:pt x="554" y="355"/>
                    </a:lnTo>
                    <a:lnTo>
                      <a:pt x="549" y="355"/>
                    </a:lnTo>
                    <a:lnTo>
                      <a:pt x="545" y="359"/>
                    </a:lnTo>
                    <a:lnTo>
                      <a:pt x="543" y="363"/>
                    </a:lnTo>
                    <a:lnTo>
                      <a:pt x="542" y="365"/>
                    </a:lnTo>
                    <a:lnTo>
                      <a:pt x="539" y="366"/>
                    </a:lnTo>
                    <a:lnTo>
                      <a:pt x="535" y="373"/>
                    </a:lnTo>
                    <a:lnTo>
                      <a:pt x="535" y="374"/>
                    </a:lnTo>
                    <a:lnTo>
                      <a:pt x="533" y="375"/>
                    </a:lnTo>
                    <a:lnTo>
                      <a:pt x="529" y="380"/>
                    </a:lnTo>
                    <a:lnTo>
                      <a:pt x="526" y="383"/>
                    </a:lnTo>
                    <a:lnTo>
                      <a:pt x="525" y="386"/>
                    </a:lnTo>
                    <a:lnTo>
                      <a:pt x="520" y="388"/>
                    </a:lnTo>
                    <a:lnTo>
                      <a:pt x="517" y="392"/>
                    </a:lnTo>
                    <a:lnTo>
                      <a:pt x="516" y="395"/>
                    </a:lnTo>
                    <a:lnTo>
                      <a:pt x="514" y="397"/>
                    </a:lnTo>
                    <a:lnTo>
                      <a:pt x="510" y="398"/>
                    </a:lnTo>
                    <a:lnTo>
                      <a:pt x="508" y="400"/>
                    </a:lnTo>
                    <a:lnTo>
                      <a:pt x="506" y="404"/>
                    </a:lnTo>
                    <a:lnTo>
                      <a:pt x="505" y="405"/>
                    </a:lnTo>
                    <a:lnTo>
                      <a:pt x="505" y="407"/>
                    </a:lnTo>
                    <a:lnTo>
                      <a:pt x="500" y="412"/>
                    </a:lnTo>
                    <a:lnTo>
                      <a:pt x="498" y="413"/>
                    </a:lnTo>
                    <a:lnTo>
                      <a:pt x="493" y="419"/>
                    </a:lnTo>
                    <a:lnTo>
                      <a:pt x="491" y="422"/>
                    </a:lnTo>
                    <a:lnTo>
                      <a:pt x="488" y="428"/>
                    </a:lnTo>
                    <a:lnTo>
                      <a:pt x="489" y="428"/>
                    </a:lnTo>
                    <a:lnTo>
                      <a:pt x="485" y="431"/>
                    </a:lnTo>
                    <a:lnTo>
                      <a:pt x="483" y="436"/>
                    </a:lnTo>
                    <a:lnTo>
                      <a:pt x="481" y="437"/>
                    </a:lnTo>
                    <a:lnTo>
                      <a:pt x="479" y="441"/>
                    </a:lnTo>
                    <a:lnTo>
                      <a:pt x="478" y="447"/>
                    </a:lnTo>
                    <a:lnTo>
                      <a:pt x="483" y="469"/>
                    </a:lnTo>
                    <a:lnTo>
                      <a:pt x="481" y="469"/>
                    </a:lnTo>
                    <a:lnTo>
                      <a:pt x="482" y="480"/>
                    </a:lnTo>
                    <a:lnTo>
                      <a:pt x="486" y="489"/>
                    </a:lnTo>
                    <a:lnTo>
                      <a:pt x="491" y="496"/>
                    </a:lnTo>
                    <a:lnTo>
                      <a:pt x="493" y="498"/>
                    </a:lnTo>
                    <a:lnTo>
                      <a:pt x="496" y="498"/>
                    </a:lnTo>
                    <a:lnTo>
                      <a:pt x="502" y="501"/>
                    </a:lnTo>
                    <a:lnTo>
                      <a:pt x="502" y="502"/>
                    </a:lnTo>
                    <a:lnTo>
                      <a:pt x="503" y="504"/>
                    </a:lnTo>
                    <a:lnTo>
                      <a:pt x="504" y="507"/>
                    </a:lnTo>
                    <a:lnTo>
                      <a:pt x="505" y="508"/>
                    </a:lnTo>
                    <a:lnTo>
                      <a:pt x="505" y="511"/>
                    </a:lnTo>
                    <a:lnTo>
                      <a:pt x="503" y="511"/>
                    </a:lnTo>
                    <a:lnTo>
                      <a:pt x="499" y="514"/>
                    </a:lnTo>
                    <a:lnTo>
                      <a:pt x="498" y="513"/>
                    </a:lnTo>
                    <a:lnTo>
                      <a:pt x="496" y="515"/>
                    </a:lnTo>
                    <a:lnTo>
                      <a:pt x="495" y="516"/>
                    </a:lnTo>
                    <a:lnTo>
                      <a:pt x="496" y="517"/>
                    </a:lnTo>
                    <a:lnTo>
                      <a:pt x="495" y="518"/>
                    </a:lnTo>
                    <a:lnTo>
                      <a:pt x="492" y="517"/>
                    </a:lnTo>
                    <a:lnTo>
                      <a:pt x="491" y="517"/>
                    </a:lnTo>
                    <a:lnTo>
                      <a:pt x="490" y="517"/>
                    </a:lnTo>
                    <a:lnTo>
                      <a:pt x="489" y="517"/>
                    </a:lnTo>
                    <a:lnTo>
                      <a:pt x="485" y="520"/>
                    </a:lnTo>
                    <a:lnTo>
                      <a:pt x="486" y="522"/>
                    </a:lnTo>
                    <a:lnTo>
                      <a:pt x="484" y="524"/>
                    </a:lnTo>
                    <a:lnTo>
                      <a:pt x="482" y="525"/>
                    </a:lnTo>
                    <a:lnTo>
                      <a:pt x="478" y="524"/>
                    </a:lnTo>
                    <a:lnTo>
                      <a:pt x="477" y="525"/>
                    </a:lnTo>
                    <a:lnTo>
                      <a:pt x="475" y="525"/>
                    </a:lnTo>
                    <a:lnTo>
                      <a:pt x="472" y="526"/>
                    </a:lnTo>
                    <a:lnTo>
                      <a:pt x="470" y="526"/>
                    </a:lnTo>
                    <a:lnTo>
                      <a:pt x="464" y="529"/>
                    </a:lnTo>
                    <a:lnTo>
                      <a:pt x="463" y="531"/>
                    </a:lnTo>
                    <a:lnTo>
                      <a:pt x="461" y="533"/>
                    </a:lnTo>
                    <a:lnTo>
                      <a:pt x="461" y="535"/>
                    </a:lnTo>
                    <a:lnTo>
                      <a:pt x="461" y="536"/>
                    </a:lnTo>
                    <a:lnTo>
                      <a:pt x="460" y="537"/>
                    </a:lnTo>
                    <a:lnTo>
                      <a:pt x="460" y="536"/>
                    </a:lnTo>
                    <a:lnTo>
                      <a:pt x="459" y="535"/>
                    </a:lnTo>
                    <a:lnTo>
                      <a:pt x="454" y="537"/>
                    </a:lnTo>
                    <a:lnTo>
                      <a:pt x="454" y="539"/>
                    </a:lnTo>
                    <a:lnTo>
                      <a:pt x="452" y="541"/>
                    </a:lnTo>
                    <a:lnTo>
                      <a:pt x="452" y="544"/>
                    </a:lnTo>
                    <a:lnTo>
                      <a:pt x="453" y="547"/>
                    </a:lnTo>
                    <a:lnTo>
                      <a:pt x="452" y="548"/>
                    </a:lnTo>
                    <a:lnTo>
                      <a:pt x="451" y="549"/>
                    </a:lnTo>
                    <a:lnTo>
                      <a:pt x="448" y="549"/>
                    </a:lnTo>
                    <a:lnTo>
                      <a:pt x="445" y="549"/>
                    </a:lnTo>
                    <a:lnTo>
                      <a:pt x="444" y="551"/>
                    </a:lnTo>
                    <a:lnTo>
                      <a:pt x="442" y="554"/>
                    </a:lnTo>
                    <a:lnTo>
                      <a:pt x="442" y="557"/>
                    </a:lnTo>
                    <a:lnTo>
                      <a:pt x="442" y="561"/>
                    </a:lnTo>
                    <a:lnTo>
                      <a:pt x="442" y="562"/>
                    </a:lnTo>
                    <a:lnTo>
                      <a:pt x="441" y="565"/>
                    </a:lnTo>
                    <a:lnTo>
                      <a:pt x="438" y="566"/>
                    </a:lnTo>
                    <a:lnTo>
                      <a:pt x="436" y="568"/>
                    </a:lnTo>
                    <a:lnTo>
                      <a:pt x="436" y="571"/>
                    </a:lnTo>
                    <a:lnTo>
                      <a:pt x="434" y="571"/>
                    </a:lnTo>
                    <a:lnTo>
                      <a:pt x="432" y="576"/>
                    </a:lnTo>
                    <a:lnTo>
                      <a:pt x="432" y="579"/>
                    </a:lnTo>
                    <a:lnTo>
                      <a:pt x="430" y="579"/>
                    </a:lnTo>
                    <a:lnTo>
                      <a:pt x="430" y="577"/>
                    </a:lnTo>
                    <a:lnTo>
                      <a:pt x="429" y="579"/>
                    </a:lnTo>
                    <a:lnTo>
                      <a:pt x="428" y="582"/>
                    </a:lnTo>
                    <a:lnTo>
                      <a:pt x="426" y="583"/>
                    </a:lnTo>
                    <a:lnTo>
                      <a:pt x="425" y="585"/>
                    </a:lnTo>
                    <a:lnTo>
                      <a:pt x="427" y="589"/>
                    </a:lnTo>
                    <a:lnTo>
                      <a:pt x="432" y="592"/>
                    </a:lnTo>
                    <a:lnTo>
                      <a:pt x="432" y="591"/>
                    </a:lnTo>
                    <a:lnTo>
                      <a:pt x="431" y="586"/>
                    </a:lnTo>
                    <a:lnTo>
                      <a:pt x="432" y="585"/>
                    </a:lnTo>
                    <a:lnTo>
                      <a:pt x="433" y="586"/>
                    </a:lnTo>
                    <a:lnTo>
                      <a:pt x="433" y="588"/>
                    </a:lnTo>
                    <a:lnTo>
                      <a:pt x="434" y="591"/>
                    </a:lnTo>
                    <a:lnTo>
                      <a:pt x="436" y="593"/>
                    </a:lnTo>
                    <a:lnTo>
                      <a:pt x="433" y="594"/>
                    </a:lnTo>
                    <a:lnTo>
                      <a:pt x="432" y="595"/>
                    </a:lnTo>
                    <a:lnTo>
                      <a:pt x="430" y="595"/>
                    </a:lnTo>
                    <a:lnTo>
                      <a:pt x="425" y="596"/>
                    </a:lnTo>
                    <a:lnTo>
                      <a:pt x="424" y="595"/>
                    </a:lnTo>
                    <a:lnTo>
                      <a:pt x="419" y="597"/>
                    </a:lnTo>
                    <a:lnTo>
                      <a:pt x="417" y="596"/>
                    </a:lnTo>
                    <a:lnTo>
                      <a:pt x="416" y="595"/>
                    </a:lnTo>
                    <a:lnTo>
                      <a:pt x="417" y="594"/>
                    </a:lnTo>
                    <a:lnTo>
                      <a:pt x="415" y="594"/>
                    </a:lnTo>
                    <a:lnTo>
                      <a:pt x="413" y="595"/>
                    </a:lnTo>
                    <a:lnTo>
                      <a:pt x="409" y="594"/>
                    </a:lnTo>
                    <a:lnTo>
                      <a:pt x="408" y="594"/>
                    </a:lnTo>
                    <a:lnTo>
                      <a:pt x="407" y="594"/>
                    </a:lnTo>
                    <a:lnTo>
                      <a:pt x="406" y="595"/>
                    </a:lnTo>
                    <a:lnTo>
                      <a:pt x="407" y="597"/>
                    </a:lnTo>
                    <a:lnTo>
                      <a:pt x="406" y="597"/>
                    </a:lnTo>
                    <a:lnTo>
                      <a:pt x="403" y="595"/>
                    </a:lnTo>
                    <a:lnTo>
                      <a:pt x="403" y="594"/>
                    </a:lnTo>
                    <a:lnTo>
                      <a:pt x="401" y="593"/>
                    </a:lnTo>
                    <a:lnTo>
                      <a:pt x="399" y="593"/>
                    </a:lnTo>
                    <a:lnTo>
                      <a:pt x="397" y="594"/>
                    </a:lnTo>
                    <a:lnTo>
                      <a:pt x="394" y="593"/>
                    </a:lnTo>
                    <a:lnTo>
                      <a:pt x="391" y="594"/>
                    </a:lnTo>
                    <a:lnTo>
                      <a:pt x="387" y="596"/>
                    </a:lnTo>
                    <a:lnTo>
                      <a:pt x="384" y="597"/>
                    </a:lnTo>
                    <a:lnTo>
                      <a:pt x="383" y="599"/>
                    </a:lnTo>
                    <a:lnTo>
                      <a:pt x="382" y="600"/>
                    </a:lnTo>
                    <a:lnTo>
                      <a:pt x="382" y="602"/>
                    </a:lnTo>
                    <a:lnTo>
                      <a:pt x="381" y="603"/>
                    </a:lnTo>
                    <a:lnTo>
                      <a:pt x="380" y="601"/>
                    </a:lnTo>
                    <a:lnTo>
                      <a:pt x="378" y="601"/>
                    </a:lnTo>
                    <a:lnTo>
                      <a:pt x="377" y="603"/>
                    </a:lnTo>
                    <a:lnTo>
                      <a:pt x="374" y="604"/>
                    </a:lnTo>
                    <a:lnTo>
                      <a:pt x="371" y="606"/>
                    </a:lnTo>
                    <a:lnTo>
                      <a:pt x="367" y="607"/>
                    </a:lnTo>
                    <a:lnTo>
                      <a:pt x="365" y="611"/>
                    </a:lnTo>
                    <a:lnTo>
                      <a:pt x="359" y="616"/>
                    </a:lnTo>
                    <a:lnTo>
                      <a:pt x="355" y="624"/>
                    </a:lnTo>
                    <a:lnTo>
                      <a:pt x="354" y="625"/>
                    </a:lnTo>
                    <a:lnTo>
                      <a:pt x="353" y="628"/>
                    </a:lnTo>
                    <a:lnTo>
                      <a:pt x="352" y="631"/>
                    </a:lnTo>
                    <a:lnTo>
                      <a:pt x="351" y="632"/>
                    </a:lnTo>
                    <a:lnTo>
                      <a:pt x="349" y="636"/>
                    </a:lnTo>
                    <a:lnTo>
                      <a:pt x="348" y="638"/>
                    </a:lnTo>
                    <a:lnTo>
                      <a:pt x="347" y="639"/>
                    </a:lnTo>
                    <a:lnTo>
                      <a:pt x="346" y="638"/>
                    </a:lnTo>
                    <a:lnTo>
                      <a:pt x="343" y="642"/>
                    </a:lnTo>
                    <a:lnTo>
                      <a:pt x="342" y="641"/>
                    </a:lnTo>
                    <a:lnTo>
                      <a:pt x="341" y="642"/>
                    </a:lnTo>
                    <a:lnTo>
                      <a:pt x="341" y="643"/>
                    </a:lnTo>
                    <a:lnTo>
                      <a:pt x="341" y="645"/>
                    </a:lnTo>
                    <a:lnTo>
                      <a:pt x="341" y="646"/>
                    </a:lnTo>
                    <a:lnTo>
                      <a:pt x="339" y="646"/>
                    </a:lnTo>
                    <a:lnTo>
                      <a:pt x="336" y="648"/>
                    </a:lnTo>
                    <a:lnTo>
                      <a:pt x="335" y="650"/>
                    </a:lnTo>
                    <a:lnTo>
                      <a:pt x="334" y="651"/>
                    </a:lnTo>
                    <a:lnTo>
                      <a:pt x="333" y="651"/>
                    </a:lnTo>
                    <a:lnTo>
                      <a:pt x="331" y="653"/>
                    </a:lnTo>
                    <a:lnTo>
                      <a:pt x="332" y="654"/>
                    </a:lnTo>
                    <a:lnTo>
                      <a:pt x="330" y="654"/>
                    </a:lnTo>
                    <a:lnTo>
                      <a:pt x="329" y="654"/>
                    </a:lnTo>
                    <a:lnTo>
                      <a:pt x="326" y="654"/>
                    </a:lnTo>
                    <a:lnTo>
                      <a:pt x="322" y="645"/>
                    </a:lnTo>
                    <a:lnTo>
                      <a:pt x="320" y="643"/>
                    </a:lnTo>
                    <a:lnTo>
                      <a:pt x="318" y="642"/>
                    </a:lnTo>
                    <a:lnTo>
                      <a:pt x="316" y="642"/>
                    </a:lnTo>
                    <a:lnTo>
                      <a:pt x="313" y="643"/>
                    </a:lnTo>
                    <a:lnTo>
                      <a:pt x="312" y="643"/>
                    </a:lnTo>
                    <a:lnTo>
                      <a:pt x="311" y="642"/>
                    </a:lnTo>
                    <a:lnTo>
                      <a:pt x="309" y="642"/>
                    </a:lnTo>
                    <a:lnTo>
                      <a:pt x="304" y="642"/>
                    </a:lnTo>
                    <a:lnTo>
                      <a:pt x="302" y="642"/>
                    </a:lnTo>
                    <a:lnTo>
                      <a:pt x="300" y="645"/>
                    </a:lnTo>
                    <a:lnTo>
                      <a:pt x="299" y="648"/>
                    </a:lnTo>
                    <a:lnTo>
                      <a:pt x="297" y="650"/>
                    </a:lnTo>
                    <a:lnTo>
                      <a:pt x="294" y="650"/>
                    </a:lnTo>
                    <a:lnTo>
                      <a:pt x="293" y="651"/>
                    </a:lnTo>
                    <a:lnTo>
                      <a:pt x="288" y="650"/>
                    </a:lnTo>
                    <a:lnTo>
                      <a:pt x="288" y="648"/>
                    </a:lnTo>
                    <a:lnTo>
                      <a:pt x="286" y="648"/>
                    </a:lnTo>
                    <a:lnTo>
                      <a:pt x="283" y="648"/>
                    </a:lnTo>
                    <a:lnTo>
                      <a:pt x="282" y="644"/>
                    </a:lnTo>
                    <a:lnTo>
                      <a:pt x="281" y="643"/>
                    </a:lnTo>
                    <a:lnTo>
                      <a:pt x="278" y="642"/>
                    </a:lnTo>
                    <a:lnTo>
                      <a:pt x="276" y="642"/>
                    </a:lnTo>
                    <a:lnTo>
                      <a:pt x="272" y="641"/>
                    </a:lnTo>
                    <a:lnTo>
                      <a:pt x="270" y="642"/>
                    </a:lnTo>
                    <a:lnTo>
                      <a:pt x="268" y="641"/>
                    </a:lnTo>
                    <a:lnTo>
                      <a:pt x="266" y="642"/>
                    </a:lnTo>
                    <a:lnTo>
                      <a:pt x="260" y="640"/>
                    </a:lnTo>
                    <a:lnTo>
                      <a:pt x="252" y="640"/>
                    </a:lnTo>
                    <a:lnTo>
                      <a:pt x="251" y="641"/>
                    </a:lnTo>
                    <a:lnTo>
                      <a:pt x="247" y="642"/>
                    </a:lnTo>
                    <a:lnTo>
                      <a:pt x="243" y="641"/>
                    </a:lnTo>
                    <a:lnTo>
                      <a:pt x="241" y="639"/>
                    </a:lnTo>
                    <a:lnTo>
                      <a:pt x="240" y="638"/>
                    </a:lnTo>
                    <a:lnTo>
                      <a:pt x="238" y="638"/>
                    </a:lnTo>
                    <a:lnTo>
                      <a:pt x="237" y="637"/>
                    </a:lnTo>
                    <a:lnTo>
                      <a:pt x="236" y="636"/>
                    </a:lnTo>
                    <a:lnTo>
                      <a:pt x="232" y="635"/>
                    </a:lnTo>
                    <a:lnTo>
                      <a:pt x="230" y="636"/>
                    </a:lnTo>
                    <a:lnTo>
                      <a:pt x="228" y="636"/>
                    </a:lnTo>
                    <a:lnTo>
                      <a:pt x="227" y="636"/>
                    </a:lnTo>
                    <a:lnTo>
                      <a:pt x="226" y="635"/>
                    </a:lnTo>
                    <a:lnTo>
                      <a:pt x="224" y="636"/>
                    </a:lnTo>
                    <a:lnTo>
                      <a:pt x="224" y="633"/>
                    </a:lnTo>
                    <a:lnTo>
                      <a:pt x="221" y="632"/>
                    </a:lnTo>
                    <a:lnTo>
                      <a:pt x="218" y="632"/>
                    </a:lnTo>
                    <a:lnTo>
                      <a:pt x="217" y="632"/>
                    </a:lnTo>
                    <a:lnTo>
                      <a:pt x="214" y="632"/>
                    </a:lnTo>
                    <a:lnTo>
                      <a:pt x="206" y="630"/>
                    </a:lnTo>
                    <a:lnTo>
                      <a:pt x="205" y="631"/>
                    </a:lnTo>
                    <a:lnTo>
                      <a:pt x="200" y="631"/>
                    </a:lnTo>
                    <a:lnTo>
                      <a:pt x="195" y="630"/>
                    </a:lnTo>
                    <a:lnTo>
                      <a:pt x="186" y="628"/>
                    </a:lnTo>
                    <a:lnTo>
                      <a:pt x="183" y="629"/>
                    </a:lnTo>
                    <a:lnTo>
                      <a:pt x="181" y="631"/>
                    </a:lnTo>
                    <a:lnTo>
                      <a:pt x="178" y="634"/>
                    </a:lnTo>
                    <a:lnTo>
                      <a:pt x="175" y="636"/>
                    </a:lnTo>
                    <a:lnTo>
                      <a:pt x="174" y="637"/>
                    </a:lnTo>
                    <a:lnTo>
                      <a:pt x="169" y="638"/>
                    </a:lnTo>
                    <a:lnTo>
                      <a:pt x="167" y="642"/>
                    </a:lnTo>
                    <a:lnTo>
                      <a:pt x="166" y="642"/>
                    </a:lnTo>
                    <a:lnTo>
                      <a:pt x="163" y="642"/>
                    </a:lnTo>
                    <a:lnTo>
                      <a:pt x="162" y="642"/>
                    </a:lnTo>
                    <a:lnTo>
                      <a:pt x="159" y="642"/>
                    </a:lnTo>
                    <a:lnTo>
                      <a:pt x="152" y="640"/>
                    </a:lnTo>
                    <a:lnTo>
                      <a:pt x="149" y="639"/>
                    </a:lnTo>
                    <a:lnTo>
                      <a:pt x="143" y="641"/>
                    </a:lnTo>
                    <a:lnTo>
                      <a:pt x="139" y="640"/>
                    </a:lnTo>
                    <a:lnTo>
                      <a:pt x="139" y="641"/>
                    </a:lnTo>
                    <a:lnTo>
                      <a:pt x="138" y="641"/>
                    </a:lnTo>
                    <a:lnTo>
                      <a:pt x="134" y="642"/>
                    </a:lnTo>
                    <a:lnTo>
                      <a:pt x="130" y="643"/>
                    </a:lnTo>
                    <a:lnTo>
                      <a:pt x="124" y="650"/>
                    </a:lnTo>
                    <a:lnTo>
                      <a:pt x="122" y="651"/>
                    </a:lnTo>
                    <a:lnTo>
                      <a:pt x="121" y="652"/>
                    </a:lnTo>
                    <a:lnTo>
                      <a:pt x="118" y="656"/>
                    </a:lnTo>
                    <a:lnTo>
                      <a:pt x="116" y="657"/>
                    </a:lnTo>
                    <a:lnTo>
                      <a:pt x="113" y="667"/>
                    </a:lnTo>
                    <a:lnTo>
                      <a:pt x="111" y="667"/>
                    </a:lnTo>
                    <a:lnTo>
                      <a:pt x="110" y="666"/>
                    </a:lnTo>
                    <a:lnTo>
                      <a:pt x="111" y="663"/>
                    </a:lnTo>
                    <a:lnTo>
                      <a:pt x="110" y="661"/>
                    </a:lnTo>
                    <a:lnTo>
                      <a:pt x="108" y="661"/>
                    </a:lnTo>
                    <a:lnTo>
                      <a:pt x="105" y="670"/>
                    </a:lnTo>
                    <a:lnTo>
                      <a:pt x="104" y="672"/>
                    </a:lnTo>
                    <a:lnTo>
                      <a:pt x="102" y="671"/>
                    </a:lnTo>
                    <a:lnTo>
                      <a:pt x="92" y="673"/>
                    </a:lnTo>
                    <a:lnTo>
                      <a:pt x="90" y="669"/>
                    </a:lnTo>
                    <a:lnTo>
                      <a:pt x="87" y="666"/>
                    </a:lnTo>
                    <a:lnTo>
                      <a:pt x="86" y="667"/>
                    </a:lnTo>
                    <a:lnTo>
                      <a:pt x="85" y="666"/>
                    </a:lnTo>
                    <a:lnTo>
                      <a:pt x="82" y="664"/>
                    </a:lnTo>
                    <a:lnTo>
                      <a:pt x="81" y="664"/>
                    </a:lnTo>
                    <a:lnTo>
                      <a:pt x="80" y="663"/>
                    </a:lnTo>
                    <a:lnTo>
                      <a:pt x="79" y="658"/>
                    </a:lnTo>
                    <a:lnTo>
                      <a:pt x="75" y="653"/>
                    </a:lnTo>
                    <a:lnTo>
                      <a:pt x="71" y="653"/>
                    </a:lnTo>
                    <a:lnTo>
                      <a:pt x="68" y="651"/>
                    </a:lnTo>
                    <a:lnTo>
                      <a:pt x="67" y="646"/>
                    </a:lnTo>
                    <a:lnTo>
                      <a:pt x="67" y="643"/>
                    </a:lnTo>
                    <a:lnTo>
                      <a:pt x="65" y="641"/>
                    </a:lnTo>
                    <a:lnTo>
                      <a:pt x="63" y="640"/>
                    </a:lnTo>
                    <a:lnTo>
                      <a:pt x="62" y="633"/>
                    </a:lnTo>
                    <a:lnTo>
                      <a:pt x="62" y="632"/>
                    </a:lnTo>
                    <a:lnTo>
                      <a:pt x="62" y="628"/>
                    </a:lnTo>
                    <a:lnTo>
                      <a:pt x="61" y="630"/>
                    </a:lnTo>
                    <a:lnTo>
                      <a:pt x="58" y="618"/>
                    </a:lnTo>
                    <a:lnTo>
                      <a:pt x="56" y="618"/>
                    </a:lnTo>
                    <a:lnTo>
                      <a:pt x="58" y="617"/>
                    </a:lnTo>
                    <a:lnTo>
                      <a:pt x="60" y="618"/>
                    </a:lnTo>
                    <a:lnTo>
                      <a:pt x="61" y="621"/>
                    </a:lnTo>
                    <a:lnTo>
                      <a:pt x="62" y="619"/>
                    </a:lnTo>
                    <a:lnTo>
                      <a:pt x="64" y="617"/>
                    </a:lnTo>
                    <a:lnTo>
                      <a:pt x="64" y="614"/>
                    </a:lnTo>
                    <a:lnTo>
                      <a:pt x="62" y="615"/>
                    </a:lnTo>
                    <a:lnTo>
                      <a:pt x="61" y="612"/>
                    </a:lnTo>
                    <a:lnTo>
                      <a:pt x="58" y="610"/>
                    </a:lnTo>
                    <a:lnTo>
                      <a:pt x="56" y="610"/>
                    </a:lnTo>
                    <a:lnTo>
                      <a:pt x="54" y="608"/>
                    </a:lnTo>
                    <a:lnTo>
                      <a:pt x="55" y="606"/>
                    </a:lnTo>
                    <a:lnTo>
                      <a:pt x="53" y="602"/>
                    </a:lnTo>
                    <a:lnTo>
                      <a:pt x="53" y="598"/>
                    </a:lnTo>
                    <a:lnTo>
                      <a:pt x="55" y="598"/>
                    </a:lnTo>
                    <a:lnTo>
                      <a:pt x="56" y="597"/>
                    </a:lnTo>
                    <a:lnTo>
                      <a:pt x="59" y="596"/>
                    </a:lnTo>
                    <a:lnTo>
                      <a:pt x="60" y="595"/>
                    </a:lnTo>
                    <a:lnTo>
                      <a:pt x="57" y="594"/>
                    </a:lnTo>
                    <a:lnTo>
                      <a:pt x="58" y="589"/>
                    </a:lnTo>
                    <a:lnTo>
                      <a:pt x="56" y="583"/>
                    </a:lnTo>
                    <a:lnTo>
                      <a:pt x="53" y="577"/>
                    </a:lnTo>
                    <a:lnTo>
                      <a:pt x="42" y="565"/>
                    </a:lnTo>
                    <a:lnTo>
                      <a:pt x="38" y="560"/>
                    </a:lnTo>
                    <a:lnTo>
                      <a:pt x="34" y="558"/>
                    </a:lnTo>
                    <a:lnTo>
                      <a:pt x="32" y="555"/>
                    </a:lnTo>
                    <a:lnTo>
                      <a:pt x="32" y="552"/>
                    </a:lnTo>
                    <a:lnTo>
                      <a:pt x="31" y="554"/>
                    </a:lnTo>
                    <a:lnTo>
                      <a:pt x="32" y="556"/>
                    </a:lnTo>
                    <a:lnTo>
                      <a:pt x="26" y="552"/>
                    </a:lnTo>
                    <a:lnTo>
                      <a:pt x="21" y="550"/>
                    </a:lnTo>
                    <a:lnTo>
                      <a:pt x="9" y="549"/>
                    </a:lnTo>
                    <a:lnTo>
                      <a:pt x="3" y="550"/>
                    </a:lnTo>
                    <a:lnTo>
                      <a:pt x="2" y="547"/>
                    </a:lnTo>
                    <a:lnTo>
                      <a:pt x="2" y="544"/>
                    </a:lnTo>
                    <a:lnTo>
                      <a:pt x="1" y="542"/>
                    </a:lnTo>
                    <a:lnTo>
                      <a:pt x="2" y="541"/>
                    </a:lnTo>
                    <a:lnTo>
                      <a:pt x="1" y="537"/>
                    </a:lnTo>
                    <a:lnTo>
                      <a:pt x="2" y="534"/>
                    </a:lnTo>
                    <a:lnTo>
                      <a:pt x="2" y="532"/>
                    </a:lnTo>
                    <a:lnTo>
                      <a:pt x="2" y="530"/>
                    </a:lnTo>
                    <a:lnTo>
                      <a:pt x="1" y="529"/>
                    </a:lnTo>
                    <a:lnTo>
                      <a:pt x="2" y="528"/>
                    </a:lnTo>
                    <a:lnTo>
                      <a:pt x="3" y="522"/>
                    </a:lnTo>
                    <a:lnTo>
                      <a:pt x="1" y="520"/>
                    </a:lnTo>
                    <a:lnTo>
                      <a:pt x="0" y="517"/>
                    </a:lnTo>
                    <a:lnTo>
                      <a:pt x="1" y="516"/>
                    </a:lnTo>
                    <a:lnTo>
                      <a:pt x="3" y="515"/>
                    </a:lnTo>
                    <a:lnTo>
                      <a:pt x="3" y="511"/>
                    </a:lnTo>
                    <a:lnTo>
                      <a:pt x="7" y="508"/>
                    </a:lnTo>
                    <a:lnTo>
                      <a:pt x="8" y="505"/>
                    </a:lnTo>
                    <a:lnTo>
                      <a:pt x="10" y="501"/>
                    </a:lnTo>
                    <a:lnTo>
                      <a:pt x="16" y="499"/>
                    </a:lnTo>
                    <a:lnTo>
                      <a:pt x="21" y="495"/>
                    </a:lnTo>
                    <a:lnTo>
                      <a:pt x="21" y="493"/>
                    </a:lnTo>
                    <a:lnTo>
                      <a:pt x="24" y="490"/>
                    </a:lnTo>
                    <a:lnTo>
                      <a:pt x="24" y="487"/>
                    </a:lnTo>
                    <a:lnTo>
                      <a:pt x="26" y="485"/>
                    </a:lnTo>
                    <a:lnTo>
                      <a:pt x="27" y="485"/>
                    </a:lnTo>
                    <a:lnTo>
                      <a:pt x="31" y="486"/>
                    </a:lnTo>
                    <a:lnTo>
                      <a:pt x="34" y="484"/>
                    </a:lnTo>
                    <a:lnTo>
                      <a:pt x="36" y="483"/>
                    </a:lnTo>
                    <a:lnTo>
                      <a:pt x="38" y="485"/>
                    </a:lnTo>
                    <a:lnTo>
                      <a:pt x="41" y="485"/>
                    </a:lnTo>
                    <a:lnTo>
                      <a:pt x="44" y="478"/>
                    </a:lnTo>
                    <a:lnTo>
                      <a:pt x="45" y="477"/>
                    </a:lnTo>
                    <a:lnTo>
                      <a:pt x="46" y="474"/>
                    </a:lnTo>
                    <a:lnTo>
                      <a:pt x="50" y="471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7" name="Freeform 312"/>
              <p:cNvSpPr>
                <a:spLocks/>
              </p:cNvSpPr>
              <p:nvPr/>
            </p:nvSpPr>
            <p:spPr bwMode="auto">
              <a:xfrm>
                <a:off x="5788025" y="4938713"/>
                <a:ext cx="1155700" cy="928687"/>
              </a:xfrm>
              <a:custGeom>
                <a:avLst/>
                <a:gdLst>
                  <a:gd name="T0" fmla="*/ 2147483647 w 728"/>
                  <a:gd name="T1" fmla="*/ 2147483647 h 585"/>
                  <a:gd name="T2" fmla="*/ 2147483647 w 728"/>
                  <a:gd name="T3" fmla="*/ 2147483647 h 585"/>
                  <a:gd name="T4" fmla="*/ 2147483647 w 728"/>
                  <a:gd name="T5" fmla="*/ 2147483647 h 585"/>
                  <a:gd name="T6" fmla="*/ 2147483647 w 728"/>
                  <a:gd name="T7" fmla="*/ 2147483647 h 585"/>
                  <a:gd name="T8" fmla="*/ 2147483647 w 728"/>
                  <a:gd name="T9" fmla="*/ 2147483647 h 585"/>
                  <a:gd name="T10" fmla="*/ 2147483647 w 728"/>
                  <a:gd name="T11" fmla="*/ 2147483647 h 585"/>
                  <a:gd name="T12" fmla="*/ 2147483647 w 728"/>
                  <a:gd name="T13" fmla="*/ 2147483647 h 585"/>
                  <a:gd name="T14" fmla="*/ 2147483647 w 728"/>
                  <a:gd name="T15" fmla="*/ 2147483647 h 585"/>
                  <a:gd name="T16" fmla="*/ 2147483647 w 728"/>
                  <a:gd name="T17" fmla="*/ 2147483647 h 585"/>
                  <a:gd name="T18" fmla="*/ 2147483647 w 728"/>
                  <a:gd name="T19" fmla="*/ 2147483647 h 585"/>
                  <a:gd name="T20" fmla="*/ 2147483647 w 728"/>
                  <a:gd name="T21" fmla="*/ 2147483647 h 585"/>
                  <a:gd name="T22" fmla="*/ 2147483647 w 728"/>
                  <a:gd name="T23" fmla="*/ 2147483647 h 585"/>
                  <a:gd name="T24" fmla="*/ 2147483647 w 728"/>
                  <a:gd name="T25" fmla="*/ 2147483647 h 585"/>
                  <a:gd name="T26" fmla="*/ 2147483647 w 728"/>
                  <a:gd name="T27" fmla="*/ 2147483647 h 585"/>
                  <a:gd name="T28" fmla="*/ 2147483647 w 728"/>
                  <a:gd name="T29" fmla="*/ 2147483647 h 585"/>
                  <a:gd name="T30" fmla="*/ 2147483647 w 728"/>
                  <a:gd name="T31" fmla="*/ 2147483647 h 585"/>
                  <a:gd name="T32" fmla="*/ 2147483647 w 728"/>
                  <a:gd name="T33" fmla="*/ 2147483647 h 585"/>
                  <a:gd name="T34" fmla="*/ 2147483647 w 728"/>
                  <a:gd name="T35" fmla="*/ 2147483647 h 585"/>
                  <a:gd name="T36" fmla="*/ 2147483647 w 728"/>
                  <a:gd name="T37" fmla="*/ 2147483647 h 585"/>
                  <a:gd name="T38" fmla="*/ 2147483647 w 728"/>
                  <a:gd name="T39" fmla="*/ 2147483647 h 585"/>
                  <a:gd name="T40" fmla="*/ 2147483647 w 728"/>
                  <a:gd name="T41" fmla="*/ 2147483647 h 585"/>
                  <a:gd name="T42" fmla="*/ 2147483647 w 728"/>
                  <a:gd name="T43" fmla="*/ 2147483647 h 585"/>
                  <a:gd name="T44" fmla="*/ 2147483647 w 728"/>
                  <a:gd name="T45" fmla="*/ 2147483647 h 585"/>
                  <a:gd name="T46" fmla="*/ 2147483647 w 728"/>
                  <a:gd name="T47" fmla="*/ 2147483647 h 585"/>
                  <a:gd name="T48" fmla="*/ 2147483647 w 728"/>
                  <a:gd name="T49" fmla="*/ 2147483647 h 585"/>
                  <a:gd name="T50" fmla="*/ 2147483647 w 728"/>
                  <a:gd name="T51" fmla="*/ 2147483647 h 585"/>
                  <a:gd name="T52" fmla="*/ 2147483647 w 728"/>
                  <a:gd name="T53" fmla="*/ 2147483647 h 585"/>
                  <a:gd name="T54" fmla="*/ 2147483647 w 728"/>
                  <a:gd name="T55" fmla="*/ 2147483647 h 585"/>
                  <a:gd name="T56" fmla="*/ 2147483647 w 728"/>
                  <a:gd name="T57" fmla="*/ 2147483647 h 585"/>
                  <a:gd name="T58" fmla="*/ 2147483647 w 728"/>
                  <a:gd name="T59" fmla="*/ 2147483647 h 585"/>
                  <a:gd name="T60" fmla="*/ 2147483647 w 728"/>
                  <a:gd name="T61" fmla="*/ 2147483647 h 585"/>
                  <a:gd name="T62" fmla="*/ 2147483647 w 728"/>
                  <a:gd name="T63" fmla="*/ 2147483647 h 585"/>
                  <a:gd name="T64" fmla="*/ 2147483647 w 728"/>
                  <a:gd name="T65" fmla="*/ 2147483647 h 585"/>
                  <a:gd name="T66" fmla="*/ 2147483647 w 728"/>
                  <a:gd name="T67" fmla="*/ 2147483647 h 585"/>
                  <a:gd name="T68" fmla="*/ 2147483647 w 728"/>
                  <a:gd name="T69" fmla="*/ 2147483647 h 585"/>
                  <a:gd name="T70" fmla="*/ 2147483647 w 728"/>
                  <a:gd name="T71" fmla="*/ 2147483647 h 585"/>
                  <a:gd name="T72" fmla="*/ 2147483647 w 728"/>
                  <a:gd name="T73" fmla="*/ 2147483647 h 585"/>
                  <a:gd name="T74" fmla="*/ 2147483647 w 728"/>
                  <a:gd name="T75" fmla="*/ 2147483647 h 585"/>
                  <a:gd name="T76" fmla="*/ 2147483647 w 728"/>
                  <a:gd name="T77" fmla="*/ 2147483647 h 585"/>
                  <a:gd name="T78" fmla="*/ 2147483647 w 728"/>
                  <a:gd name="T79" fmla="*/ 2147483647 h 585"/>
                  <a:gd name="T80" fmla="*/ 2147483647 w 728"/>
                  <a:gd name="T81" fmla="*/ 2147483647 h 585"/>
                  <a:gd name="T82" fmla="*/ 2147483647 w 728"/>
                  <a:gd name="T83" fmla="*/ 2147483647 h 585"/>
                  <a:gd name="T84" fmla="*/ 2147483647 w 728"/>
                  <a:gd name="T85" fmla="*/ 2147483647 h 585"/>
                  <a:gd name="T86" fmla="*/ 2147483647 w 728"/>
                  <a:gd name="T87" fmla="*/ 2147483647 h 585"/>
                  <a:gd name="T88" fmla="*/ 2147483647 w 728"/>
                  <a:gd name="T89" fmla="*/ 2147483647 h 585"/>
                  <a:gd name="T90" fmla="*/ 2147483647 w 728"/>
                  <a:gd name="T91" fmla="*/ 2147483647 h 585"/>
                  <a:gd name="T92" fmla="*/ 2147483647 w 728"/>
                  <a:gd name="T93" fmla="*/ 2147483647 h 585"/>
                  <a:gd name="T94" fmla="*/ 2147483647 w 728"/>
                  <a:gd name="T95" fmla="*/ 2147483647 h 585"/>
                  <a:gd name="T96" fmla="*/ 2147483647 w 728"/>
                  <a:gd name="T97" fmla="*/ 2147483647 h 585"/>
                  <a:gd name="T98" fmla="*/ 2147483647 w 728"/>
                  <a:gd name="T99" fmla="*/ 2147483647 h 585"/>
                  <a:gd name="T100" fmla="*/ 2147483647 w 728"/>
                  <a:gd name="T101" fmla="*/ 2147483647 h 585"/>
                  <a:gd name="T102" fmla="*/ 2147483647 w 728"/>
                  <a:gd name="T103" fmla="*/ 2147483647 h 585"/>
                  <a:gd name="T104" fmla="*/ 2147483647 w 728"/>
                  <a:gd name="T105" fmla="*/ 2147483647 h 585"/>
                  <a:gd name="T106" fmla="*/ 2147483647 w 728"/>
                  <a:gd name="T107" fmla="*/ 2147483647 h 585"/>
                  <a:gd name="T108" fmla="*/ 2147483647 w 728"/>
                  <a:gd name="T109" fmla="*/ 2147483647 h 585"/>
                  <a:gd name="T110" fmla="*/ 2147483647 w 728"/>
                  <a:gd name="T111" fmla="*/ 2147483647 h 585"/>
                  <a:gd name="T112" fmla="*/ 2147483647 w 728"/>
                  <a:gd name="T113" fmla="*/ 2147483647 h 585"/>
                  <a:gd name="T114" fmla="*/ 2147483647 w 728"/>
                  <a:gd name="T115" fmla="*/ 2147483647 h 585"/>
                  <a:gd name="T116" fmla="*/ 2147483647 w 728"/>
                  <a:gd name="T117" fmla="*/ 2147483647 h 58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28"/>
                  <a:gd name="T178" fmla="*/ 0 h 585"/>
                  <a:gd name="T179" fmla="*/ 728 w 728"/>
                  <a:gd name="T180" fmla="*/ 585 h 58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28" h="585">
                    <a:moveTo>
                      <a:pt x="388" y="0"/>
                    </a:moveTo>
                    <a:lnTo>
                      <a:pt x="389" y="1"/>
                    </a:lnTo>
                    <a:lnTo>
                      <a:pt x="389" y="2"/>
                    </a:lnTo>
                    <a:lnTo>
                      <a:pt x="390" y="2"/>
                    </a:lnTo>
                    <a:lnTo>
                      <a:pt x="392" y="3"/>
                    </a:lnTo>
                    <a:lnTo>
                      <a:pt x="392" y="4"/>
                    </a:lnTo>
                    <a:lnTo>
                      <a:pt x="393" y="4"/>
                    </a:lnTo>
                    <a:lnTo>
                      <a:pt x="395" y="4"/>
                    </a:lnTo>
                    <a:lnTo>
                      <a:pt x="401" y="6"/>
                    </a:lnTo>
                    <a:lnTo>
                      <a:pt x="402" y="8"/>
                    </a:lnTo>
                    <a:lnTo>
                      <a:pt x="404" y="9"/>
                    </a:lnTo>
                    <a:lnTo>
                      <a:pt x="406" y="11"/>
                    </a:lnTo>
                    <a:lnTo>
                      <a:pt x="410" y="13"/>
                    </a:lnTo>
                    <a:lnTo>
                      <a:pt x="413" y="13"/>
                    </a:lnTo>
                    <a:lnTo>
                      <a:pt x="418" y="13"/>
                    </a:lnTo>
                    <a:lnTo>
                      <a:pt x="420" y="16"/>
                    </a:lnTo>
                    <a:lnTo>
                      <a:pt x="422" y="17"/>
                    </a:lnTo>
                    <a:lnTo>
                      <a:pt x="424" y="16"/>
                    </a:lnTo>
                    <a:lnTo>
                      <a:pt x="429" y="15"/>
                    </a:lnTo>
                    <a:lnTo>
                      <a:pt x="430" y="16"/>
                    </a:lnTo>
                    <a:lnTo>
                      <a:pt x="431" y="15"/>
                    </a:lnTo>
                    <a:lnTo>
                      <a:pt x="434" y="15"/>
                    </a:lnTo>
                    <a:lnTo>
                      <a:pt x="436" y="14"/>
                    </a:lnTo>
                    <a:lnTo>
                      <a:pt x="436" y="12"/>
                    </a:lnTo>
                    <a:lnTo>
                      <a:pt x="442" y="11"/>
                    </a:lnTo>
                    <a:lnTo>
                      <a:pt x="442" y="12"/>
                    </a:lnTo>
                    <a:lnTo>
                      <a:pt x="442" y="14"/>
                    </a:lnTo>
                    <a:lnTo>
                      <a:pt x="444" y="16"/>
                    </a:lnTo>
                    <a:lnTo>
                      <a:pt x="444" y="18"/>
                    </a:lnTo>
                    <a:lnTo>
                      <a:pt x="446" y="19"/>
                    </a:lnTo>
                    <a:lnTo>
                      <a:pt x="448" y="19"/>
                    </a:lnTo>
                    <a:lnTo>
                      <a:pt x="449" y="21"/>
                    </a:lnTo>
                    <a:lnTo>
                      <a:pt x="450" y="24"/>
                    </a:lnTo>
                    <a:lnTo>
                      <a:pt x="452" y="24"/>
                    </a:lnTo>
                    <a:lnTo>
                      <a:pt x="454" y="22"/>
                    </a:lnTo>
                    <a:lnTo>
                      <a:pt x="462" y="25"/>
                    </a:lnTo>
                    <a:lnTo>
                      <a:pt x="463" y="28"/>
                    </a:lnTo>
                    <a:lnTo>
                      <a:pt x="460" y="36"/>
                    </a:lnTo>
                    <a:lnTo>
                      <a:pt x="459" y="38"/>
                    </a:lnTo>
                    <a:lnTo>
                      <a:pt x="456" y="40"/>
                    </a:lnTo>
                    <a:lnTo>
                      <a:pt x="456" y="42"/>
                    </a:lnTo>
                    <a:lnTo>
                      <a:pt x="458" y="44"/>
                    </a:lnTo>
                    <a:lnTo>
                      <a:pt x="462" y="46"/>
                    </a:lnTo>
                    <a:lnTo>
                      <a:pt x="464" y="41"/>
                    </a:lnTo>
                    <a:lnTo>
                      <a:pt x="465" y="40"/>
                    </a:lnTo>
                    <a:lnTo>
                      <a:pt x="467" y="40"/>
                    </a:lnTo>
                    <a:lnTo>
                      <a:pt x="466" y="44"/>
                    </a:lnTo>
                    <a:lnTo>
                      <a:pt x="468" y="45"/>
                    </a:lnTo>
                    <a:lnTo>
                      <a:pt x="470" y="45"/>
                    </a:lnTo>
                    <a:lnTo>
                      <a:pt x="473" y="48"/>
                    </a:lnTo>
                    <a:lnTo>
                      <a:pt x="474" y="49"/>
                    </a:lnTo>
                    <a:lnTo>
                      <a:pt x="477" y="49"/>
                    </a:lnTo>
                    <a:lnTo>
                      <a:pt x="479" y="52"/>
                    </a:lnTo>
                    <a:lnTo>
                      <a:pt x="481" y="53"/>
                    </a:lnTo>
                    <a:lnTo>
                      <a:pt x="482" y="54"/>
                    </a:lnTo>
                    <a:lnTo>
                      <a:pt x="485" y="56"/>
                    </a:lnTo>
                    <a:lnTo>
                      <a:pt x="487" y="56"/>
                    </a:lnTo>
                    <a:lnTo>
                      <a:pt x="489" y="57"/>
                    </a:lnTo>
                    <a:lnTo>
                      <a:pt x="496" y="57"/>
                    </a:lnTo>
                    <a:lnTo>
                      <a:pt x="496" y="59"/>
                    </a:lnTo>
                    <a:lnTo>
                      <a:pt x="496" y="60"/>
                    </a:lnTo>
                    <a:lnTo>
                      <a:pt x="497" y="62"/>
                    </a:lnTo>
                    <a:lnTo>
                      <a:pt x="501" y="65"/>
                    </a:lnTo>
                    <a:lnTo>
                      <a:pt x="501" y="66"/>
                    </a:lnTo>
                    <a:lnTo>
                      <a:pt x="503" y="70"/>
                    </a:lnTo>
                    <a:lnTo>
                      <a:pt x="505" y="73"/>
                    </a:lnTo>
                    <a:lnTo>
                      <a:pt x="507" y="73"/>
                    </a:lnTo>
                    <a:lnTo>
                      <a:pt x="509" y="71"/>
                    </a:lnTo>
                    <a:lnTo>
                      <a:pt x="514" y="73"/>
                    </a:lnTo>
                    <a:lnTo>
                      <a:pt x="520" y="71"/>
                    </a:lnTo>
                    <a:lnTo>
                      <a:pt x="526" y="77"/>
                    </a:lnTo>
                    <a:lnTo>
                      <a:pt x="529" y="76"/>
                    </a:lnTo>
                    <a:lnTo>
                      <a:pt x="531" y="80"/>
                    </a:lnTo>
                    <a:lnTo>
                      <a:pt x="532" y="82"/>
                    </a:lnTo>
                    <a:lnTo>
                      <a:pt x="534" y="85"/>
                    </a:lnTo>
                    <a:lnTo>
                      <a:pt x="537" y="86"/>
                    </a:lnTo>
                    <a:lnTo>
                      <a:pt x="548" y="83"/>
                    </a:lnTo>
                    <a:lnTo>
                      <a:pt x="549" y="85"/>
                    </a:lnTo>
                    <a:lnTo>
                      <a:pt x="551" y="85"/>
                    </a:lnTo>
                    <a:lnTo>
                      <a:pt x="552" y="86"/>
                    </a:lnTo>
                    <a:lnTo>
                      <a:pt x="552" y="88"/>
                    </a:lnTo>
                    <a:lnTo>
                      <a:pt x="554" y="89"/>
                    </a:lnTo>
                    <a:lnTo>
                      <a:pt x="557" y="86"/>
                    </a:lnTo>
                    <a:lnTo>
                      <a:pt x="561" y="89"/>
                    </a:lnTo>
                    <a:lnTo>
                      <a:pt x="565" y="89"/>
                    </a:lnTo>
                    <a:lnTo>
                      <a:pt x="573" y="90"/>
                    </a:lnTo>
                    <a:lnTo>
                      <a:pt x="577" y="91"/>
                    </a:lnTo>
                    <a:lnTo>
                      <a:pt x="577" y="88"/>
                    </a:lnTo>
                    <a:lnTo>
                      <a:pt x="576" y="86"/>
                    </a:lnTo>
                    <a:lnTo>
                      <a:pt x="576" y="83"/>
                    </a:lnTo>
                    <a:lnTo>
                      <a:pt x="578" y="83"/>
                    </a:lnTo>
                    <a:lnTo>
                      <a:pt x="578" y="79"/>
                    </a:lnTo>
                    <a:lnTo>
                      <a:pt x="579" y="77"/>
                    </a:lnTo>
                    <a:lnTo>
                      <a:pt x="581" y="79"/>
                    </a:lnTo>
                    <a:lnTo>
                      <a:pt x="587" y="81"/>
                    </a:lnTo>
                    <a:lnTo>
                      <a:pt x="590" y="84"/>
                    </a:lnTo>
                    <a:lnTo>
                      <a:pt x="593" y="85"/>
                    </a:lnTo>
                    <a:lnTo>
                      <a:pt x="596" y="86"/>
                    </a:lnTo>
                    <a:lnTo>
                      <a:pt x="601" y="87"/>
                    </a:lnTo>
                    <a:lnTo>
                      <a:pt x="603" y="89"/>
                    </a:lnTo>
                    <a:lnTo>
                      <a:pt x="603" y="93"/>
                    </a:lnTo>
                    <a:lnTo>
                      <a:pt x="605" y="94"/>
                    </a:lnTo>
                    <a:lnTo>
                      <a:pt x="609" y="93"/>
                    </a:lnTo>
                    <a:lnTo>
                      <a:pt x="612" y="94"/>
                    </a:lnTo>
                    <a:lnTo>
                      <a:pt x="615" y="94"/>
                    </a:lnTo>
                    <a:lnTo>
                      <a:pt x="615" y="95"/>
                    </a:lnTo>
                    <a:lnTo>
                      <a:pt x="617" y="97"/>
                    </a:lnTo>
                    <a:lnTo>
                      <a:pt x="619" y="105"/>
                    </a:lnTo>
                    <a:lnTo>
                      <a:pt x="621" y="105"/>
                    </a:lnTo>
                    <a:lnTo>
                      <a:pt x="620" y="107"/>
                    </a:lnTo>
                    <a:lnTo>
                      <a:pt x="621" y="107"/>
                    </a:lnTo>
                    <a:lnTo>
                      <a:pt x="620" y="108"/>
                    </a:lnTo>
                    <a:lnTo>
                      <a:pt x="619" y="110"/>
                    </a:lnTo>
                    <a:lnTo>
                      <a:pt x="621" y="110"/>
                    </a:lnTo>
                    <a:lnTo>
                      <a:pt x="621" y="113"/>
                    </a:lnTo>
                    <a:lnTo>
                      <a:pt x="619" y="114"/>
                    </a:lnTo>
                    <a:lnTo>
                      <a:pt x="620" y="115"/>
                    </a:lnTo>
                    <a:lnTo>
                      <a:pt x="620" y="119"/>
                    </a:lnTo>
                    <a:lnTo>
                      <a:pt x="622" y="119"/>
                    </a:lnTo>
                    <a:lnTo>
                      <a:pt x="626" y="119"/>
                    </a:lnTo>
                    <a:lnTo>
                      <a:pt x="627" y="118"/>
                    </a:lnTo>
                    <a:lnTo>
                      <a:pt x="629" y="117"/>
                    </a:lnTo>
                    <a:lnTo>
                      <a:pt x="632" y="118"/>
                    </a:lnTo>
                    <a:lnTo>
                      <a:pt x="634" y="115"/>
                    </a:lnTo>
                    <a:lnTo>
                      <a:pt x="635" y="115"/>
                    </a:lnTo>
                    <a:lnTo>
                      <a:pt x="637" y="117"/>
                    </a:lnTo>
                    <a:lnTo>
                      <a:pt x="641" y="117"/>
                    </a:lnTo>
                    <a:lnTo>
                      <a:pt x="645" y="121"/>
                    </a:lnTo>
                    <a:lnTo>
                      <a:pt x="646" y="123"/>
                    </a:lnTo>
                    <a:lnTo>
                      <a:pt x="647" y="124"/>
                    </a:lnTo>
                    <a:lnTo>
                      <a:pt x="649" y="127"/>
                    </a:lnTo>
                    <a:lnTo>
                      <a:pt x="650" y="128"/>
                    </a:lnTo>
                    <a:lnTo>
                      <a:pt x="653" y="128"/>
                    </a:lnTo>
                    <a:lnTo>
                      <a:pt x="658" y="125"/>
                    </a:lnTo>
                    <a:lnTo>
                      <a:pt x="664" y="125"/>
                    </a:lnTo>
                    <a:lnTo>
                      <a:pt x="667" y="125"/>
                    </a:lnTo>
                    <a:lnTo>
                      <a:pt x="671" y="128"/>
                    </a:lnTo>
                    <a:lnTo>
                      <a:pt x="674" y="130"/>
                    </a:lnTo>
                    <a:lnTo>
                      <a:pt x="676" y="130"/>
                    </a:lnTo>
                    <a:lnTo>
                      <a:pt x="678" y="132"/>
                    </a:lnTo>
                    <a:lnTo>
                      <a:pt x="682" y="132"/>
                    </a:lnTo>
                    <a:lnTo>
                      <a:pt x="686" y="134"/>
                    </a:lnTo>
                    <a:lnTo>
                      <a:pt x="688" y="133"/>
                    </a:lnTo>
                    <a:lnTo>
                      <a:pt x="691" y="130"/>
                    </a:lnTo>
                    <a:lnTo>
                      <a:pt x="698" y="130"/>
                    </a:lnTo>
                    <a:lnTo>
                      <a:pt x="702" y="127"/>
                    </a:lnTo>
                    <a:lnTo>
                      <a:pt x="705" y="128"/>
                    </a:lnTo>
                    <a:lnTo>
                      <a:pt x="707" y="126"/>
                    </a:lnTo>
                    <a:lnTo>
                      <a:pt x="711" y="127"/>
                    </a:lnTo>
                    <a:lnTo>
                      <a:pt x="714" y="131"/>
                    </a:lnTo>
                    <a:lnTo>
                      <a:pt x="716" y="130"/>
                    </a:lnTo>
                    <a:lnTo>
                      <a:pt x="716" y="131"/>
                    </a:lnTo>
                    <a:lnTo>
                      <a:pt x="718" y="131"/>
                    </a:lnTo>
                    <a:lnTo>
                      <a:pt x="721" y="132"/>
                    </a:lnTo>
                    <a:lnTo>
                      <a:pt x="719" y="139"/>
                    </a:lnTo>
                    <a:lnTo>
                      <a:pt x="721" y="141"/>
                    </a:lnTo>
                    <a:lnTo>
                      <a:pt x="722" y="141"/>
                    </a:lnTo>
                    <a:lnTo>
                      <a:pt x="727" y="144"/>
                    </a:lnTo>
                    <a:lnTo>
                      <a:pt x="725" y="144"/>
                    </a:lnTo>
                    <a:lnTo>
                      <a:pt x="726" y="146"/>
                    </a:lnTo>
                    <a:lnTo>
                      <a:pt x="724" y="146"/>
                    </a:lnTo>
                    <a:lnTo>
                      <a:pt x="725" y="148"/>
                    </a:lnTo>
                    <a:lnTo>
                      <a:pt x="723" y="149"/>
                    </a:lnTo>
                    <a:lnTo>
                      <a:pt x="722" y="148"/>
                    </a:lnTo>
                    <a:lnTo>
                      <a:pt x="722" y="149"/>
                    </a:lnTo>
                    <a:lnTo>
                      <a:pt x="718" y="148"/>
                    </a:lnTo>
                    <a:lnTo>
                      <a:pt x="717" y="149"/>
                    </a:lnTo>
                    <a:lnTo>
                      <a:pt x="716" y="150"/>
                    </a:lnTo>
                    <a:lnTo>
                      <a:pt x="715" y="158"/>
                    </a:lnTo>
                    <a:lnTo>
                      <a:pt x="718" y="161"/>
                    </a:lnTo>
                    <a:lnTo>
                      <a:pt x="720" y="166"/>
                    </a:lnTo>
                    <a:lnTo>
                      <a:pt x="718" y="167"/>
                    </a:lnTo>
                    <a:lnTo>
                      <a:pt x="718" y="172"/>
                    </a:lnTo>
                    <a:lnTo>
                      <a:pt x="720" y="173"/>
                    </a:lnTo>
                    <a:lnTo>
                      <a:pt x="719" y="177"/>
                    </a:lnTo>
                    <a:lnTo>
                      <a:pt x="717" y="178"/>
                    </a:lnTo>
                    <a:lnTo>
                      <a:pt x="717" y="179"/>
                    </a:lnTo>
                    <a:lnTo>
                      <a:pt x="716" y="178"/>
                    </a:lnTo>
                    <a:lnTo>
                      <a:pt x="716" y="180"/>
                    </a:lnTo>
                    <a:lnTo>
                      <a:pt x="714" y="181"/>
                    </a:lnTo>
                    <a:lnTo>
                      <a:pt x="712" y="184"/>
                    </a:lnTo>
                    <a:lnTo>
                      <a:pt x="711" y="183"/>
                    </a:lnTo>
                    <a:lnTo>
                      <a:pt x="710" y="183"/>
                    </a:lnTo>
                    <a:lnTo>
                      <a:pt x="708" y="187"/>
                    </a:lnTo>
                    <a:lnTo>
                      <a:pt x="705" y="189"/>
                    </a:lnTo>
                    <a:lnTo>
                      <a:pt x="704" y="188"/>
                    </a:lnTo>
                    <a:lnTo>
                      <a:pt x="702" y="189"/>
                    </a:lnTo>
                    <a:lnTo>
                      <a:pt x="699" y="192"/>
                    </a:lnTo>
                    <a:lnTo>
                      <a:pt x="697" y="193"/>
                    </a:lnTo>
                    <a:lnTo>
                      <a:pt x="691" y="194"/>
                    </a:lnTo>
                    <a:lnTo>
                      <a:pt x="689" y="196"/>
                    </a:lnTo>
                    <a:lnTo>
                      <a:pt x="680" y="200"/>
                    </a:lnTo>
                    <a:lnTo>
                      <a:pt x="670" y="204"/>
                    </a:lnTo>
                    <a:lnTo>
                      <a:pt x="665" y="208"/>
                    </a:lnTo>
                    <a:lnTo>
                      <a:pt x="657" y="210"/>
                    </a:lnTo>
                    <a:lnTo>
                      <a:pt x="656" y="213"/>
                    </a:lnTo>
                    <a:lnTo>
                      <a:pt x="653" y="214"/>
                    </a:lnTo>
                    <a:lnTo>
                      <a:pt x="651" y="217"/>
                    </a:lnTo>
                    <a:lnTo>
                      <a:pt x="650" y="217"/>
                    </a:lnTo>
                    <a:lnTo>
                      <a:pt x="649" y="221"/>
                    </a:lnTo>
                    <a:lnTo>
                      <a:pt x="647" y="223"/>
                    </a:lnTo>
                    <a:lnTo>
                      <a:pt x="644" y="224"/>
                    </a:lnTo>
                    <a:lnTo>
                      <a:pt x="636" y="223"/>
                    </a:lnTo>
                    <a:lnTo>
                      <a:pt x="632" y="225"/>
                    </a:lnTo>
                    <a:lnTo>
                      <a:pt x="628" y="225"/>
                    </a:lnTo>
                    <a:lnTo>
                      <a:pt x="625" y="226"/>
                    </a:lnTo>
                    <a:lnTo>
                      <a:pt x="617" y="226"/>
                    </a:lnTo>
                    <a:lnTo>
                      <a:pt x="608" y="227"/>
                    </a:lnTo>
                    <a:lnTo>
                      <a:pt x="601" y="230"/>
                    </a:lnTo>
                    <a:lnTo>
                      <a:pt x="597" y="229"/>
                    </a:lnTo>
                    <a:lnTo>
                      <a:pt x="593" y="231"/>
                    </a:lnTo>
                    <a:lnTo>
                      <a:pt x="592" y="231"/>
                    </a:lnTo>
                    <a:lnTo>
                      <a:pt x="591" y="231"/>
                    </a:lnTo>
                    <a:lnTo>
                      <a:pt x="587" y="234"/>
                    </a:lnTo>
                    <a:lnTo>
                      <a:pt x="585" y="232"/>
                    </a:lnTo>
                    <a:lnTo>
                      <a:pt x="579" y="232"/>
                    </a:lnTo>
                    <a:lnTo>
                      <a:pt x="577" y="234"/>
                    </a:lnTo>
                    <a:lnTo>
                      <a:pt x="573" y="236"/>
                    </a:lnTo>
                    <a:lnTo>
                      <a:pt x="569" y="240"/>
                    </a:lnTo>
                    <a:lnTo>
                      <a:pt x="567" y="244"/>
                    </a:lnTo>
                    <a:lnTo>
                      <a:pt x="566" y="244"/>
                    </a:lnTo>
                    <a:lnTo>
                      <a:pt x="564" y="247"/>
                    </a:lnTo>
                    <a:lnTo>
                      <a:pt x="561" y="248"/>
                    </a:lnTo>
                    <a:lnTo>
                      <a:pt x="560" y="250"/>
                    </a:lnTo>
                    <a:lnTo>
                      <a:pt x="558" y="251"/>
                    </a:lnTo>
                    <a:lnTo>
                      <a:pt x="558" y="253"/>
                    </a:lnTo>
                    <a:lnTo>
                      <a:pt x="559" y="254"/>
                    </a:lnTo>
                    <a:lnTo>
                      <a:pt x="560" y="255"/>
                    </a:lnTo>
                    <a:lnTo>
                      <a:pt x="562" y="255"/>
                    </a:lnTo>
                    <a:lnTo>
                      <a:pt x="561" y="253"/>
                    </a:lnTo>
                    <a:lnTo>
                      <a:pt x="562" y="253"/>
                    </a:lnTo>
                    <a:lnTo>
                      <a:pt x="565" y="257"/>
                    </a:lnTo>
                    <a:lnTo>
                      <a:pt x="566" y="259"/>
                    </a:lnTo>
                    <a:lnTo>
                      <a:pt x="568" y="259"/>
                    </a:lnTo>
                    <a:lnTo>
                      <a:pt x="568" y="261"/>
                    </a:lnTo>
                    <a:lnTo>
                      <a:pt x="564" y="263"/>
                    </a:lnTo>
                    <a:lnTo>
                      <a:pt x="561" y="264"/>
                    </a:lnTo>
                    <a:lnTo>
                      <a:pt x="559" y="265"/>
                    </a:lnTo>
                    <a:lnTo>
                      <a:pt x="556" y="269"/>
                    </a:lnTo>
                    <a:lnTo>
                      <a:pt x="553" y="271"/>
                    </a:lnTo>
                    <a:lnTo>
                      <a:pt x="552" y="271"/>
                    </a:lnTo>
                    <a:lnTo>
                      <a:pt x="549" y="270"/>
                    </a:lnTo>
                    <a:lnTo>
                      <a:pt x="549" y="268"/>
                    </a:lnTo>
                    <a:lnTo>
                      <a:pt x="551" y="269"/>
                    </a:lnTo>
                    <a:lnTo>
                      <a:pt x="552" y="268"/>
                    </a:lnTo>
                    <a:lnTo>
                      <a:pt x="555" y="268"/>
                    </a:lnTo>
                    <a:lnTo>
                      <a:pt x="556" y="268"/>
                    </a:lnTo>
                    <a:lnTo>
                      <a:pt x="557" y="265"/>
                    </a:lnTo>
                    <a:lnTo>
                      <a:pt x="555" y="265"/>
                    </a:lnTo>
                    <a:lnTo>
                      <a:pt x="554" y="266"/>
                    </a:lnTo>
                    <a:lnTo>
                      <a:pt x="549" y="266"/>
                    </a:lnTo>
                    <a:lnTo>
                      <a:pt x="545" y="270"/>
                    </a:lnTo>
                    <a:lnTo>
                      <a:pt x="543" y="274"/>
                    </a:lnTo>
                    <a:lnTo>
                      <a:pt x="542" y="276"/>
                    </a:lnTo>
                    <a:lnTo>
                      <a:pt x="539" y="277"/>
                    </a:lnTo>
                    <a:lnTo>
                      <a:pt x="535" y="284"/>
                    </a:lnTo>
                    <a:lnTo>
                      <a:pt x="535" y="285"/>
                    </a:lnTo>
                    <a:lnTo>
                      <a:pt x="533" y="286"/>
                    </a:lnTo>
                    <a:lnTo>
                      <a:pt x="529" y="291"/>
                    </a:lnTo>
                    <a:lnTo>
                      <a:pt x="526" y="294"/>
                    </a:lnTo>
                    <a:lnTo>
                      <a:pt x="525" y="297"/>
                    </a:lnTo>
                    <a:lnTo>
                      <a:pt x="520" y="299"/>
                    </a:lnTo>
                    <a:lnTo>
                      <a:pt x="517" y="303"/>
                    </a:lnTo>
                    <a:lnTo>
                      <a:pt x="516" y="306"/>
                    </a:lnTo>
                    <a:lnTo>
                      <a:pt x="514" y="308"/>
                    </a:lnTo>
                    <a:lnTo>
                      <a:pt x="510" y="309"/>
                    </a:lnTo>
                    <a:lnTo>
                      <a:pt x="508" y="311"/>
                    </a:lnTo>
                    <a:lnTo>
                      <a:pt x="506" y="315"/>
                    </a:lnTo>
                    <a:lnTo>
                      <a:pt x="505" y="316"/>
                    </a:lnTo>
                    <a:lnTo>
                      <a:pt x="505" y="318"/>
                    </a:lnTo>
                    <a:lnTo>
                      <a:pt x="500" y="323"/>
                    </a:lnTo>
                    <a:lnTo>
                      <a:pt x="498" y="324"/>
                    </a:lnTo>
                    <a:lnTo>
                      <a:pt x="493" y="330"/>
                    </a:lnTo>
                    <a:lnTo>
                      <a:pt x="491" y="333"/>
                    </a:lnTo>
                    <a:lnTo>
                      <a:pt x="488" y="339"/>
                    </a:lnTo>
                    <a:lnTo>
                      <a:pt x="489" y="339"/>
                    </a:lnTo>
                    <a:lnTo>
                      <a:pt x="485" y="342"/>
                    </a:lnTo>
                    <a:lnTo>
                      <a:pt x="483" y="347"/>
                    </a:lnTo>
                    <a:lnTo>
                      <a:pt x="481" y="348"/>
                    </a:lnTo>
                    <a:lnTo>
                      <a:pt x="479" y="352"/>
                    </a:lnTo>
                    <a:lnTo>
                      <a:pt x="478" y="358"/>
                    </a:lnTo>
                    <a:lnTo>
                      <a:pt x="483" y="380"/>
                    </a:lnTo>
                    <a:lnTo>
                      <a:pt x="481" y="380"/>
                    </a:lnTo>
                    <a:lnTo>
                      <a:pt x="482" y="391"/>
                    </a:lnTo>
                    <a:lnTo>
                      <a:pt x="486" y="400"/>
                    </a:lnTo>
                    <a:lnTo>
                      <a:pt x="491" y="407"/>
                    </a:lnTo>
                    <a:lnTo>
                      <a:pt x="493" y="409"/>
                    </a:lnTo>
                    <a:lnTo>
                      <a:pt x="496" y="409"/>
                    </a:lnTo>
                    <a:lnTo>
                      <a:pt x="502" y="412"/>
                    </a:lnTo>
                    <a:lnTo>
                      <a:pt x="502" y="413"/>
                    </a:lnTo>
                    <a:lnTo>
                      <a:pt x="503" y="415"/>
                    </a:lnTo>
                    <a:lnTo>
                      <a:pt x="504" y="418"/>
                    </a:lnTo>
                    <a:lnTo>
                      <a:pt x="505" y="419"/>
                    </a:lnTo>
                    <a:lnTo>
                      <a:pt x="505" y="422"/>
                    </a:lnTo>
                    <a:lnTo>
                      <a:pt x="503" y="422"/>
                    </a:lnTo>
                    <a:lnTo>
                      <a:pt x="499" y="425"/>
                    </a:lnTo>
                    <a:lnTo>
                      <a:pt x="498" y="424"/>
                    </a:lnTo>
                    <a:lnTo>
                      <a:pt x="496" y="426"/>
                    </a:lnTo>
                    <a:lnTo>
                      <a:pt x="495" y="427"/>
                    </a:lnTo>
                    <a:lnTo>
                      <a:pt x="496" y="428"/>
                    </a:lnTo>
                    <a:lnTo>
                      <a:pt x="495" y="429"/>
                    </a:lnTo>
                    <a:lnTo>
                      <a:pt x="492" y="428"/>
                    </a:lnTo>
                    <a:lnTo>
                      <a:pt x="491" y="428"/>
                    </a:lnTo>
                    <a:lnTo>
                      <a:pt x="490" y="428"/>
                    </a:lnTo>
                    <a:lnTo>
                      <a:pt x="489" y="428"/>
                    </a:lnTo>
                    <a:lnTo>
                      <a:pt x="485" y="431"/>
                    </a:lnTo>
                    <a:lnTo>
                      <a:pt x="486" y="433"/>
                    </a:lnTo>
                    <a:lnTo>
                      <a:pt x="484" y="435"/>
                    </a:lnTo>
                    <a:lnTo>
                      <a:pt x="482" y="436"/>
                    </a:lnTo>
                    <a:lnTo>
                      <a:pt x="478" y="435"/>
                    </a:lnTo>
                    <a:lnTo>
                      <a:pt x="477" y="436"/>
                    </a:lnTo>
                    <a:lnTo>
                      <a:pt x="475" y="436"/>
                    </a:lnTo>
                    <a:lnTo>
                      <a:pt x="472" y="437"/>
                    </a:lnTo>
                    <a:lnTo>
                      <a:pt x="470" y="437"/>
                    </a:lnTo>
                    <a:lnTo>
                      <a:pt x="464" y="440"/>
                    </a:lnTo>
                    <a:lnTo>
                      <a:pt x="463" y="442"/>
                    </a:lnTo>
                    <a:lnTo>
                      <a:pt x="461" y="444"/>
                    </a:lnTo>
                    <a:lnTo>
                      <a:pt x="461" y="446"/>
                    </a:lnTo>
                    <a:lnTo>
                      <a:pt x="461" y="447"/>
                    </a:lnTo>
                    <a:lnTo>
                      <a:pt x="460" y="448"/>
                    </a:lnTo>
                    <a:lnTo>
                      <a:pt x="460" y="447"/>
                    </a:lnTo>
                    <a:lnTo>
                      <a:pt x="459" y="446"/>
                    </a:lnTo>
                    <a:lnTo>
                      <a:pt x="454" y="448"/>
                    </a:lnTo>
                    <a:lnTo>
                      <a:pt x="454" y="450"/>
                    </a:lnTo>
                    <a:lnTo>
                      <a:pt x="452" y="452"/>
                    </a:lnTo>
                    <a:lnTo>
                      <a:pt x="452" y="455"/>
                    </a:lnTo>
                    <a:lnTo>
                      <a:pt x="453" y="458"/>
                    </a:lnTo>
                    <a:lnTo>
                      <a:pt x="452" y="459"/>
                    </a:lnTo>
                    <a:lnTo>
                      <a:pt x="451" y="460"/>
                    </a:lnTo>
                    <a:lnTo>
                      <a:pt x="448" y="460"/>
                    </a:lnTo>
                    <a:lnTo>
                      <a:pt x="445" y="460"/>
                    </a:lnTo>
                    <a:lnTo>
                      <a:pt x="444" y="462"/>
                    </a:lnTo>
                    <a:lnTo>
                      <a:pt x="442" y="465"/>
                    </a:lnTo>
                    <a:lnTo>
                      <a:pt x="442" y="468"/>
                    </a:lnTo>
                    <a:lnTo>
                      <a:pt x="442" y="472"/>
                    </a:lnTo>
                    <a:lnTo>
                      <a:pt x="442" y="473"/>
                    </a:lnTo>
                    <a:lnTo>
                      <a:pt x="441" y="476"/>
                    </a:lnTo>
                    <a:lnTo>
                      <a:pt x="438" y="477"/>
                    </a:lnTo>
                    <a:lnTo>
                      <a:pt x="436" y="479"/>
                    </a:lnTo>
                    <a:lnTo>
                      <a:pt x="436" y="482"/>
                    </a:lnTo>
                    <a:lnTo>
                      <a:pt x="434" y="482"/>
                    </a:lnTo>
                    <a:lnTo>
                      <a:pt x="432" y="487"/>
                    </a:lnTo>
                    <a:lnTo>
                      <a:pt x="432" y="490"/>
                    </a:lnTo>
                    <a:lnTo>
                      <a:pt x="430" y="490"/>
                    </a:lnTo>
                    <a:lnTo>
                      <a:pt x="430" y="488"/>
                    </a:lnTo>
                    <a:lnTo>
                      <a:pt x="429" y="490"/>
                    </a:lnTo>
                    <a:lnTo>
                      <a:pt x="428" y="493"/>
                    </a:lnTo>
                    <a:lnTo>
                      <a:pt x="426" y="494"/>
                    </a:lnTo>
                    <a:lnTo>
                      <a:pt x="425" y="496"/>
                    </a:lnTo>
                    <a:lnTo>
                      <a:pt x="427" y="500"/>
                    </a:lnTo>
                    <a:lnTo>
                      <a:pt x="432" y="503"/>
                    </a:lnTo>
                    <a:lnTo>
                      <a:pt x="432" y="502"/>
                    </a:lnTo>
                    <a:lnTo>
                      <a:pt x="431" y="497"/>
                    </a:lnTo>
                    <a:lnTo>
                      <a:pt x="432" y="496"/>
                    </a:lnTo>
                    <a:lnTo>
                      <a:pt x="433" y="497"/>
                    </a:lnTo>
                    <a:lnTo>
                      <a:pt x="433" y="499"/>
                    </a:lnTo>
                    <a:lnTo>
                      <a:pt x="434" y="502"/>
                    </a:lnTo>
                    <a:lnTo>
                      <a:pt x="436" y="504"/>
                    </a:lnTo>
                    <a:lnTo>
                      <a:pt x="433" y="505"/>
                    </a:lnTo>
                    <a:lnTo>
                      <a:pt x="432" y="506"/>
                    </a:lnTo>
                    <a:lnTo>
                      <a:pt x="430" y="506"/>
                    </a:lnTo>
                    <a:lnTo>
                      <a:pt x="425" y="507"/>
                    </a:lnTo>
                    <a:lnTo>
                      <a:pt x="424" y="506"/>
                    </a:lnTo>
                    <a:lnTo>
                      <a:pt x="419" y="508"/>
                    </a:lnTo>
                    <a:lnTo>
                      <a:pt x="417" y="507"/>
                    </a:lnTo>
                    <a:lnTo>
                      <a:pt x="416" y="506"/>
                    </a:lnTo>
                    <a:lnTo>
                      <a:pt x="417" y="505"/>
                    </a:lnTo>
                    <a:lnTo>
                      <a:pt x="415" y="505"/>
                    </a:lnTo>
                    <a:lnTo>
                      <a:pt x="413" y="506"/>
                    </a:lnTo>
                    <a:lnTo>
                      <a:pt x="409" y="505"/>
                    </a:lnTo>
                    <a:lnTo>
                      <a:pt x="408" y="505"/>
                    </a:lnTo>
                    <a:lnTo>
                      <a:pt x="407" y="505"/>
                    </a:lnTo>
                    <a:lnTo>
                      <a:pt x="406" y="506"/>
                    </a:lnTo>
                    <a:lnTo>
                      <a:pt x="407" y="508"/>
                    </a:lnTo>
                    <a:lnTo>
                      <a:pt x="406" y="508"/>
                    </a:lnTo>
                    <a:lnTo>
                      <a:pt x="403" y="506"/>
                    </a:lnTo>
                    <a:lnTo>
                      <a:pt x="403" y="505"/>
                    </a:lnTo>
                    <a:lnTo>
                      <a:pt x="401" y="504"/>
                    </a:lnTo>
                    <a:lnTo>
                      <a:pt x="399" y="504"/>
                    </a:lnTo>
                    <a:lnTo>
                      <a:pt x="397" y="505"/>
                    </a:lnTo>
                    <a:lnTo>
                      <a:pt x="394" y="504"/>
                    </a:lnTo>
                    <a:lnTo>
                      <a:pt x="391" y="505"/>
                    </a:lnTo>
                    <a:lnTo>
                      <a:pt x="387" y="507"/>
                    </a:lnTo>
                    <a:lnTo>
                      <a:pt x="384" y="508"/>
                    </a:lnTo>
                    <a:lnTo>
                      <a:pt x="383" y="510"/>
                    </a:lnTo>
                    <a:lnTo>
                      <a:pt x="382" y="511"/>
                    </a:lnTo>
                    <a:lnTo>
                      <a:pt x="382" y="513"/>
                    </a:lnTo>
                    <a:lnTo>
                      <a:pt x="381" y="514"/>
                    </a:lnTo>
                    <a:lnTo>
                      <a:pt x="380" y="512"/>
                    </a:lnTo>
                    <a:lnTo>
                      <a:pt x="378" y="512"/>
                    </a:lnTo>
                    <a:lnTo>
                      <a:pt x="377" y="514"/>
                    </a:lnTo>
                    <a:lnTo>
                      <a:pt x="374" y="515"/>
                    </a:lnTo>
                    <a:lnTo>
                      <a:pt x="371" y="517"/>
                    </a:lnTo>
                    <a:lnTo>
                      <a:pt x="367" y="518"/>
                    </a:lnTo>
                    <a:lnTo>
                      <a:pt x="365" y="522"/>
                    </a:lnTo>
                    <a:lnTo>
                      <a:pt x="359" y="527"/>
                    </a:lnTo>
                    <a:lnTo>
                      <a:pt x="355" y="535"/>
                    </a:lnTo>
                    <a:lnTo>
                      <a:pt x="354" y="536"/>
                    </a:lnTo>
                    <a:lnTo>
                      <a:pt x="353" y="539"/>
                    </a:lnTo>
                    <a:lnTo>
                      <a:pt x="352" y="542"/>
                    </a:lnTo>
                    <a:lnTo>
                      <a:pt x="351" y="543"/>
                    </a:lnTo>
                    <a:lnTo>
                      <a:pt x="349" y="547"/>
                    </a:lnTo>
                    <a:lnTo>
                      <a:pt x="348" y="549"/>
                    </a:lnTo>
                    <a:lnTo>
                      <a:pt x="347" y="550"/>
                    </a:lnTo>
                    <a:lnTo>
                      <a:pt x="346" y="549"/>
                    </a:lnTo>
                    <a:lnTo>
                      <a:pt x="343" y="553"/>
                    </a:lnTo>
                    <a:lnTo>
                      <a:pt x="342" y="552"/>
                    </a:lnTo>
                    <a:lnTo>
                      <a:pt x="341" y="553"/>
                    </a:lnTo>
                    <a:lnTo>
                      <a:pt x="341" y="554"/>
                    </a:lnTo>
                    <a:lnTo>
                      <a:pt x="341" y="556"/>
                    </a:lnTo>
                    <a:lnTo>
                      <a:pt x="341" y="557"/>
                    </a:lnTo>
                    <a:lnTo>
                      <a:pt x="339" y="557"/>
                    </a:lnTo>
                    <a:lnTo>
                      <a:pt x="336" y="559"/>
                    </a:lnTo>
                    <a:lnTo>
                      <a:pt x="335" y="561"/>
                    </a:lnTo>
                    <a:lnTo>
                      <a:pt x="334" y="562"/>
                    </a:lnTo>
                    <a:lnTo>
                      <a:pt x="333" y="562"/>
                    </a:lnTo>
                    <a:lnTo>
                      <a:pt x="331" y="564"/>
                    </a:lnTo>
                    <a:lnTo>
                      <a:pt x="332" y="565"/>
                    </a:lnTo>
                    <a:lnTo>
                      <a:pt x="330" y="565"/>
                    </a:lnTo>
                    <a:lnTo>
                      <a:pt x="329" y="565"/>
                    </a:lnTo>
                    <a:lnTo>
                      <a:pt x="326" y="565"/>
                    </a:lnTo>
                    <a:lnTo>
                      <a:pt x="322" y="556"/>
                    </a:lnTo>
                    <a:lnTo>
                      <a:pt x="320" y="554"/>
                    </a:lnTo>
                    <a:lnTo>
                      <a:pt x="318" y="553"/>
                    </a:lnTo>
                    <a:lnTo>
                      <a:pt x="316" y="553"/>
                    </a:lnTo>
                    <a:lnTo>
                      <a:pt x="313" y="554"/>
                    </a:lnTo>
                    <a:lnTo>
                      <a:pt x="312" y="554"/>
                    </a:lnTo>
                    <a:lnTo>
                      <a:pt x="311" y="553"/>
                    </a:lnTo>
                    <a:lnTo>
                      <a:pt x="309" y="553"/>
                    </a:lnTo>
                    <a:lnTo>
                      <a:pt x="304" y="553"/>
                    </a:lnTo>
                    <a:lnTo>
                      <a:pt x="302" y="553"/>
                    </a:lnTo>
                    <a:lnTo>
                      <a:pt x="300" y="556"/>
                    </a:lnTo>
                    <a:lnTo>
                      <a:pt x="299" y="559"/>
                    </a:lnTo>
                    <a:lnTo>
                      <a:pt x="297" y="561"/>
                    </a:lnTo>
                    <a:lnTo>
                      <a:pt x="294" y="561"/>
                    </a:lnTo>
                    <a:lnTo>
                      <a:pt x="293" y="562"/>
                    </a:lnTo>
                    <a:lnTo>
                      <a:pt x="288" y="561"/>
                    </a:lnTo>
                    <a:lnTo>
                      <a:pt x="288" y="559"/>
                    </a:lnTo>
                    <a:lnTo>
                      <a:pt x="286" y="559"/>
                    </a:lnTo>
                    <a:lnTo>
                      <a:pt x="283" y="559"/>
                    </a:lnTo>
                    <a:lnTo>
                      <a:pt x="282" y="555"/>
                    </a:lnTo>
                    <a:lnTo>
                      <a:pt x="281" y="554"/>
                    </a:lnTo>
                    <a:lnTo>
                      <a:pt x="278" y="553"/>
                    </a:lnTo>
                    <a:lnTo>
                      <a:pt x="276" y="553"/>
                    </a:lnTo>
                    <a:lnTo>
                      <a:pt x="272" y="552"/>
                    </a:lnTo>
                    <a:lnTo>
                      <a:pt x="270" y="553"/>
                    </a:lnTo>
                    <a:lnTo>
                      <a:pt x="268" y="552"/>
                    </a:lnTo>
                    <a:lnTo>
                      <a:pt x="266" y="553"/>
                    </a:lnTo>
                    <a:lnTo>
                      <a:pt x="260" y="551"/>
                    </a:lnTo>
                    <a:lnTo>
                      <a:pt x="252" y="551"/>
                    </a:lnTo>
                    <a:lnTo>
                      <a:pt x="251" y="552"/>
                    </a:lnTo>
                    <a:lnTo>
                      <a:pt x="247" y="553"/>
                    </a:lnTo>
                    <a:lnTo>
                      <a:pt x="243" y="552"/>
                    </a:lnTo>
                    <a:lnTo>
                      <a:pt x="241" y="550"/>
                    </a:lnTo>
                    <a:lnTo>
                      <a:pt x="240" y="549"/>
                    </a:lnTo>
                    <a:lnTo>
                      <a:pt x="238" y="549"/>
                    </a:lnTo>
                    <a:lnTo>
                      <a:pt x="237" y="548"/>
                    </a:lnTo>
                    <a:lnTo>
                      <a:pt x="236" y="547"/>
                    </a:lnTo>
                    <a:lnTo>
                      <a:pt x="232" y="546"/>
                    </a:lnTo>
                    <a:lnTo>
                      <a:pt x="230" y="547"/>
                    </a:lnTo>
                    <a:lnTo>
                      <a:pt x="228" y="547"/>
                    </a:lnTo>
                    <a:lnTo>
                      <a:pt x="227" y="547"/>
                    </a:lnTo>
                    <a:lnTo>
                      <a:pt x="226" y="546"/>
                    </a:lnTo>
                    <a:lnTo>
                      <a:pt x="224" y="547"/>
                    </a:lnTo>
                    <a:lnTo>
                      <a:pt x="224" y="544"/>
                    </a:lnTo>
                    <a:lnTo>
                      <a:pt x="221" y="543"/>
                    </a:lnTo>
                    <a:lnTo>
                      <a:pt x="218" y="543"/>
                    </a:lnTo>
                    <a:lnTo>
                      <a:pt x="217" y="543"/>
                    </a:lnTo>
                    <a:lnTo>
                      <a:pt x="214" y="543"/>
                    </a:lnTo>
                    <a:lnTo>
                      <a:pt x="206" y="541"/>
                    </a:lnTo>
                    <a:lnTo>
                      <a:pt x="205" y="542"/>
                    </a:lnTo>
                    <a:lnTo>
                      <a:pt x="200" y="542"/>
                    </a:lnTo>
                    <a:lnTo>
                      <a:pt x="195" y="541"/>
                    </a:lnTo>
                    <a:lnTo>
                      <a:pt x="186" y="539"/>
                    </a:lnTo>
                    <a:lnTo>
                      <a:pt x="183" y="540"/>
                    </a:lnTo>
                    <a:lnTo>
                      <a:pt x="181" y="542"/>
                    </a:lnTo>
                    <a:lnTo>
                      <a:pt x="178" y="545"/>
                    </a:lnTo>
                    <a:lnTo>
                      <a:pt x="175" y="547"/>
                    </a:lnTo>
                    <a:lnTo>
                      <a:pt x="174" y="548"/>
                    </a:lnTo>
                    <a:lnTo>
                      <a:pt x="169" y="549"/>
                    </a:lnTo>
                    <a:lnTo>
                      <a:pt x="167" y="553"/>
                    </a:lnTo>
                    <a:lnTo>
                      <a:pt x="166" y="553"/>
                    </a:lnTo>
                    <a:lnTo>
                      <a:pt x="163" y="553"/>
                    </a:lnTo>
                    <a:lnTo>
                      <a:pt x="162" y="553"/>
                    </a:lnTo>
                    <a:lnTo>
                      <a:pt x="159" y="553"/>
                    </a:lnTo>
                    <a:lnTo>
                      <a:pt x="152" y="551"/>
                    </a:lnTo>
                    <a:lnTo>
                      <a:pt x="149" y="550"/>
                    </a:lnTo>
                    <a:lnTo>
                      <a:pt x="143" y="552"/>
                    </a:lnTo>
                    <a:lnTo>
                      <a:pt x="139" y="551"/>
                    </a:lnTo>
                    <a:lnTo>
                      <a:pt x="139" y="552"/>
                    </a:lnTo>
                    <a:lnTo>
                      <a:pt x="138" y="552"/>
                    </a:lnTo>
                    <a:lnTo>
                      <a:pt x="134" y="553"/>
                    </a:lnTo>
                    <a:lnTo>
                      <a:pt x="130" y="554"/>
                    </a:lnTo>
                    <a:lnTo>
                      <a:pt x="124" y="561"/>
                    </a:lnTo>
                    <a:lnTo>
                      <a:pt x="122" y="562"/>
                    </a:lnTo>
                    <a:lnTo>
                      <a:pt x="121" y="563"/>
                    </a:lnTo>
                    <a:lnTo>
                      <a:pt x="118" y="567"/>
                    </a:lnTo>
                    <a:lnTo>
                      <a:pt x="116" y="568"/>
                    </a:lnTo>
                    <a:lnTo>
                      <a:pt x="113" y="578"/>
                    </a:lnTo>
                    <a:lnTo>
                      <a:pt x="111" y="578"/>
                    </a:lnTo>
                    <a:lnTo>
                      <a:pt x="110" y="577"/>
                    </a:lnTo>
                    <a:lnTo>
                      <a:pt x="111" y="574"/>
                    </a:lnTo>
                    <a:lnTo>
                      <a:pt x="110" y="572"/>
                    </a:lnTo>
                    <a:lnTo>
                      <a:pt x="108" y="572"/>
                    </a:lnTo>
                    <a:lnTo>
                      <a:pt x="105" y="581"/>
                    </a:lnTo>
                    <a:lnTo>
                      <a:pt x="104" y="583"/>
                    </a:lnTo>
                    <a:lnTo>
                      <a:pt x="102" y="582"/>
                    </a:lnTo>
                    <a:lnTo>
                      <a:pt x="92" y="584"/>
                    </a:lnTo>
                    <a:lnTo>
                      <a:pt x="90" y="580"/>
                    </a:lnTo>
                    <a:lnTo>
                      <a:pt x="87" y="577"/>
                    </a:lnTo>
                    <a:lnTo>
                      <a:pt x="86" y="578"/>
                    </a:lnTo>
                    <a:lnTo>
                      <a:pt x="85" y="577"/>
                    </a:lnTo>
                    <a:lnTo>
                      <a:pt x="82" y="575"/>
                    </a:lnTo>
                    <a:lnTo>
                      <a:pt x="81" y="575"/>
                    </a:lnTo>
                    <a:lnTo>
                      <a:pt x="80" y="574"/>
                    </a:lnTo>
                    <a:lnTo>
                      <a:pt x="79" y="569"/>
                    </a:lnTo>
                    <a:lnTo>
                      <a:pt x="75" y="564"/>
                    </a:lnTo>
                    <a:lnTo>
                      <a:pt x="71" y="564"/>
                    </a:lnTo>
                    <a:lnTo>
                      <a:pt x="68" y="562"/>
                    </a:lnTo>
                    <a:lnTo>
                      <a:pt x="67" y="557"/>
                    </a:lnTo>
                    <a:lnTo>
                      <a:pt x="67" y="554"/>
                    </a:lnTo>
                    <a:lnTo>
                      <a:pt x="65" y="552"/>
                    </a:lnTo>
                    <a:lnTo>
                      <a:pt x="63" y="551"/>
                    </a:lnTo>
                    <a:lnTo>
                      <a:pt x="62" y="544"/>
                    </a:lnTo>
                    <a:lnTo>
                      <a:pt x="62" y="543"/>
                    </a:lnTo>
                    <a:lnTo>
                      <a:pt x="62" y="539"/>
                    </a:lnTo>
                    <a:lnTo>
                      <a:pt x="61" y="541"/>
                    </a:lnTo>
                    <a:lnTo>
                      <a:pt x="58" y="529"/>
                    </a:lnTo>
                    <a:lnTo>
                      <a:pt x="56" y="529"/>
                    </a:lnTo>
                    <a:lnTo>
                      <a:pt x="58" y="528"/>
                    </a:lnTo>
                    <a:lnTo>
                      <a:pt x="60" y="529"/>
                    </a:lnTo>
                    <a:lnTo>
                      <a:pt x="61" y="532"/>
                    </a:lnTo>
                    <a:lnTo>
                      <a:pt x="62" y="530"/>
                    </a:lnTo>
                    <a:lnTo>
                      <a:pt x="64" y="528"/>
                    </a:lnTo>
                    <a:lnTo>
                      <a:pt x="64" y="525"/>
                    </a:lnTo>
                    <a:lnTo>
                      <a:pt x="62" y="526"/>
                    </a:lnTo>
                    <a:lnTo>
                      <a:pt x="61" y="523"/>
                    </a:lnTo>
                    <a:lnTo>
                      <a:pt x="58" y="521"/>
                    </a:lnTo>
                    <a:lnTo>
                      <a:pt x="56" y="521"/>
                    </a:lnTo>
                    <a:lnTo>
                      <a:pt x="54" y="519"/>
                    </a:lnTo>
                    <a:lnTo>
                      <a:pt x="55" y="517"/>
                    </a:lnTo>
                    <a:lnTo>
                      <a:pt x="53" y="513"/>
                    </a:lnTo>
                    <a:lnTo>
                      <a:pt x="53" y="509"/>
                    </a:lnTo>
                    <a:lnTo>
                      <a:pt x="55" y="509"/>
                    </a:lnTo>
                    <a:lnTo>
                      <a:pt x="56" y="508"/>
                    </a:lnTo>
                    <a:lnTo>
                      <a:pt x="59" y="507"/>
                    </a:lnTo>
                    <a:lnTo>
                      <a:pt x="60" y="506"/>
                    </a:lnTo>
                    <a:lnTo>
                      <a:pt x="57" y="505"/>
                    </a:lnTo>
                    <a:lnTo>
                      <a:pt x="58" y="500"/>
                    </a:lnTo>
                    <a:lnTo>
                      <a:pt x="56" y="494"/>
                    </a:lnTo>
                    <a:lnTo>
                      <a:pt x="53" y="488"/>
                    </a:lnTo>
                    <a:lnTo>
                      <a:pt x="42" y="476"/>
                    </a:lnTo>
                    <a:lnTo>
                      <a:pt x="38" y="471"/>
                    </a:lnTo>
                    <a:lnTo>
                      <a:pt x="34" y="469"/>
                    </a:lnTo>
                    <a:lnTo>
                      <a:pt x="32" y="466"/>
                    </a:lnTo>
                    <a:lnTo>
                      <a:pt x="32" y="463"/>
                    </a:lnTo>
                    <a:lnTo>
                      <a:pt x="31" y="465"/>
                    </a:lnTo>
                    <a:lnTo>
                      <a:pt x="32" y="467"/>
                    </a:lnTo>
                    <a:lnTo>
                      <a:pt x="26" y="463"/>
                    </a:lnTo>
                    <a:lnTo>
                      <a:pt x="21" y="461"/>
                    </a:lnTo>
                    <a:lnTo>
                      <a:pt x="9" y="460"/>
                    </a:lnTo>
                    <a:lnTo>
                      <a:pt x="3" y="461"/>
                    </a:lnTo>
                    <a:lnTo>
                      <a:pt x="2" y="458"/>
                    </a:lnTo>
                    <a:lnTo>
                      <a:pt x="2" y="455"/>
                    </a:lnTo>
                    <a:lnTo>
                      <a:pt x="1" y="453"/>
                    </a:lnTo>
                    <a:lnTo>
                      <a:pt x="2" y="452"/>
                    </a:lnTo>
                    <a:lnTo>
                      <a:pt x="1" y="448"/>
                    </a:lnTo>
                    <a:lnTo>
                      <a:pt x="2" y="445"/>
                    </a:lnTo>
                    <a:lnTo>
                      <a:pt x="2" y="443"/>
                    </a:lnTo>
                    <a:lnTo>
                      <a:pt x="2" y="441"/>
                    </a:lnTo>
                    <a:lnTo>
                      <a:pt x="1" y="440"/>
                    </a:lnTo>
                    <a:lnTo>
                      <a:pt x="2" y="439"/>
                    </a:lnTo>
                    <a:lnTo>
                      <a:pt x="3" y="433"/>
                    </a:lnTo>
                    <a:lnTo>
                      <a:pt x="1" y="431"/>
                    </a:lnTo>
                    <a:lnTo>
                      <a:pt x="0" y="428"/>
                    </a:lnTo>
                    <a:lnTo>
                      <a:pt x="1" y="427"/>
                    </a:lnTo>
                    <a:lnTo>
                      <a:pt x="3" y="426"/>
                    </a:lnTo>
                    <a:lnTo>
                      <a:pt x="3" y="422"/>
                    </a:lnTo>
                    <a:lnTo>
                      <a:pt x="7" y="419"/>
                    </a:lnTo>
                    <a:lnTo>
                      <a:pt x="8" y="416"/>
                    </a:lnTo>
                    <a:lnTo>
                      <a:pt x="10" y="412"/>
                    </a:lnTo>
                    <a:lnTo>
                      <a:pt x="16" y="410"/>
                    </a:lnTo>
                    <a:lnTo>
                      <a:pt x="21" y="406"/>
                    </a:lnTo>
                    <a:lnTo>
                      <a:pt x="21" y="404"/>
                    </a:lnTo>
                    <a:lnTo>
                      <a:pt x="24" y="401"/>
                    </a:lnTo>
                    <a:lnTo>
                      <a:pt x="24" y="398"/>
                    </a:lnTo>
                    <a:lnTo>
                      <a:pt x="26" y="396"/>
                    </a:lnTo>
                    <a:lnTo>
                      <a:pt x="27" y="396"/>
                    </a:lnTo>
                    <a:lnTo>
                      <a:pt x="31" y="397"/>
                    </a:lnTo>
                    <a:lnTo>
                      <a:pt x="34" y="395"/>
                    </a:lnTo>
                    <a:lnTo>
                      <a:pt x="36" y="394"/>
                    </a:lnTo>
                    <a:lnTo>
                      <a:pt x="38" y="396"/>
                    </a:lnTo>
                    <a:lnTo>
                      <a:pt x="41" y="396"/>
                    </a:lnTo>
                    <a:lnTo>
                      <a:pt x="44" y="389"/>
                    </a:lnTo>
                    <a:lnTo>
                      <a:pt x="45" y="388"/>
                    </a:lnTo>
                    <a:lnTo>
                      <a:pt x="46" y="385"/>
                    </a:lnTo>
                    <a:lnTo>
                      <a:pt x="50" y="382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8" name="Freeform 313"/>
              <p:cNvSpPr>
                <a:spLocks/>
              </p:cNvSpPr>
              <p:nvPr/>
            </p:nvSpPr>
            <p:spPr bwMode="auto">
              <a:xfrm>
                <a:off x="5797550" y="4797425"/>
                <a:ext cx="608013" cy="750888"/>
              </a:xfrm>
              <a:custGeom>
                <a:avLst/>
                <a:gdLst>
                  <a:gd name="T0" fmla="*/ 2147483647 w 383"/>
                  <a:gd name="T1" fmla="*/ 2147483647 h 473"/>
                  <a:gd name="T2" fmla="*/ 2147483647 w 383"/>
                  <a:gd name="T3" fmla="*/ 2147483647 h 473"/>
                  <a:gd name="T4" fmla="*/ 2147483647 w 383"/>
                  <a:gd name="T5" fmla="*/ 2147483647 h 473"/>
                  <a:gd name="T6" fmla="*/ 2147483647 w 383"/>
                  <a:gd name="T7" fmla="*/ 2147483647 h 473"/>
                  <a:gd name="T8" fmla="*/ 2147483647 w 383"/>
                  <a:gd name="T9" fmla="*/ 2147483647 h 473"/>
                  <a:gd name="T10" fmla="*/ 2147483647 w 383"/>
                  <a:gd name="T11" fmla="*/ 2147483647 h 473"/>
                  <a:gd name="T12" fmla="*/ 2147483647 w 383"/>
                  <a:gd name="T13" fmla="*/ 2147483647 h 473"/>
                  <a:gd name="T14" fmla="*/ 2147483647 w 383"/>
                  <a:gd name="T15" fmla="*/ 2147483647 h 473"/>
                  <a:gd name="T16" fmla="*/ 2147483647 w 383"/>
                  <a:gd name="T17" fmla="*/ 2147483647 h 473"/>
                  <a:gd name="T18" fmla="*/ 2147483647 w 383"/>
                  <a:gd name="T19" fmla="*/ 2147483647 h 473"/>
                  <a:gd name="T20" fmla="*/ 2147483647 w 383"/>
                  <a:gd name="T21" fmla="*/ 2147483647 h 473"/>
                  <a:gd name="T22" fmla="*/ 2147483647 w 383"/>
                  <a:gd name="T23" fmla="*/ 2147483647 h 473"/>
                  <a:gd name="T24" fmla="*/ 2147483647 w 383"/>
                  <a:gd name="T25" fmla="*/ 2147483647 h 473"/>
                  <a:gd name="T26" fmla="*/ 2147483647 w 383"/>
                  <a:gd name="T27" fmla="*/ 2147483647 h 473"/>
                  <a:gd name="T28" fmla="*/ 2147483647 w 383"/>
                  <a:gd name="T29" fmla="*/ 2147483647 h 473"/>
                  <a:gd name="T30" fmla="*/ 2147483647 w 383"/>
                  <a:gd name="T31" fmla="*/ 2147483647 h 473"/>
                  <a:gd name="T32" fmla="*/ 2147483647 w 383"/>
                  <a:gd name="T33" fmla="*/ 2147483647 h 473"/>
                  <a:gd name="T34" fmla="*/ 2147483647 w 383"/>
                  <a:gd name="T35" fmla="*/ 2147483647 h 473"/>
                  <a:gd name="T36" fmla="*/ 2147483647 w 383"/>
                  <a:gd name="T37" fmla="*/ 2147483647 h 473"/>
                  <a:gd name="T38" fmla="*/ 2147483647 w 383"/>
                  <a:gd name="T39" fmla="*/ 2147483647 h 473"/>
                  <a:gd name="T40" fmla="*/ 2147483647 w 383"/>
                  <a:gd name="T41" fmla="*/ 2147483647 h 473"/>
                  <a:gd name="T42" fmla="*/ 2147483647 w 383"/>
                  <a:gd name="T43" fmla="*/ 2147483647 h 473"/>
                  <a:gd name="T44" fmla="*/ 2147483647 w 383"/>
                  <a:gd name="T45" fmla="*/ 2147483647 h 473"/>
                  <a:gd name="T46" fmla="*/ 2147483647 w 383"/>
                  <a:gd name="T47" fmla="*/ 2147483647 h 473"/>
                  <a:gd name="T48" fmla="*/ 2147483647 w 383"/>
                  <a:gd name="T49" fmla="*/ 2147483647 h 473"/>
                  <a:gd name="T50" fmla="*/ 2147483647 w 383"/>
                  <a:gd name="T51" fmla="*/ 2147483647 h 473"/>
                  <a:gd name="T52" fmla="*/ 2147483647 w 383"/>
                  <a:gd name="T53" fmla="*/ 2147483647 h 473"/>
                  <a:gd name="T54" fmla="*/ 2147483647 w 383"/>
                  <a:gd name="T55" fmla="*/ 2147483647 h 473"/>
                  <a:gd name="T56" fmla="*/ 2147483647 w 383"/>
                  <a:gd name="T57" fmla="*/ 2147483647 h 473"/>
                  <a:gd name="T58" fmla="*/ 2147483647 w 383"/>
                  <a:gd name="T59" fmla="*/ 2147483647 h 473"/>
                  <a:gd name="T60" fmla="*/ 2147483647 w 383"/>
                  <a:gd name="T61" fmla="*/ 2147483647 h 473"/>
                  <a:gd name="T62" fmla="*/ 2147483647 w 383"/>
                  <a:gd name="T63" fmla="*/ 2147483647 h 473"/>
                  <a:gd name="T64" fmla="*/ 2147483647 w 383"/>
                  <a:gd name="T65" fmla="*/ 2147483647 h 473"/>
                  <a:gd name="T66" fmla="*/ 2147483647 w 383"/>
                  <a:gd name="T67" fmla="*/ 2147483647 h 473"/>
                  <a:gd name="T68" fmla="*/ 2147483647 w 383"/>
                  <a:gd name="T69" fmla="*/ 2147483647 h 473"/>
                  <a:gd name="T70" fmla="*/ 2147483647 w 383"/>
                  <a:gd name="T71" fmla="*/ 2147483647 h 473"/>
                  <a:gd name="T72" fmla="*/ 2147483647 w 383"/>
                  <a:gd name="T73" fmla="*/ 2147483647 h 473"/>
                  <a:gd name="T74" fmla="*/ 2147483647 w 383"/>
                  <a:gd name="T75" fmla="*/ 2147483647 h 473"/>
                  <a:gd name="T76" fmla="*/ 2147483647 w 383"/>
                  <a:gd name="T77" fmla="*/ 2147483647 h 473"/>
                  <a:gd name="T78" fmla="*/ 2147483647 w 383"/>
                  <a:gd name="T79" fmla="*/ 2147483647 h 473"/>
                  <a:gd name="T80" fmla="*/ 2147483647 w 383"/>
                  <a:gd name="T81" fmla="*/ 2147483647 h 473"/>
                  <a:gd name="T82" fmla="*/ 2147483647 w 383"/>
                  <a:gd name="T83" fmla="*/ 2147483647 h 473"/>
                  <a:gd name="T84" fmla="*/ 2147483647 w 383"/>
                  <a:gd name="T85" fmla="*/ 2147483647 h 473"/>
                  <a:gd name="T86" fmla="*/ 2147483647 w 383"/>
                  <a:gd name="T87" fmla="*/ 2147483647 h 473"/>
                  <a:gd name="T88" fmla="*/ 2147483647 w 383"/>
                  <a:gd name="T89" fmla="*/ 2147483647 h 473"/>
                  <a:gd name="T90" fmla="*/ 2147483647 w 383"/>
                  <a:gd name="T91" fmla="*/ 2147483647 h 473"/>
                  <a:gd name="T92" fmla="*/ 2147483647 w 383"/>
                  <a:gd name="T93" fmla="*/ 2147483647 h 473"/>
                  <a:gd name="T94" fmla="*/ 2147483647 w 383"/>
                  <a:gd name="T95" fmla="*/ 2147483647 h 473"/>
                  <a:gd name="T96" fmla="*/ 2147483647 w 383"/>
                  <a:gd name="T97" fmla="*/ 2147483647 h 473"/>
                  <a:gd name="T98" fmla="*/ 2147483647 w 383"/>
                  <a:gd name="T99" fmla="*/ 2147483647 h 473"/>
                  <a:gd name="T100" fmla="*/ 2147483647 w 383"/>
                  <a:gd name="T101" fmla="*/ 2147483647 h 473"/>
                  <a:gd name="T102" fmla="*/ 2147483647 w 383"/>
                  <a:gd name="T103" fmla="*/ 2147483647 h 473"/>
                  <a:gd name="T104" fmla="*/ 2147483647 w 383"/>
                  <a:gd name="T105" fmla="*/ 2147483647 h 473"/>
                  <a:gd name="T106" fmla="*/ 2147483647 w 383"/>
                  <a:gd name="T107" fmla="*/ 2147483647 h 473"/>
                  <a:gd name="T108" fmla="*/ 2147483647 w 383"/>
                  <a:gd name="T109" fmla="*/ 2147483647 h 473"/>
                  <a:gd name="T110" fmla="*/ 2147483647 w 383"/>
                  <a:gd name="T111" fmla="*/ 2147483647 h 473"/>
                  <a:gd name="T112" fmla="*/ 2147483647 w 383"/>
                  <a:gd name="T113" fmla="*/ 2147483647 h 47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3"/>
                  <a:gd name="T172" fmla="*/ 0 h 473"/>
                  <a:gd name="T173" fmla="*/ 383 w 383"/>
                  <a:gd name="T174" fmla="*/ 473 h 47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3" h="473">
                    <a:moveTo>
                      <a:pt x="44" y="471"/>
                    </a:moveTo>
                    <a:lnTo>
                      <a:pt x="43" y="470"/>
                    </a:lnTo>
                    <a:lnTo>
                      <a:pt x="38" y="470"/>
                    </a:lnTo>
                    <a:lnTo>
                      <a:pt x="37" y="471"/>
                    </a:lnTo>
                    <a:lnTo>
                      <a:pt x="34" y="471"/>
                    </a:lnTo>
                    <a:lnTo>
                      <a:pt x="33" y="472"/>
                    </a:lnTo>
                    <a:lnTo>
                      <a:pt x="32" y="471"/>
                    </a:lnTo>
                    <a:lnTo>
                      <a:pt x="31" y="466"/>
                    </a:lnTo>
                    <a:lnTo>
                      <a:pt x="31" y="464"/>
                    </a:lnTo>
                    <a:lnTo>
                      <a:pt x="29" y="463"/>
                    </a:lnTo>
                    <a:lnTo>
                      <a:pt x="28" y="458"/>
                    </a:lnTo>
                    <a:lnTo>
                      <a:pt x="26" y="452"/>
                    </a:lnTo>
                    <a:lnTo>
                      <a:pt x="26" y="450"/>
                    </a:lnTo>
                    <a:lnTo>
                      <a:pt x="23" y="447"/>
                    </a:lnTo>
                    <a:lnTo>
                      <a:pt x="26" y="446"/>
                    </a:lnTo>
                    <a:lnTo>
                      <a:pt x="26" y="444"/>
                    </a:lnTo>
                    <a:lnTo>
                      <a:pt x="24" y="444"/>
                    </a:lnTo>
                    <a:lnTo>
                      <a:pt x="26" y="440"/>
                    </a:lnTo>
                    <a:lnTo>
                      <a:pt x="27" y="438"/>
                    </a:lnTo>
                    <a:lnTo>
                      <a:pt x="31" y="434"/>
                    </a:lnTo>
                    <a:lnTo>
                      <a:pt x="32" y="432"/>
                    </a:lnTo>
                    <a:lnTo>
                      <a:pt x="30" y="431"/>
                    </a:lnTo>
                    <a:lnTo>
                      <a:pt x="32" y="423"/>
                    </a:lnTo>
                    <a:lnTo>
                      <a:pt x="40" y="421"/>
                    </a:lnTo>
                    <a:lnTo>
                      <a:pt x="42" y="418"/>
                    </a:lnTo>
                    <a:lnTo>
                      <a:pt x="44" y="418"/>
                    </a:lnTo>
                    <a:lnTo>
                      <a:pt x="48" y="416"/>
                    </a:lnTo>
                    <a:lnTo>
                      <a:pt x="50" y="415"/>
                    </a:lnTo>
                    <a:lnTo>
                      <a:pt x="50" y="411"/>
                    </a:lnTo>
                    <a:lnTo>
                      <a:pt x="56" y="406"/>
                    </a:lnTo>
                    <a:lnTo>
                      <a:pt x="58" y="404"/>
                    </a:lnTo>
                    <a:lnTo>
                      <a:pt x="57" y="398"/>
                    </a:lnTo>
                    <a:lnTo>
                      <a:pt x="56" y="396"/>
                    </a:lnTo>
                    <a:lnTo>
                      <a:pt x="54" y="395"/>
                    </a:lnTo>
                    <a:lnTo>
                      <a:pt x="50" y="395"/>
                    </a:lnTo>
                    <a:lnTo>
                      <a:pt x="48" y="394"/>
                    </a:lnTo>
                    <a:lnTo>
                      <a:pt x="50" y="390"/>
                    </a:lnTo>
                    <a:lnTo>
                      <a:pt x="49" y="388"/>
                    </a:lnTo>
                    <a:lnTo>
                      <a:pt x="46" y="386"/>
                    </a:lnTo>
                    <a:lnTo>
                      <a:pt x="44" y="386"/>
                    </a:lnTo>
                    <a:lnTo>
                      <a:pt x="45" y="379"/>
                    </a:lnTo>
                    <a:lnTo>
                      <a:pt x="42" y="372"/>
                    </a:lnTo>
                    <a:lnTo>
                      <a:pt x="45" y="363"/>
                    </a:lnTo>
                    <a:lnTo>
                      <a:pt x="40" y="359"/>
                    </a:lnTo>
                    <a:lnTo>
                      <a:pt x="40" y="357"/>
                    </a:lnTo>
                    <a:lnTo>
                      <a:pt x="38" y="355"/>
                    </a:lnTo>
                    <a:lnTo>
                      <a:pt x="37" y="352"/>
                    </a:lnTo>
                    <a:lnTo>
                      <a:pt x="34" y="350"/>
                    </a:lnTo>
                    <a:lnTo>
                      <a:pt x="34" y="344"/>
                    </a:lnTo>
                    <a:lnTo>
                      <a:pt x="35" y="344"/>
                    </a:lnTo>
                    <a:lnTo>
                      <a:pt x="38" y="345"/>
                    </a:lnTo>
                    <a:lnTo>
                      <a:pt x="40" y="346"/>
                    </a:lnTo>
                    <a:lnTo>
                      <a:pt x="46" y="348"/>
                    </a:lnTo>
                    <a:lnTo>
                      <a:pt x="49" y="348"/>
                    </a:lnTo>
                    <a:lnTo>
                      <a:pt x="51" y="348"/>
                    </a:lnTo>
                    <a:lnTo>
                      <a:pt x="58" y="350"/>
                    </a:lnTo>
                    <a:lnTo>
                      <a:pt x="61" y="350"/>
                    </a:lnTo>
                    <a:lnTo>
                      <a:pt x="63" y="351"/>
                    </a:lnTo>
                    <a:lnTo>
                      <a:pt x="67" y="351"/>
                    </a:lnTo>
                    <a:lnTo>
                      <a:pt x="69" y="347"/>
                    </a:lnTo>
                    <a:lnTo>
                      <a:pt x="70" y="345"/>
                    </a:lnTo>
                    <a:lnTo>
                      <a:pt x="72" y="343"/>
                    </a:lnTo>
                    <a:lnTo>
                      <a:pt x="71" y="339"/>
                    </a:lnTo>
                    <a:lnTo>
                      <a:pt x="74" y="339"/>
                    </a:lnTo>
                    <a:lnTo>
                      <a:pt x="76" y="337"/>
                    </a:lnTo>
                    <a:lnTo>
                      <a:pt x="78" y="336"/>
                    </a:lnTo>
                    <a:lnTo>
                      <a:pt x="79" y="331"/>
                    </a:lnTo>
                    <a:lnTo>
                      <a:pt x="80" y="328"/>
                    </a:lnTo>
                    <a:lnTo>
                      <a:pt x="82" y="327"/>
                    </a:lnTo>
                    <a:lnTo>
                      <a:pt x="83" y="325"/>
                    </a:lnTo>
                    <a:lnTo>
                      <a:pt x="82" y="321"/>
                    </a:lnTo>
                    <a:lnTo>
                      <a:pt x="80" y="319"/>
                    </a:lnTo>
                    <a:lnTo>
                      <a:pt x="80" y="316"/>
                    </a:lnTo>
                    <a:lnTo>
                      <a:pt x="78" y="315"/>
                    </a:lnTo>
                    <a:lnTo>
                      <a:pt x="75" y="314"/>
                    </a:lnTo>
                    <a:lnTo>
                      <a:pt x="76" y="309"/>
                    </a:lnTo>
                    <a:lnTo>
                      <a:pt x="75" y="306"/>
                    </a:lnTo>
                    <a:lnTo>
                      <a:pt x="76" y="305"/>
                    </a:lnTo>
                    <a:lnTo>
                      <a:pt x="78" y="303"/>
                    </a:lnTo>
                    <a:lnTo>
                      <a:pt x="80" y="303"/>
                    </a:lnTo>
                    <a:lnTo>
                      <a:pt x="82" y="302"/>
                    </a:lnTo>
                    <a:lnTo>
                      <a:pt x="83" y="301"/>
                    </a:lnTo>
                    <a:lnTo>
                      <a:pt x="84" y="303"/>
                    </a:lnTo>
                    <a:lnTo>
                      <a:pt x="86" y="302"/>
                    </a:lnTo>
                    <a:lnTo>
                      <a:pt x="88" y="298"/>
                    </a:lnTo>
                    <a:lnTo>
                      <a:pt x="93" y="295"/>
                    </a:lnTo>
                    <a:lnTo>
                      <a:pt x="93" y="293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2" y="284"/>
                    </a:lnTo>
                    <a:lnTo>
                      <a:pt x="96" y="281"/>
                    </a:lnTo>
                    <a:lnTo>
                      <a:pt x="95" y="277"/>
                    </a:lnTo>
                    <a:lnTo>
                      <a:pt x="95" y="274"/>
                    </a:lnTo>
                    <a:lnTo>
                      <a:pt x="98" y="271"/>
                    </a:lnTo>
                    <a:lnTo>
                      <a:pt x="98" y="267"/>
                    </a:lnTo>
                    <a:lnTo>
                      <a:pt x="98" y="264"/>
                    </a:lnTo>
                    <a:lnTo>
                      <a:pt x="98" y="261"/>
                    </a:lnTo>
                    <a:lnTo>
                      <a:pt x="101" y="256"/>
                    </a:lnTo>
                    <a:lnTo>
                      <a:pt x="101" y="253"/>
                    </a:lnTo>
                    <a:lnTo>
                      <a:pt x="99" y="251"/>
                    </a:lnTo>
                    <a:lnTo>
                      <a:pt x="99" y="248"/>
                    </a:lnTo>
                    <a:lnTo>
                      <a:pt x="98" y="244"/>
                    </a:lnTo>
                    <a:lnTo>
                      <a:pt x="97" y="238"/>
                    </a:lnTo>
                    <a:lnTo>
                      <a:pt x="98" y="238"/>
                    </a:lnTo>
                    <a:lnTo>
                      <a:pt x="101" y="240"/>
                    </a:lnTo>
                    <a:lnTo>
                      <a:pt x="104" y="240"/>
                    </a:lnTo>
                    <a:lnTo>
                      <a:pt x="104" y="239"/>
                    </a:lnTo>
                    <a:lnTo>
                      <a:pt x="108" y="236"/>
                    </a:lnTo>
                    <a:lnTo>
                      <a:pt x="108" y="233"/>
                    </a:lnTo>
                    <a:lnTo>
                      <a:pt x="112" y="230"/>
                    </a:lnTo>
                    <a:lnTo>
                      <a:pt x="114" y="227"/>
                    </a:lnTo>
                    <a:lnTo>
                      <a:pt x="117" y="225"/>
                    </a:lnTo>
                    <a:lnTo>
                      <a:pt x="120" y="226"/>
                    </a:lnTo>
                    <a:lnTo>
                      <a:pt x="121" y="226"/>
                    </a:lnTo>
                    <a:lnTo>
                      <a:pt x="124" y="224"/>
                    </a:lnTo>
                    <a:lnTo>
                      <a:pt x="127" y="225"/>
                    </a:lnTo>
                    <a:lnTo>
                      <a:pt x="127" y="223"/>
                    </a:lnTo>
                    <a:lnTo>
                      <a:pt x="129" y="222"/>
                    </a:lnTo>
                    <a:lnTo>
                      <a:pt x="132" y="220"/>
                    </a:lnTo>
                    <a:lnTo>
                      <a:pt x="133" y="219"/>
                    </a:lnTo>
                    <a:lnTo>
                      <a:pt x="135" y="216"/>
                    </a:lnTo>
                    <a:lnTo>
                      <a:pt x="137" y="215"/>
                    </a:lnTo>
                    <a:lnTo>
                      <a:pt x="138" y="216"/>
                    </a:lnTo>
                    <a:lnTo>
                      <a:pt x="139" y="216"/>
                    </a:lnTo>
                    <a:lnTo>
                      <a:pt x="139" y="214"/>
                    </a:lnTo>
                    <a:lnTo>
                      <a:pt x="141" y="214"/>
                    </a:lnTo>
                    <a:lnTo>
                      <a:pt x="142" y="210"/>
                    </a:lnTo>
                    <a:lnTo>
                      <a:pt x="151" y="202"/>
                    </a:lnTo>
                    <a:lnTo>
                      <a:pt x="151" y="201"/>
                    </a:lnTo>
                    <a:lnTo>
                      <a:pt x="149" y="199"/>
                    </a:lnTo>
                    <a:lnTo>
                      <a:pt x="147" y="195"/>
                    </a:lnTo>
                    <a:lnTo>
                      <a:pt x="145" y="193"/>
                    </a:lnTo>
                    <a:lnTo>
                      <a:pt x="139" y="190"/>
                    </a:lnTo>
                    <a:lnTo>
                      <a:pt x="133" y="192"/>
                    </a:lnTo>
                    <a:lnTo>
                      <a:pt x="131" y="188"/>
                    </a:lnTo>
                    <a:lnTo>
                      <a:pt x="132" y="187"/>
                    </a:lnTo>
                    <a:lnTo>
                      <a:pt x="132" y="184"/>
                    </a:lnTo>
                    <a:lnTo>
                      <a:pt x="133" y="183"/>
                    </a:lnTo>
                    <a:lnTo>
                      <a:pt x="138" y="174"/>
                    </a:lnTo>
                    <a:lnTo>
                      <a:pt x="135" y="172"/>
                    </a:lnTo>
                    <a:lnTo>
                      <a:pt x="138" y="169"/>
                    </a:lnTo>
                    <a:lnTo>
                      <a:pt x="136" y="166"/>
                    </a:lnTo>
                    <a:lnTo>
                      <a:pt x="133" y="168"/>
                    </a:lnTo>
                    <a:lnTo>
                      <a:pt x="126" y="166"/>
                    </a:lnTo>
                    <a:lnTo>
                      <a:pt x="124" y="165"/>
                    </a:lnTo>
                    <a:lnTo>
                      <a:pt x="124" y="161"/>
                    </a:lnTo>
                    <a:lnTo>
                      <a:pt x="121" y="160"/>
                    </a:lnTo>
                    <a:lnTo>
                      <a:pt x="121" y="163"/>
                    </a:lnTo>
                    <a:lnTo>
                      <a:pt x="120" y="164"/>
                    </a:lnTo>
                    <a:lnTo>
                      <a:pt x="117" y="163"/>
                    </a:lnTo>
                    <a:lnTo>
                      <a:pt x="114" y="163"/>
                    </a:lnTo>
                    <a:lnTo>
                      <a:pt x="112" y="160"/>
                    </a:lnTo>
                    <a:lnTo>
                      <a:pt x="110" y="160"/>
                    </a:lnTo>
                    <a:lnTo>
                      <a:pt x="109" y="160"/>
                    </a:lnTo>
                    <a:lnTo>
                      <a:pt x="107" y="160"/>
                    </a:lnTo>
                    <a:lnTo>
                      <a:pt x="104" y="159"/>
                    </a:lnTo>
                    <a:lnTo>
                      <a:pt x="103" y="157"/>
                    </a:lnTo>
                    <a:lnTo>
                      <a:pt x="102" y="155"/>
                    </a:lnTo>
                    <a:lnTo>
                      <a:pt x="98" y="156"/>
                    </a:lnTo>
                    <a:lnTo>
                      <a:pt x="97" y="163"/>
                    </a:lnTo>
                    <a:lnTo>
                      <a:pt x="95" y="164"/>
                    </a:lnTo>
                    <a:lnTo>
                      <a:pt x="92" y="164"/>
                    </a:lnTo>
                    <a:lnTo>
                      <a:pt x="89" y="166"/>
                    </a:lnTo>
                    <a:lnTo>
                      <a:pt x="87" y="165"/>
                    </a:lnTo>
                    <a:lnTo>
                      <a:pt x="86" y="164"/>
                    </a:lnTo>
                    <a:lnTo>
                      <a:pt x="84" y="166"/>
                    </a:lnTo>
                    <a:lnTo>
                      <a:pt x="82" y="166"/>
                    </a:lnTo>
                    <a:lnTo>
                      <a:pt x="82" y="161"/>
                    </a:lnTo>
                    <a:lnTo>
                      <a:pt x="79" y="160"/>
                    </a:lnTo>
                    <a:lnTo>
                      <a:pt x="79" y="162"/>
                    </a:lnTo>
                    <a:lnTo>
                      <a:pt x="73" y="162"/>
                    </a:lnTo>
                    <a:lnTo>
                      <a:pt x="73" y="160"/>
                    </a:lnTo>
                    <a:lnTo>
                      <a:pt x="74" y="160"/>
                    </a:lnTo>
                    <a:lnTo>
                      <a:pt x="74" y="158"/>
                    </a:lnTo>
                    <a:lnTo>
                      <a:pt x="71" y="157"/>
                    </a:lnTo>
                    <a:lnTo>
                      <a:pt x="69" y="154"/>
                    </a:lnTo>
                    <a:lnTo>
                      <a:pt x="67" y="154"/>
                    </a:lnTo>
                    <a:lnTo>
                      <a:pt x="65" y="154"/>
                    </a:lnTo>
                    <a:lnTo>
                      <a:pt x="62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57" y="156"/>
                    </a:lnTo>
                    <a:lnTo>
                      <a:pt x="58" y="149"/>
                    </a:lnTo>
                    <a:lnTo>
                      <a:pt x="56" y="149"/>
                    </a:lnTo>
                    <a:lnTo>
                      <a:pt x="56" y="150"/>
                    </a:lnTo>
                    <a:lnTo>
                      <a:pt x="54" y="154"/>
                    </a:lnTo>
                    <a:lnTo>
                      <a:pt x="52" y="153"/>
                    </a:lnTo>
                    <a:lnTo>
                      <a:pt x="50" y="156"/>
                    </a:lnTo>
                    <a:lnTo>
                      <a:pt x="47" y="157"/>
                    </a:lnTo>
                    <a:lnTo>
                      <a:pt x="43" y="156"/>
                    </a:lnTo>
                    <a:lnTo>
                      <a:pt x="41" y="155"/>
                    </a:lnTo>
                    <a:lnTo>
                      <a:pt x="42" y="152"/>
                    </a:lnTo>
                    <a:lnTo>
                      <a:pt x="39" y="148"/>
                    </a:lnTo>
                    <a:lnTo>
                      <a:pt x="39" y="146"/>
                    </a:lnTo>
                    <a:lnTo>
                      <a:pt x="43" y="143"/>
                    </a:lnTo>
                    <a:lnTo>
                      <a:pt x="45" y="140"/>
                    </a:lnTo>
                    <a:lnTo>
                      <a:pt x="48" y="140"/>
                    </a:lnTo>
                    <a:lnTo>
                      <a:pt x="49" y="136"/>
                    </a:lnTo>
                    <a:lnTo>
                      <a:pt x="47" y="135"/>
                    </a:lnTo>
                    <a:lnTo>
                      <a:pt x="44" y="134"/>
                    </a:lnTo>
                    <a:lnTo>
                      <a:pt x="45" y="130"/>
                    </a:lnTo>
                    <a:lnTo>
                      <a:pt x="44" y="129"/>
                    </a:lnTo>
                    <a:lnTo>
                      <a:pt x="40" y="129"/>
                    </a:lnTo>
                    <a:lnTo>
                      <a:pt x="36" y="131"/>
                    </a:lnTo>
                    <a:lnTo>
                      <a:pt x="32" y="131"/>
                    </a:lnTo>
                    <a:lnTo>
                      <a:pt x="30" y="130"/>
                    </a:lnTo>
                    <a:lnTo>
                      <a:pt x="25" y="129"/>
                    </a:lnTo>
                    <a:lnTo>
                      <a:pt x="23" y="130"/>
                    </a:lnTo>
                    <a:lnTo>
                      <a:pt x="17" y="130"/>
                    </a:lnTo>
                    <a:lnTo>
                      <a:pt x="15" y="131"/>
                    </a:lnTo>
                    <a:lnTo>
                      <a:pt x="15" y="133"/>
                    </a:lnTo>
                    <a:lnTo>
                      <a:pt x="9" y="135"/>
                    </a:lnTo>
                    <a:lnTo>
                      <a:pt x="9" y="138"/>
                    </a:lnTo>
                    <a:lnTo>
                      <a:pt x="5" y="139"/>
                    </a:lnTo>
                    <a:lnTo>
                      <a:pt x="2" y="142"/>
                    </a:lnTo>
                    <a:lnTo>
                      <a:pt x="1" y="141"/>
                    </a:lnTo>
                    <a:lnTo>
                      <a:pt x="3" y="119"/>
                    </a:lnTo>
                    <a:lnTo>
                      <a:pt x="4" y="120"/>
                    </a:lnTo>
                    <a:lnTo>
                      <a:pt x="7" y="119"/>
                    </a:lnTo>
                    <a:lnTo>
                      <a:pt x="8" y="120"/>
                    </a:lnTo>
                    <a:lnTo>
                      <a:pt x="9" y="119"/>
                    </a:lnTo>
                    <a:lnTo>
                      <a:pt x="8" y="117"/>
                    </a:lnTo>
                    <a:lnTo>
                      <a:pt x="9" y="117"/>
                    </a:lnTo>
                    <a:lnTo>
                      <a:pt x="10" y="115"/>
                    </a:lnTo>
                    <a:lnTo>
                      <a:pt x="12" y="114"/>
                    </a:lnTo>
                    <a:lnTo>
                      <a:pt x="13" y="113"/>
                    </a:lnTo>
                    <a:lnTo>
                      <a:pt x="15" y="113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19" y="111"/>
                    </a:lnTo>
                    <a:lnTo>
                      <a:pt x="21" y="109"/>
                    </a:lnTo>
                    <a:lnTo>
                      <a:pt x="20" y="108"/>
                    </a:lnTo>
                    <a:lnTo>
                      <a:pt x="18" y="109"/>
                    </a:lnTo>
                    <a:lnTo>
                      <a:pt x="17" y="109"/>
                    </a:lnTo>
                    <a:lnTo>
                      <a:pt x="15" y="110"/>
                    </a:lnTo>
                    <a:lnTo>
                      <a:pt x="14" y="109"/>
                    </a:lnTo>
                    <a:lnTo>
                      <a:pt x="13" y="111"/>
                    </a:lnTo>
                    <a:lnTo>
                      <a:pt x="12" y="109"/>
                    </a:lnTo>
                    <a:lnTo>
                      <a:pt x="9" y="109"/>
                    </a:lnTo>
                    <a:lnTo>
                      <a:pt x="9" y="110"/>
                    </a:lnTo>
                    <a:lnTo>
                      <a:pt x="10" y="105"/>
                    </a:lnTo>
                    <a:lnTo>
                      <a:pt x="11" y="107"/>
                    </a:lnTo>
                    <a:lnTo>
                      <a:pt x="12" y="107"/>
                    </a:lnTo>
                    <a:lnTo>
                      <a:pt x="13" y="102"/>
                    </a:lnTo>
                    <a:lnTo>
                      <a:pt x="15" y="103"/>
                    </a:lnTo>
                    <a:lnTo>
                      <a:pt x="15" y="104"/>
                    </a:lnTo>
                    <a:lnTo>
                      <a:pt x="16" y="104"/>
                    </a:lnTo>
                    <a:lnTo>
                      <a:pt x="20" y="101"/>
                    </a:lnTo>
                    <a:lnTo>
                      <a:pt x="23" y="99"/>
                    </a:lnTo>
                    <a:lnTo>
                      <a:pt x="23" y="97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5" y="98"/>
                    </a:lnTo>
                    <a:lnTo>
                      <a:pt x="14" y="99"/>
                    </a:lnTo>
                    <a:lnTo>
                      <a:pt x="12" y="95"/>
                    </a:lnTo>
                    <a:lnTo>
                      <a:pt x="13" y="92"/>
                    </a:lnTo>
                    <a:lnTo>
                      <a:pt x="10" y="92"/>
                    </a:lnTo>
                    <a:lnTo>
                      <a:pt x="11" y="90"/>
                    </a:lnTo>
                    <a:lnTo>
                      <a:pt x="13" y="90"/>
                    </a:lnTo>
                    <a:lnTo>
                      <a:pt x="15" y="89"/>
                    </a:lnTo>
                    <a:lnTo>
                      <a:pt x="15" y="93"/>
                    </a:lnTo>
                    <a:lnTo>
                      <a:pt x="16" y="93"/>
                    </a:lnTo>
                    <a:lnTo>
                      <a:pt x="20" y="84"/>
                    </a:lnTo>
                    <a:lnTo>
                      <a:pt x="23" y="83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1" y="78"/>
                    </a:lnTo>
                    <a:lnTo>
                      <a:pt x="21" y="77"/>
                    </a:lnTo>
                    <a:lnTo>
                      <a:pt x="20" y="77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79"/>
                    </a:lnTo>
                    <a:lnTo>
                      <a:pt x="19" y="82"/>
                    </a:lnTo>
                    <a:lnTo>
                      <a:pt x="17" y="81"/>
                    </a:lnTo>
                    <a:lnTo>
                      <a:pt x="18" y="79"/>
                    </a:lnTo>
                    <a:lnTo>
                      <a:pt x="17" y="78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0" y="84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8" y="82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10" y="71"/>
                    </a:lnTo>
                    <a:lnTo>
                      <a:pt x="14" y="68"/>
                    </a:lnTo>
                    <a:lnTo>
                      <a:pt x="15" y="69"/>
                    </a:lnTo>
                    <a:lnTo>
                      <a:pt x="16" y="68"/>
                    </a:lnTo>
                    <a:lnTo>
                      <a:pt x="18" y="65"/>
                    </a:lnTo>
                    <a:lnTo>
                      <a:pt x="20" y="65"/>
                    </a:lnTo>
                    <a:lnTo>
                      <a:pt x="18" y="65"/>
                    </a:lnTo>
                    <a:lnTo>
                      <a:pt x="16" y="65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4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9" y="66"/>
                    </a:lnTo>
                    <a:lnTo>
                      <a:pt x="9" y="67"/>
                    </a:lnTo>
                    <a:lnTo>
                      <a:pt x="8" y="65"/>
                    </a:lnTo>
                    <a:lnTo>
                      <a:pt x="7" y="65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8"/>
                    </a:lnTo>
                    <a:lnTo>
                      <a:pt x="8" y="58"/>
                    </a:lnTo>
                    <a:lnTo>
                      <a:pt x="7" y="55"/>
                    </a:lnTo>
                    <a:lnTo>
                      <a:pt x="9" y="53"/>
                    </a:lnTo>
                    <a:lnTo>
                      <a:pt x="8" y="52"/>
                    </a:lnTo>
                    <a:lnTo>
                      <a:pt x="7" y="49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3"/>
                    </a:lnTo>
                    <a:lnTo>
                      <a:pt x="0" y="52"/>
                    </a:lnTo>
                    <a:lnTo>
                      <a:pt x="1" y="50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3" y="42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9" y="37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9" y="35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2" y="30"/>
                    </a:lnTo>
                    <a:lnTo>
                      <a:pt x="13" y="30"/>
                    </a:lnTo>
                    <a:lnTo>
                      <a:pt x="15" y="29"/>
                    </a:lnTo>
                    <a:lnTo>
                      <a:pt x="19" y="31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2" y="28"/>
                    </a:lnTo>
                    <a:lnTo>
                      <a:pt x="23" y="29"/>
                    </a:lnTo>
                    <a:lnTo>
                      <a:pt x="23" y="30"/>
                    </a:lnTo>
                    <a:lnTo>
                      <a:pt x="24" y="29"/>
                    </a:lnTo>
                    <a:lnTo>
                      <a:pt x="26" y="30"/>
                    </a:lnTo>
                    <a:lnTo>
                      <a:pt x="26" y="28"/>
                    </a:lnTo>
                    <a:lnTo>
                      <a:pt x="26" y="27"/>
                    </a:lnTo>
                    <a:lnTo>
                      <a:pt x="25" y="26"/>
                    </a:lnTo>
                    <a:lnTo>
                      <a:pt x="25" y="24"/>
                    </a:lnTo>
                    <a:lnTo>
                      <a:pt x="26" y="24"/>
                    </a:lnTo>
                    <a:lnTo>
                      <a:pt x="28" y="25"/>
                    </a:lnTo>
                    <a:lnTo>
                      <a:pt x="28" y="24"/>
                    </a:lnTo>
                    <a:lnTo>
                      <a:pt x="29" y="24"/>
                    </a:lnTo>
                    <a:lnTo>
                      <a:pt x="30" y="23"/>
                    </a:lnTo>
                    <a:lnTo>
                      <a:pt x="32" y="24"/>
                    </a:lnTo>
                    <a:lnTo>
                      <a:pt x="32" y="23"/>
                    </a:lnTo>
                    <a:lnTo>
                      <a:pt x="33" y="24"/>
                    </a:lnTo>
                    <a:lnTo>
                      <a:pt x="34" y="21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8" y="26"/>
                    </a:lnTo>
                    <a:lnTo>
                      <a:pt x="40" y="28"/>
                    </a:lnTo>
                    <a:lnTo>
                      <a:pt x="47" y="27"/>
                    </a:lnTo>
                    <a:lnTo>
                      <a:pt x="50" y="28"/>
                    </a:lnTo>
                    <a:lnTo>
                      <a:pt x="53" y="28"/>
                    </a:lnTo>
                    <a:lnTo>
                      <a:pt x="54" y="25"/>
                    </a:lnTo>
                    <a:lnTo>
                      <a:pt x="56" y="26"/>
                    </a:lnTo>
                    <a:lnTo>
                      <a:pt x="57" y="24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8"/>
                    </a:lnTo>
                    <a:lnTo>
                      <a:pt x="62" y="28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68" y="26"/>
                    </a:lnTo>
                    <a:lnTo>
                      <a:pt x="69" y="31"/>
                    </a:lnTo>
                    <a:lnTo>
                      <a:pt x="70" y="27"/>
                    </a:lnTo>
                    <a:lnTo>
                      <a:pt x="72" y="25"/>
                    </a:lnTo>
                    <a:lnTo>
                      <a:pt x="74" y="24"/>
                    </a:lnTo>
                    <a:lnTo>
                      <a:pt x="72" y="24"/>
                    </a:lnTo>
                    <a:lnTo>
                      <a:pt x="69" y="24"/>
                    </a:lnTo>
                    <a:lnTo>
                      <a:pt x="68" y="24"/>
                    </a:lnTo>
                    <a:lnTo>
                      <a:pt x="68" y="22"/>
                    </a:lnTo>
                    <a:lnTo>
                      <a:pt x="66" y="21"/>
                    </a:lnTo>
                    <a:lnTo>
                      <a:pt x="67" y="19"/>
                    </a:lnTo>
                    <a:lnTo>
                      <a:pt x="70" y="20"/>
                    </a:lnTo>
                    <a:lnTo>
                      <a:pt x="72" y="21"/>
                    </a:lnTo>
                    <a:lnTo>
                      <a:pt x="74" y="19"/>
                    </a:lnTo>
                    <a:lnTo>
                      <a:pt x="71" y="19"/>
                    </a:lnTo>
                    <a:lnTo>
                      <a:pt x="71" y="18"/>
                    </a:lnTo>
                    <a:lnTo>
                      <a:pt x="69" y="19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8"/>
                    </a:lnTo>
                    <a:lnTo>
                      <a:pt x="66" y="18"/>
                    </a:lnTo>
                    <a:lnTo>
                      <a:pt x="66" y="16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8" y="10"/>
                    </a:lnTo>
                    <a:lnTo>
                      <a:pt x="70" y="12"/>
                    </a:lnTo>
                    <a:lnTo>
                      <a:pt x="71" y="12"/>
                    </a:lnTo>
                    <a:lnTo>
                      <a:pt x="74" y="11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80" y="6"/>
                    </a:lnTo>
                    <a:lnTo>
                      <a:pt x="83" y="6"/>
                    </a:lnTo>
                    <a:lnTo>
                      <a:pt x="83" y="7"/>
                    </a:lnTo>
                    <a:lnTo>
                      <a:pt x="85" y="8"/>
                    </a:lnTo>
                    <a:lnTo>
                      <a:pt x="86" y="6"/>
                    </a:lnTo>
                    <a:lnTo>
                      <a:pt x="85" y="5"/>
                    </a:lnTo>
                    <a:lnTo>
                      <a:pt x="86" y="2"/>
                    </a:lnTo>
                    <a:lnTo>
                      <a:pt x="87" y="2"/>
                    </a:lnTo>
                    <a:lnTo>
                      <a:pt x="89" y="3"/>
                    </a:lnTo>
                    <a:lnTo>
                      <a:pt x="94" y="1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98" y="2"/>
                    </a:lnTo>
                    <a:lnTo>
                      <a:pt x="98" y="6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9" y="0"/>
                    </a:lnTo>
                    <a:lnTo>
                      <a:pt x="110" y="2"/>
                    </a:lnTo>
                    <a:lnTo>
                      <a:pt x="108" y="4"/>
                    </a:lnTo>
                    <a:lnTo>
                      <a:pt x="110" y="5"/>
                    </a:lnTo>
                    <a:lnTo>
                      <a:pt x="111" y="7"/>
                    </a:lnTo>
                    <a:lnTo>
                      <a:pt x="110" y="12"/>
                    </a:lnTo>
                    <a:lnTo>
                      <a:pt x="113" y="8"/>
                    </a:lnTo>
                    <a:lnTo>
                      <a:pt x="116" y="7"/>
                    </a:lnTo>
                    <a:lnTo>
                      <a:pt x="119" y="10"/>
                    </a:lnTo>
                    <a:lnTo>
                      <a:pt x="119" y="11"/>
                    </a:lnTo>
                    <a:lnTo>
                      <a:pt x="124" y="15"/>
                    </a:lnTo>
                    <a:lnTo>
                      <a:pt x="125" y="18"/>
                    </a:lnTo>
                    <a:lnTo>
                      <a:pt x="127" y="22"/>
                    </a:lnTo>
                    <a:lnTo>
                      <a:pt x="129" y="24"/>
                    </a:lnTo>
                    <a:lnTo>
                      <a:pt x="127" y="27"/>
                    </a:lnTo>
                    <a:lnTo>
                      <a:pt x="131" y="25"/>
                    </a:lnTo>
                    <a:lnTo>
                      <a:pt x="141" y="29"/>
                    </a:lnTo>
                    <a:lnTo>
                      <a:pt x="144" y="29"/>
                    </a:lnTo>
                    <a:lnTo>
                      <a:pt x="146" y="29"/>
                    </a:lnTo>
                    <a:lnTo>
                      <a:pt x="151" y="30"/>
                    </a:lnTo>
                    <a:lnTo>
                      <a:pt x="153" y="31"/>
                    </a:lnTo>
                    <a:lnTo>
                      <a:pt x="155" y="31"/>
                    </a:lnTo>
                    <a:lnTo>
                      <a:pt x="155" y="30"/>
                    </a:lnTo>
                    <a:lnTo>
                      <a:pt x="157" y="31"/>
                    </a:lnTo>
                    <a:lnTo>
                      <a:pt x="158" y="33"/>
                    </a:lnTo>
                    <a:lnTo>
                      <a:pt x="159" y="32"/>
                    </a:lnTo>
                    <a:lnTo>
                      <a:pt x="163" y="32"/>
                    </a:lnTo>
                    <a:lnTo>
                      <a:pt x="166" y="34"/>
                    </a:lnTo>
                    <a:lnTo>
                      <a:pt x="169" y="36"/>
                    </a:lnTo>
                    <a:lnTo>
                      <a:pt x="172" y="36"/>
                    </a:lnTo>
                    <a:lnTo>
                      <a:pt x="173" y="35"/>
                    </a:lnTo>
                    <a:lnTo>
                      <a:pt x="175" y="36"/>
                    </a:lnTo>
                    <a:lnTo>
                      <a:pt x="179" y="37"/>
                    </a:lnTo>
                    <a:lnTo>
                      <a:pt x="185" y="36"/>
                    </a:lnTo>
                    <a:lnTo>
                      <a:pt x="186" y="35"/>
                    </a:lnTo>
                    <a:lnTo>
                      <a:pt x="189" y="37"/>
                    </a:lnTo>
                    <a:lnTo>
                      <a:pt x="189" y="38"/>
                    </a:lnTo>
                    <a:lnTo>
                      <a:pt x="190" y="38"/>
                    </a:lnTo>
                    <a:lnTo>
                      <a:pt x="192" y="40"/>
                    </a:lnTo>
                    <a:lnTo>
                      <a:pt x="195" y="41"/>
                    </a:lnTo>
                    <a:lnTo>
                      <a:pt x="199" y="39"/>
                    </a:lnTo>
                    <a:lnTo>
                      <a:pt x="200" y="41"/>
                    </a:lnTo>
                    <a:lnTo>
                      <a:pt x="203" y="40"/>
                    </a:lnTo>
                    <a:lnTo>
                      <a:pt x="203" y="39"/>
                    </a:lnTo>
                    <a:lnTo>
                      <a:pt x="208" y="36"/>
                    </a:lnTo>
                    <a:lnTo>
                      <a:pt x="209" y="36"/>
                    </a:lnTo>
                    <a:lnTo>
                      <a:pt x="212" y="38"/>
                    </a:lnTo>
                    <a:lnTo>
                      <a:pt x="212" y="40"/>
                    </a:lnTo>
                    <a:lnTo>
                      <a:pt x="215" y="43"/>
                    </a:lnTo>
                    <a:lnTo>
                      <a:pt x="217" y="43"/>
                    </a:lnTo>
                    <a:lnTo>
                      <a:pt x="216" y="46"/>
                    </a:lnTo>
                    <a:lnTo>
                      <a:pt x="219" y="47"/>
                    </a:lnTo>
                    <a:lnTo>
                      <a:pt x="220" y="46"/>
                    </a:lnTo>
                    <a:lnTo>
                      <a:pt x="223" y="47"/>
                    </a:lnTo>
                    <a:lnTo>
                      <a:pt x="234" y="48"/>
                    </a:lnTo>
                    <a:lnTo>
                      <a:pt x="232" y="53"/>
                    </a:lnTo>
                    <a:lnTo>
                      <a:pt x="234" y="51"/>
                    </a:lnTo>
                    <a:lnTo>
                      <a:pt x="239" y="52"/>
                    </a:lnTo>
                    <a:lnTo>
                      <a:pt x="243" y="57"/>
                    </a:lnTo>
                    <a:lnTo>
                      <a:pt x="246" y="58"/>
                    </a:lnTo>
                    <a:lnTo>
                      <a:pt x="248" y="58"/>
                    </a:lnTo>
                    <a:lnTo>
                      <a:pt x="250" y="59"/>
                    </a:lnTo>
                    <a:lnTo>
                      <a:pt x="251" y="60"/>
                    </a:lnTo>
                    <a:lnTo>
                      <a:pt x="258" y="61"/>
                    </a:lnTo>
                    <a:lnTo>
                      <a:pt x="261" y="65"/>
                    </a:lnTo>
                    <a:lnTo>
                      <a:pt x="266" y="66"/>
                    </a:lnTo>
                    <a:lnTo>
                      <a:pt x="270" y="69"/>
                    </a:lnTo>
                    <a:lnTo>
                      <a:pt x="276" y="71"/>
                    </a:lnTo>
                    <a:lnTo>
                      <a:pt x="279" y="71"/>
                    </a:lnTo>
                    <a:lnTo>
                      <a:pt x="280" y="72"/>
                    </a:lnTo>
                    <a:lnTo>
                      <a:pt x="282" y="73"/>
                    </a:lnTo>
                    <a:lnTo>
                      <a:pt x="285" y="72"/>
                    </a:lnTo>
                    <a:lnTo>
                      <a:pt x="287" y="73"/>
                    </a:lnTo>
                    <a:lnTo>
                      <a:pt x="288" y="73"/>
                    </a:lnTo>
                    <a:lnTo>
                      <a:pt x="290" y="77"/>
                    </a:lnTo>
                    <a:lnTo>
                      <a:pt x="291" y="74"/>
                    </a:lnTo>
                    <a:lnTo>
                      <a:pt x="298" y="75"/>
                    </a:lnTo>
                    <a:lnTo>
                      <a:pt x="301" y="75"/>
                    </a:lnTo>
                    <a:lnTo>
                      <a:pt x="302" y="73"/>
                    </a:lnTo>
                    <a:lnTo>
                      <a:pt x="305" y="73"/>
                    </a:lnTo>
                    <a:lnTo>
                      <a:pt x="306" y="75"/>
                    </a:lnTo>
                    <a:lnTo>
                      <a:pt x="306" y="73"/>
                    </a:lnTo>
                    <a:lnTo>
                      <a:pt x="309" y="75"/>
                    </a:lnTo>
                    <a:lnTo>
                      <a:pt x="311" y="72"/>
                    </a:lnTo>
                    <a:lnTo>
                      <a:pt x="315" y="71"/>
                    </a:lnTo>
                    <a:lnTo>
                      <a:pt x="318" y="72"/>
                    </a:lnTo>
                    <a:lnTo>
                      <a:pt x="319" y="71"/>
                    </a:lnTo>
                    <a:lnTo>
                      <a:pt x="321" y="72"/>
                    </a:lnTo>
                    <a:lnTo>
                      <a:pt x="320" y="73"/>
                    </a:lnTo>
                    <a:lnTo>
                      <a:pt x="321" y="75"/>
                    </a:lnTo>
                    <a:lnTo>
                      <a:pt x="319" y="75"/>
                    </a:lnTo>
                    <a:lnTo>
                      <a:pt x="317" y="76"/>
                    </a:lnTo>
                    <a:lnTo>
                      <a:pt x="318" y="78"/>
                    </a:lnTo>
                    <a:lnTo>
                      <a:pt x="319" y="78"/>
                    </a:lnTo>
                    <a:lnTo>
                      <a:pt x="321" y="77"/>
                    </a:lnTo>
                    <a:lnTo>
                      <a:pt x="324" y="75"/>
                    </a:lnTo>
                    <a:lnTo>
                      <a:pt x="327" y="75"/>
                    </a:lnTo>
                    <a:lnTo>
                      <a:pt x="329" y="73"/>
                    </a:lnTo>
                    <a:lnTo>
                      <a:pt x="329" y="75"/>
                    </a:lnTo>
                    <a:lnTo>
                      <a:pt x="330" y="73"/>
                    </a:lnTo>
                    <a:lnTo>
                      <a:pt x="332" y="72"/>
                    </a:lnTo>
                    <a:lnTo>
                      <a:pt x="332" y="74"/>
                    </a:lnTo>
                    <a:lnTo>
                      <a:pt x="334" y="74"/>
                    </a:lnTo>
                    <a:lnTo>
                      <a:pt x="335" y="75"/>
                    </a:lnTo>
                    <a:lnTo>
                      <a:pt x="335" y="77"/>
                    </a:lnTo>
                    <a:lnTo>
                      <a:pt x="338" y="77"/>
                    </a:lnTo>
                    <a:lnTo>
                      <a:pt x="340" y="78"/>
                    </a:lnTo>
                    <a:lnTo>
                      <a:pt x="340" y="80"/>
                    </a:lnTo>
                    <a:lnTo>
                      <a:pt x="337" y="79"/>
                    </a:lnTo>
                    <a:lnTo>
                      <a:pt x="336" y="81"/>
                    </a:lnTo>
                    <a:lnTo>
                      <a:pt x="339" y="81"/>
                    </a:lnTo>
                    <a:lnTo>
                      <a:pt x="340" y="82"/>
                    </a:lnTo>
                    <a:lnTo>
                      <a:pt x="347" y="83"/>
                    </a:lnTo>
                    <a:lnTo>
                      <a:pt x="346" y="85"/>
                    </a:lnTo>
                    <a:lnTo>
                      <a:pt x="347" y="84"/>
                    </a:lnTo>
                    <a:lnTo>
                      <a:pt x="350" y="85"/>
                    </a:lnTo>
                    <a:lnTo>
                      <a:pt x="352" y="86"/>
                    </a:lnTo>
                    <a:lnTo>
                      <a:pt x="353" y="88"/>
                    </a:lnTo>
                    <a:lnTo>
                      <a:pt x="356" y="91"/>
                    </a:lnTo>
                    <a:lnTo>
                      <a:pt x="358" y="91"/>
                    </a:lnTo>
                    <a:lnTo>
                      <a:pt x="358" y="90"/>
                    </a:lnTo>
                    <a:lnTo>
                      <a:pt x="359" y="90"/>
                    </a:lnTo>
                    <a:lnTo>
                      <a:pt x="361" y="92"/>
                    </a:lnTo>
                    <a:lnTo>
                      <a:pt x="362" y="92"/>
                    </a:lnTo>
                    <a:lnTo>
                      <a:pt x="362" y="94"/>
                    </a:lnTo>
                    <a:lnTo>
                      <a:pt x="365" y="95"/>
                    </a:lnTo>
                    <a:lnTo>
                      <a:pt x="363" y="92"/>
                    </a:lnTo>
                    <a:lnTo>
                      <a:pt x="364" y="90"/>
                    </a:lnTo>
                    <a:lnTo>
                      <a:pt x="366" y="89"/>
                    </a:lnTo>
                    <a:lnTo>
                      <a:pt x="370" y="87"/>
                    </a:lnTo>
                    <a:lnTo>
                      <a:pt x="373" y="87"/>
                    </a:lnTo>
                    <a:lnTo>
                      <a:pt x="374" y="88"/>
                    </a:lnTo>
                    <a:lnTo>
                      <a:pt x="377" y="88"/>
                    </a:lnTo>
                    <a:lnTo>
                      <a:pt x="380" y="86"/>
                    </a:lnTo>
                    <a:lnTo>
                      <a:pt x="382" y="89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9" name="Freeform 314"/>
              <p:cNvSpPr>
                <a:spLocks/>
              </p:cNvSpPr>
              <p:nvPr/>
            </p:nvSpPr>
            <p:spPr bwMode="auto">
              <a:xfrm>
                <a:off x="6810375" y="5478463"/>
                <a:ext cx="112713" cy="93662"/>
              </a:xfrm>
              <a:custGeom>
                <a:avLst/>
                <a:gdLst>
                  <a:gd name="T0" fmla="*/ 0 w 71"/>
                  <a:gd name="T1" fmla="*/ 2147483647 h 59"/>
                  <a:gd name="T2" fmla="*/ 2147483647 w 71"/>
                  <a:gd name="T3" fmla="*/ 2147483647 h 59"/>
                  <a:gd name="T4" fmla="*/ 2147483647 w 71"/>
                  <a:gd name="T5" fmla="*/ 2147483647 h 59"/>
                  <a:gd name="T6" fmla="*/ 2147483647 w 71"/>
                  <a:gd name="T7" fmla="*/ 2147483647 h 59"/>
                  <a:gd name="T8" fmla="*/ 2147483647 w 71"/>
                  <a:gd name="T9" fmla="*/ 2147483647 h 59"/>
                  <a:gd name="T10" fmla="*/ 2147483647 w 71"/>
                  <a:gd name="T11" fmla="*/ 2147483647 h 59"/>
                  <a:gd name="T12" fmla="*/ 2147483647 w 71"/>
                  <a:gd name="T13" fmla="*/ 2147483647 h 59"/>
                  <a:gd name="T14" fmla="*/ 2147483647 w 71"/>
                  <a:gd name="T15" fmla="*/ 2147483647 h 59"/>
                  <a:gd name="T16" fmla="*/ 2147483647 w 71"/>
                  <a:gd name="T17" fmla="*/ 2147483647 h 59"/>
                  <a:gd name="T18" fmla="*/ 2147483647 w 71"/>
                  <a:gd name="T19" fmla="*/ 2147483647 h 59"/>
                  <a:gd name="T20" fmla="*/ 2147483647 w 71"/>
                  <a:gd name="T21" fmla="*/ 2147483647 h 59"/>
                  <a:gd name="T22" fmla="*/ 2147483647 w 71"/>
                  <a:gd name="T23" fmla="*/ 2147483647 h 59"/>
                  <a:gd name="T24" fmla="*/ 2147483647 w 71"/>
                  <a:gd name="T25" fmla="*/ 0 h 59"/>
                  <a:gd name="T26" fmla="*/ 2147483647 w 71"/>
                  <a:gd name="T27" fmla="*/ 0 h 59"/>
                  <a:gd name="T28" fmla="*/ 2147483647 w 71"/>
                  <a:gd name="T29" fmla="*/ 2147483647 h 59"/>
                  <a:gd name="T30" fmla="*/ 2147483647 w 71"/>
                  <a:gd name="T31" fmla="*/ 2147483647 h 59"/>
                  <a:gd name="T32" fmla="*/ 2147483647 w 71"/>
                  <a:gd name="T33" fmla="*/ 2147483647 h 59"/>
                  <a:gd name="T34" fmla="*/ 2147483647 w 71"/>
                  <a:gd name="T35" fmla="*/ 2147483647 h 59"/>
                  <a:gd name="T36" fmla="*/ 2147483647 w 71"/>
                  <a:gd name="T37" fmla="*/ 2147483647 h 59"/>
                  <a:gd name="T38" fmla="*/ 2147483647 w 71"/>
                  <a:gd name="T39" fmla="*/ 2147483647 h 59"/>
                  <a:gd name="T40" fmla="*/ 2147483647 w 71"/>
                  <a:gd name="T41" fmla="*/ 2147483647 h 59"/>
                  <a:gd name="T42" fmla="*/ 2147483647 w 71"/>
                  <a:gd name="T43" fmla="*/ 2147483647 h 59"/>
                  <a:gd name="T44" fmla="*/ 2147483647 w 71"/>
                  <a:gd name="T45" fmla="*/ 2147483647 h 59"/>
                  <a:gd name="T46" fmla="*/ 2147483647 w 71"/>
                  <a:gd name="T47" fmla="*/ 2147483647 h 59"/>
                  <a:gd name="T48" fmla="*/ 2147483647 w 71"/>
                  <a:gd name="T49" fmla="*/ 2147483647 h 59"/>
                  <a:gd name="T50" fmla="*/ 2147483647 w 71"/>
                  <a:gd name="T51" fmla="*/ 2147483647 h 59"/>
                  <a:gd name="T52" fmla="*/ 2147483647 w 71"/>
                  <a:gd name="T53" fmla="*/ 2147483647 h 59"/>
                  <a:gd name="T54" fmla="*/ 2147483647 w 71"/>
                  <a:gd name="T55" fmla="*/ 2147483647 h 59"/>
                  <a:gd name="T56" fmla="*/ 2147483647 w 71"/>
                  <a:gd name="T57" fmla="*/ 2147483647 h 59"/>
                  <a:gd name="T58" fmla="*/ 2147483647 w 71"/>
                  <a:gd name="T59" fmla="*/ 2147483647 h 59"/>
                  <a:gd name="T60" fmla="*/ 2147483647 w 71"/>
                  <a:gd name="T61" fmla="*/ 2147483647 h 59"/>
                  <a:gd name="T62" fmla="*/ 2147483647 w 71"/>
                  <a:gd name="T63" fmla="*/ 2147483647 h 59"/>
                  <a:gd name="T64" fmla="*/ 2147483647 w 71"/>
                  <a:gd name="T65" fmla="*/ 2147483647 h 59"/>
                  <a:gd name="T66" fmla="*/ 2147483647 w 71"/>
                  <a:gd name="T67" fmla="*/ 2147483647 h 59"/>
                  <a:gd name="T68" fmla="*/ 2147483647 w 71"/>
                  <a:gd name="T69" fmla="*/ 2147483647 h 59"/>
                  <a:gd name="T70" fmla="*/ 2147483647 w 71"/>
                  <a:gd name="T71" fmla="*/ 2147483647 h 59"/>
                  <a:gd name="T72" fmla="*/ 2147483647 w 71"/>
                  <a:gd name="T73" fmla="*/ 2147483647 h 59"/>
                  <a:gd name="T74" fmla="*/ 2147483647 w 71"/>
                  <a:gd name="T75" fmla="*/ 2147483647 h 59"/>
                  <a:gd name="T76" fmla="*/ 2147483647 w 71"/>
                  <a:gd name="T77" fmla="*/ 2147483647 h 59"/>
                  <a:gd name="T78" fmla="*/ 2147483647 w 71"/>
                  <a:gd name="T79" fmla="*/ 2147483647 h 59"/>
                  <a:gd name="T80" fmla="*/ 2147483647 w 71"/>
                  <a:gd name="T81" fmla="*/ 2147483647 h 59"/>
                  <a:gd name="T82" fmla="*/ 2147483647 w 71"/>
                  <a:gd name="T83" fmla="*/ 2147483647 h 59"/>
                  <a:gd name="T84" fmla="*/ 2147483647 w 71"/>
                  <a:gd name="T85" fmla="*/ 2147483647 h 59"/>
                  <a:gd name="T86" fmla="*/ 2147483647 w 71"/>
                  <a:gd name="T87" fmla="*/ 2147483647 h 59"/>
                  <a:gd name="T88" fmla="*/ 2147483647 w 71"/>
                  <a:gd name="T89" fmla="*/ 2147483647 h 59"/>
                  <a:gd name="T90" fmla="*/ 2147483647 w 71"/>
                  <a:gd name="T91" fmla="*/ 2147483647 h 59"/>
                  <a:gd name="T92" fmla="*/ 2147483647 w 71"/>
                  <a:gd name="T93" fmla="*/ 2147483647 h 59"/>
                  <a:gd name="T94" fmla="*/ 2147483647 w 71"/>
                  <a:gd name="T95" fmla="*/ 2147483647 h 59"/>
                  <a:gd name="T96" fmla="*/ 2147483647 w 71"/>
                  <a:gd name="T97" fmla="*/ 2147483647 h 59"/>
                  <a:gd name="T98" fmla="*/ 2147483647 w 71"/>
                  <a:gd name="T99" fmla="*/ 2147483647 h 59"/>
                  <a:gd name="T100" fmla="*/ 2147483647 w 71"/>
                  <a:gd name="T101" fmla="*/ 2147483647 h 59"/>
                  <a:gd name="T102" fmla="*/ 2147483647 w 71"/>
                  <a:gd name="T103" fmla="*/ 2147483647 h 59"/>
                  <a:gd name="T104" fmla="*/ 2147483647 w 71"/>
                  <a:gd name="T105" fmla="*/ 2147483647 h 59"/>
                  <a:gd name="T106" fmla="*/ 2147483647 w 71"/>
                  <a:gd name="T107" fmla="*/ 2147483647 h 59"/>
                  <a:gd name="T108" fmla="*/ 2147483647 w 71"/>
                  <a:gd name="T109" fmla="*/ 2147483647 h 59"/>
                  <a:gd name="T110" fmla="*/ 2147483647 w 71"/>
                  <a:gd name="T111" fmla="*/ 2147483647 h 59"/>
                  <a:gd name="T112" fmla="*/ 2147483647 w 71"/>
                  <a:gd name="T113" fmla="*/ 2147483647 h 59"/>
                  <a:gd name="T114" fmla="*/ 0 w 71"/>
                  <a:gd name="T115" fmla="*/ 2147483647 h 59"/>
                  <a:gd name="T116" fmla="*/ 2147483647 w 71"/>
                  <a:gd name="T117" fmla="*/ 2147483647 h 59"/>
                  <a:gd name="T118" fmla="*/ 0 w 71"/>
                  <a:gd name="T119" fmla="*/ 2147483647 h 59"/>
                  <a:gd name="T120" fmla="*/ 0 w 71"/>
                  <a:gd name="T121" fmla="*/ 2147483647 h 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59"/>
                  <a:gd name="T185" fmla="*/ 71 w 71"/>
                  <a:gd name="T186" fmla="*/ 59 h 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59">
                    <a:moveTo>
                      <a:pt x="0" y="25"/>
                    </a:moveTo>
                    <a:lnTo>
                      <a:pt x="4" y="23"/>
                    </a:lnTo>
                    <a:lnTo>
                      <a:pt x="12" y="17"/>
                    </a:lnTo>
                    <a:lnTo>
                      <a:pt x="17" y="16"/>
                    </a:lnTo>
                    <a:lnTo>
                      <a:pt x="30" y="5"/>
                    </a:lnTo>
                    <a:lnTo>
                      <a:pt x="34" y="5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6" y="1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5" y="2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54" y="6"/>
                    </a:lnTo>
                    <a:lnTo>
                      <a:pt x="54" y="9"/>
                    </a:lnTo>
                    <a:lnTo>
                      <a:pt x="53" y="10"/>
                    </a:lnTo>
                    <a:lnTo>
                      <a:pt x="50" y="11"/>
                    </a:lnTo>
                    <a:lnTo>
                      <a:pt x="49" y="11"/>
                    </a:lnTo>
                    <a:lnTo>
                      <a:pt x="51" y="16"/>
                    </a:lnTo>
                    <a:lnTo>
                      <a:pt x="57" y="20"/>
                    </a:lnTo>
                    <a:lnTo>
                      <a:pt x="61" y="17"/>
                    </a:lnTo>
                    <a:lnTo>
                      <a:pt x="63" y="16"/>
                    </a:lnTo>
                    <a:lnTo>
                      <a:pt x="70" y="20"/>
                    </a:lnTo>
                    <a:lnTo>
                      <a:pt x="69" y="27"/>
                    </a:lnTo>
                    <a:lnTo>
                      <a:pt x="66" y="29"/>
                    </a:lnTo>
                    <a:lnTo>
                      <a:pt x="64" y="32"/>
                    </a:lnTo>
                    <a:lnTo>
                      <a:pt x="65" y="34"/>
                    </a:lnTo>
                    <a:lnTo>
                      <a:pt x="63" y="35"/>
                    </a:lnTo>
                    <a:lnTo>
                      <a:pt x="60" y="37"/>
                    </a:lnTo>
                    <a:lnTo>
                      <a:pt x="56" y="42"/>
                    </a:lnTo>
                    <a:lnTo>
                      <a:pt x="55" y="47"/>
                    </a:lnTo>
                    <a:lnTo>
                      <a:pt x="48" y="53"/>
                    </a:lnTo>
                    <a:lnTo>
                      <a:pt x="47" y="52"/>
                    </a:lnTo>
                    <a:lnTo>
                      <a:pt x="44" y="54"/>
                    </a:lnTo>
                    <a:lnTo>
                      <a:pt x="41" y="58"/>
                    </a:lnTo>
                    <a:lnTo>
                      <a:pt x="38" y="53"/>
                    </a:lnTo>
                    <a:lnTo>
                      <a:pt x="36" y="52"/>
                    </a:lnTo>
                    <a:lnTo>
                      <a:pt x="37" y="51"/>
                    </a:lnTo>
                    <a:lnTo>
                      <a:pt x="35" y="49"/>
                    </a:lnTo>
                    <a:lnTo>
                      <a:pt x="30" y="48"/>
                    </a:lnTo>
                    <a:lnTo>
                      <a:pt x="26" y="48"/>
                    </a:lnTo>
                    <a:lnTo>
                      <a:pt x="23" y="45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3" y="33"/>
                    </a:lnTo>
                    <a:lnTo>
                      <a:pt x="19" y="30"/>
                    </a:lnTo>
                    <a:lnTo>
                      <a:pt x="16" y="29"/>
                    </a:lnTo>
                    <a:lnTo>
                      <a:pt x="11" y="33"/>
                    </a:lnTo>
                    <a:lnTo>
                      <a:pt x="9" y="38"/>
                    </a:lnTo>
                    <a:lnTo>
                      <a:pt x="6" y="36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2" y="32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0" name="Freeform 315"/>
              <p:cNvSpPr>
                <a:spLocks/>
              </p:cNvSpPr>
              <p:nvPr/>
            </p:nvSpPr>
            <p:spPr bwMode="auto">
              <a:xfrm>
                <a:off x="6958013" y="5470525"/>
                <a:ext cx="50800" cy="39688"/>
              </a:xfrm>
              <a:custGeom>
                <a:avLst/>
                <a:gdLst>
                  <a:gd name="T0" fmla="*/ 0 w 32"/>
                  <a:gd name="T1" fmla="*/ 2147483647 h 25"/>
                  <a:gd name="T2" fmla="*/ 2147483647 w 32"/>
                  <a:gd name="T3" fmla="*/ 2147483647 h 25"/>
                  <a:gd name="T4" fmla="*/ 2147483647 w 32"/>
                  <a:gd name="T5" fmla="*/ 2147483647 h 25"/>
                  <a:gd name="T6" fmla="*/ 2147483647 w 32"/>
                  <a:gd name="T7" fmla="*/ 2147483647 h 25"/>
                  <a:gd name="T8" fmla="*/ 2147483647 w 32"/>
                  <a:gd name="T9" fmla="*/ 2147483647 h 25"/>
                  <a:gd name="T10" fmla="*/ 2147483647 w 32"/>
                  <a:gd name="T11" fmla="*/ 2147483647 h 25"/>
                  <a:gd name="T12" fmla="*/ 2147483647 w 32"/>
                  <a:gd name="T13" fmla="*/ 2147483647 h 25"/>
                  <a:gd name="T14" fmla="*/ 2147483647 w 32"/>
                  <a:gd name="T15" fmla="*/ 2147483647 h 25"/>
                  <a:gd name="T16" fmla="*/ 2147483647 w 32"/>
                  <a:gd name="T17" fmla="*/ 2147483647 h 25"/>
                  <a:gd name="T18" fmla="*/ 2147483647 w 32"/>
                  <a:gd name="T19" fmla="*/ 0 h 25"/>
                  <a:gd name="T20" fmla="*/ 2147483647 w 32"/>
                  <a:gd name="T21" fmla="*/ 0 h 25"/>
                  <a:gd name="T22" fmla="*/ 2147483647 w 32"/>
                  <a:gd name="T23" fmla="*/ 2147483647 h 25"/>
                  <a:gd name="T24" fmla="*/ 2147483647 w 32"/>
                  <a:gd name="T25" fmla="*/ 2147483647 h 25"/>
                  <a:gd name="T26" fmla="*/ 2147483647 w 32"/>
                  <a:gd name="T27" fmla="*/ 2147483647 h 25"/>
                  <a:gd name="T28" fmla="*/ 2147483647 w 32"/>
                  <a:gd name="T29" fmla="*/ 2147483647 h 25"/>
                  <a:gd name="T30" fmla="*/ 2147483647 w 32"/>
                  <a:gd name="T31" fmla="*/ 2147483647 h 25"/>
                  <a:gd name="T32" fmla="*/ 2147483647 w 32"/>
                  <a:gd name="T33" fmla="*/ 2147483647 h 25"/>
                  <a:gd name="T34" fmla="*/ 2147483647 w 32"/>
                  <a:gd name="T35" fmla="*/ 2147483647 h 25"/>
                  <a:gd name="T36" fmla="*/ 2147483647 w 32"/>
                  <a:gd name="T37" fmla="*/ 2147483647 h 25"/>
                  <a:gd name="T38" fmla="*/ 2147483647 w 32"/>
                  <a:gd name="T39" fmla="*/ 2147483647 h 25"/>
                  <a:gd name="T40" fmla="*/ 2147483647 w 32"/>
                  <a:gd name="T41" fmla="*/ 2147483647 h 25"/>
                  <a:gd name="T42" fmla="*/ 2147483647 w 32"/>
                  <a:gd name="T43" fmla="*/ 2147483647 h 25"/>
                  <a:gd name="T44" fmla="*/ 2147483647 w 32"/>
                  <a:gd name="T45" fmla="*/ 2147483647 h 25"/>
                  <a:gd name="T46" fmla="*/ 2147483647 w 32"/>
                  <a:gd name="T47" fmla="*/ 2147483647 h 25"/>
                  <a:gd name="T48" fmla="*/ 2147483647 w 32"/>
                  <a:gd name="T49" fmla="*/ 2147483647 h 25"/>
                  <a:gd name="T50" fmla="*/ 2147483647 w 32"/>
                  <a:gd name="T51" fmla="*/ 2147483647 h 25"/>
                  <a:gd name="T52" fmla="*/ 2147483647 w 32"/>
                  <a:gd name="T53" fmla="*/ 2147483647 h 25"/>
                  <a:gd name="T54" fmla="*/ 2147483647 w 32"/>
                  <a:gd name="T55" fmla="*/ 2147483647 h 25"/>
                  <a:gd name="T56" fmla="*/ 2147483647 w 32"/>
                  <a:gd name="T57" fmla="*/ 2147483647 h 25"/>
                  <a:gd name="T58" fmla="*/ 2147483647 w 32"/>
                  <a:gd name="T59" fmla="*/ 2147483647 h 25"/>
                  <a:gd name="T60" fmla="*/ 2147483647 w 32"/>
                  <a:gd name="T61" fmla="*/ 2147483647 h 25"/>
                  <a:gd name="T62" fmla="*/ 2147483647 w 32"/>
                  <a:gd name="T63" fmla="*/ 2147483647 h 25"/>
                  <a:gd name="T64" fmla="*/ 2147483647 w 32"/>
                  <a:gd name="T65" fmla="*/ 2147483647 h 25"/>
                  <a:gd name="T66" fmla="*/ 2147483647 w 32"/>
                  <a:gd name="T67" fmla="*/ 2147483647 h 25"/>
                  <a:gd name="T68" fmla="*/ 2147483647 w 32"/>
                  <a:gd name="T69" fmla="*/ 2147483647 h 25"/>
                  <a:gd name="T70" fmla="*/ 2147483647 w 32"/>
                  <a:gd name="T71" fmla="*/ 2147483647 h 25"/>
                  <a:gd name="T72" fmla="*/ 2147483647 w 32"/>
                  <a:gd name="T73" fmla="*/ 2147483647 h 25"/>
                  <a:gd name="T74" fmla="*/ 2147483647 w 32"/>
                  <a:gd name="T75" fmla="*/ 2147483647 h 25"/>
                  <a:gd name="T76" fmla="*/ 2147483647 w 32"/>
                  <a:gd name="T77" fmla="*/ 2147483647 h 25"/>
                  <a:gd name="T78" fmla="*/ 2147483647 w 32"/>
                  <a:gd name="T79" fmla="*/ 2147483647 h 25"/>
                  <a:gd name="T80" fmla="*/ 2147483647 w 32"/>
                  <a:gd name="T81" fmla="*/ 2147483647 h 25"/>
                  <a:gd name="T82" fmla="*/ 2147483647 w 32"/>
                  <a:gd name="T83" fmla="*/ 2147483647 h 25"/>
                  <a:gd name="T84" fmla="*/ 0 w 32"/>
                  <a:gd name="T85" fmla="*/ 2147483647 h 25"/>
                  <a:gd name="T86" fmla="*/ 2147483647 w 32"/>
                  <a:gd name="T87" fmla="*/ 2147483647 h 25"/>
                  <a:gd name="T88" fmla="*/ 0 w 32"/>
                  <a:gd name="T89" fmla="*/ 2147483647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2"/>
                  <a:gd name="T136" fmla="*/ 0 h 25"/>
                  <a:gd name="T137" fmla="*/ 32 w 32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2" h="25">
                    <a:moveTo>
                      <a:pt x="0" y="5"/>
                    </a:moveTo>
                    <a:lnTo>
                      <a:pt x="2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19" y="3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8" y="9"/>
                    </a:lnTo>
                    <a:lnTo>
                      <a:pt x="27" y="11"/>
                    </a:lnTo>
                    <a:lnTo>
                      <a:pt x="29" y="13"/>
                    </a:lnTo>
                    <a:lnTo>
                      <a:pt x="29" y="16"/>
                    </a:lnTo>
                    <a:lnTo>
                      <a:pt x="31" y="19"/>
                    </a:lnTo>
                    <a:lnTo>
                      <a:pt x="30" y="20"/>
                    </a:lnTo>
                    <a:lnTo>
                      <a:pt x="30" y="22"/>
                    </a:lnTo>
                    <a:lnTo>
                      <a:pt x="27" y="24"/>
                    </a:lnTo>
                    <a:lnTo>
                      <a:pt x="25" y="23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11" y="13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1" name="Freeform 316"/>
              <p:cNvSpPr>
                <a:spLocks/>
              </p:cNvSpPr>
              <p:nvPr/>
            </p:nvSpPr>
            <p:spPr bwMode="auto">
              <a:xfrm>
                <a:off x="6688138" y="5572125"/>
                <a:ext cx="42862" cy="38100"/>
              </a:xfrm>
              <a:custGeom>
                <a:avLst/>
                <a:gdLst>
                  <a:gd name="T0" fmla="*/ 0 w 27"/>
                  <a:gd name="T1" fmla="*/ 2147483647 h 24"/>
                  <a:gd name="T2" fmla="*/ 2147483647 w 27"/>
                  <a:gd name="T3" fmla="*/ 2147483647 h 24"/>
                  <a:gd name="T4" fmla="*/ 0 w 27"/>
                  <a:gd name="T5" fmla="*/ 2147483647 h 24"/>
                  <a:gd name="T6" fmla="*/ 2147483647 w 27"/>
                  <a:gd name="T7" fmla="*/ 2147483647 h 24"/>
                  <a:gd name="T8" fmla="*/ 2147483647 w 27"/>
                  <a:gd name="T9" fmla="*/ 2147483647 h 24"/>
                  <a:gd name="T10" fmla="*/ 2147483647 w 27"/>
                  <a:gd name="T11" fmla="*/ 2147483647 h 24"/>
                  <a:gd name="T12" fmla="*/ 2147483647 w 27"/>
                  <a:gd name="T13" fmla="*/ 2147483647 h 24"/>
                  <a:gd name="T14" fmla="*/ 2147483647 w 27"/>
                  <a:gd name="T15" fmla="*/ 2147483647 h 24"/>
                  <a:gd name="T16" fmla="*/ 2147483647 w 27"/>
                  <a:gd name="T17" fmla="*/ 2147483647 h 24"/>
                  <a:gd name="T18" fmla="*/ 2147483647 w 27"/>
                  <a:gd name="T19" fmla="*/ 2147483647 h 24"/>
                  <a:gd name="T20" fmla="*/ 2147483647 w 27"/>
                  <a:gd name="T21" fmla="*/ 2147483647 h 24"/>
                  <a:gd name="T22" fmla="*/ 2147483647 w 27"/>
                  <a:gd name="T23" fmla="*/ 0 h 24"/>
                  <a:gd name="T24" fmla="*/ 2147483647 w 27"/>
                  <a:gd name="T25" fmla="*/ 2147483647 h 24"/>
                  <a:gd name="T26" fmla="*/ 2147483647 w 27"/>
                  <a:gd name="T27" fmla="*/ 0 h 24"/>
                  <a:gd name="T28" fmla="*/ 2147483647 w 27"/>
                  <a:gd name="T29" fmla="*/ 0 h 24"/>
                  <a:gd name="T30" fmla="*/ 2147483647 w 27"/>
                  <a:gd name="T31" fmla="*/ 2147483647 h 24"/>
                  <a:gd name="T32" fmla="*/ 2147483647 w 27"/>
                  <a:gd name="T33" fmla="*/ 2147483647 h 24"/>
                  <a:gd name="T34" fmla="*/ 2147483647 w 27"/>
                  <a:gd name="T35" fmla="*/ 2147483647 h 24"/>
                  <a:gd name="T36" fmla="*/ 2147483647 w 27"/>
                  <a:gd name="T37" fmla="*/ 2147483647 h 24"/>
                  <a:gd name="T38" fmla="*/ 2147483647 w 27"/>
                  <a:gd name="T39" fmla="*/ 2147483647 h 24"/>
                  <a:gd name="T40" fmla="*/ 2147483647 w 27"/>
                  <a:gd name="T41" fmla="*/ 2147483647 h 24"/>
                  <a:gd name="T42" fmla="*/ 2147483647 w 27"/>
                  <a:gd name="T43" fmla="*/ 2147483647 h 24"/>
                  <a:gd name="T44" fmla="*/ 2147483647 w 27"/>
                  <a:gd name="T45" fmla="*/ 2147483647 h 24"/>
                  <a:gd name="T46" fmla="*/ 2147483647 w 27"/>
                  <a:gd name="T47" fmla="*/ 2147483647 h 24"/>
                  <a:gd name="T48" fmla="*/ 2147483647 w 27"/>
                  <a:gd name="T49" fmla="*/ 2147483647 h 24"/>
                  <a:gd name="T50" fmla="*/ 2147483647 w 27"/>
                  <a:gd name="T51" fmla="*/ 2147483647 h 24"/>
                  <a:gd name="T52" fmla="*/ 2147483647 w 27"/>
                  <a:gd name="T53" fmla="*/ 2147483647 h 24"/>
                  <a:gd name="T54" fmla="*/ 2147483647 w 27"/>
                  <a:gd name="T55" fmla="*/ 2147483647 h 24"/>
                  <a:gd name="T56" fmla="*/ 2147483647 w 27"/>
                  <a:gd name="T57" fmla="*/ 2147483647 h 24"/>
                  <a:gd name="T58" fmla="*/ 2147483647 w 27"/>
                  <a:gd name="T59" fmla="*/ 2147483647 h 24"/>
                  <a:gd name="T60" fmla="*/ 2147483647 w 27"/>
                  <a:gd name="T61" fmla="*/ 2147483647 h 24"/>
                  <a:gd name="T62" fmla="*/ 2147483647 w 27"/>
                  <a:gd name="T63" fmla="*/ 2147483647 h 24"/>
                  <a:gd name="T64" fmla="*/ 2147483647 w 27"/>
                  <a:gd name="T65" fmla="*/ 2147483647 h 24"/>
                  <a:gd name="T66" fmla="*/ 2147483647 w 27"/>
                  <a:gd name="T67" fmla="*/ 2147483647 h 24"/>
                  <a:gd name="T68" fmla="*/ 0 w 27"/>
                  <a:gd name="T69" fmla="*/ 2147483647 h 24"/>
                  <a:gd name="T70" fmla="*/ 0 w 27"/>
                  <a:gd name="T71" fmla="*/ 2147483647 h 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"/>
                  <a:gd name="T109" fmla="*/ 0 h 24"/>
                  <a:gd name="T110" fmla="*/ 27 w 27"/>
                  <a:gd name="T111" fmla="*/ 24 h 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" h="24">
                    <a:moveTo>
                      <a:pt x="0" y="16"/>
                    </a:moveTo>
                    <a:lnTo>
                      <a:pt x="1" y="13"/>
                    </a:lnTo>
                    <a:lnTo>
                      <a:pt x="0" y="11"/>
                    </a:lnTo>
                    <a:lnTo>
                      <a:pt x="1" y="10"/>
                    </a:lnTo>
                    <a:lnTo>
                      <a:pt x="6" y="11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6" y="7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2" y="18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8" y="20"/>
                    </a:lnTo>
                    <a:lnTo>
                      <a:pt x="6" y="19"/>
                    </a:lnTo>
                    <a:lnTo>
                      <a:pt x="3" y="18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2" name="Freeform 317"/>
              <p:cNvSpPr>
                <a:spLocks/>
              </p:cNvSpPr>
              <p:nvPr/>
            </p:nvSpPr>
            <p:spPr bwMode="auto">
              <a:xfrm>
                <a:off x="6699250" y="5618163"/>
                <a:ext cx="26988" cy="26987"/>
              </a:xfrm>
              <a:custGeom>
                <a:avLst/>
                <a:gdLst>
                  <a:gd name="T0" fmla="*/ 2147483647 w 17"/>
                  <a:gd name="T1" fmla="*/ 2147483647 h 17"/>
                  <a:gd name="T2" fmla="*/ 0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2147483647 w 17"/>
                  <a:gd name="T21" fmla="*/ 2147483647 h 17"/>
                  <a:gd name="T22" fmla="*/ 2147483647 w 17"/>
                  <a:gd name="T23" fmla="*/ 0 h 17"/>
                  <a:gd name="T24" fmla="*/ 2147483647 w 17"/>
                  <a:gd name="T25" fmla="*/ 2147483647 h 17"/>
                  <a:gd name="T26" fmla="*/ 2147483647 w 17"/>
                  <a:gd name="T27" fmla="*/ 2147483647 h 17"/>
                  <a:gd name="T28" fmla="*/ 2147483647 w 17"/>
                  <a:gd name="T29" fmla="*/ 214748364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7"/>
                  <a:gd name="T47" fmla="*/ 17 w 17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7">
                    <a:moveTo>
                      <a:pt x="1" y="4"/>
                    </a:moveTo>
                    <a:lnTo>
                      <a:pt x="0" y="16"/>
                    </a:lnTo>
                    <a:lnTo>
                      <a:pt x="4" y="12"/>
                    </a:lnTo>
                    <a:lnTo>
                      <a:pt x="6" y="9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6" y="11"/>
                    </a:lnTo>
                    <a:lnTo>
                      <a:pt x="14" y="11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99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3" name="Freeform 318" descr="25%"/>
              <p:cNvSpPr>
                <a:spLocks/>
              </p:cNvSpPr>
              <p:nvPr/>
            </p:nvSpPr>
            <p:spPr bwMode="auto">
              <a:xfrm>
                <a:off x="6464300" y="2886075"/>
                <a:ext cx="339725" cy="530225"/>
              </a:xfrm>
              <a:custGeom>
                <a:avLst/>
                <a:gdLst>
                  <a:gd name="T0" fmla="*/ 2147483647 w 214"/>
                  <a:gd name="T1" fmla="*/ 2147483647 h 334"/>
                  <a:gd name="T2" fmla="*/ 2147483647 w 214"/>
                  <a:gd name="T3" fmla="*/ 2147483647 h 334"/>
                  <a:gd name="T4" fmla="*/ 2147483647 w 214"/>
                  <a:gd name="T5" fmla="*/ 2147483647 h 334"/>
                  <a:gd name="T6" fmla="*/ 2147483647 w 214"/>
                  <a:gd name="T7" fmla="*/ 2147483647 h 334"/>
                  <a:gd name="T8" fmla="*/ 2147483647 w 214"/>
                  <a:gd name="T9" fmla="*/ 2147483647 h 334"/>
                  <a:gd name="T10" fmla="*/ 2147483647 w 214"/>
                  <a:gd name="T11" fmla="*/ 2147483647 h 334"/>
                  <a:gd name="T12" fmla="*/ 2147483647 w 214"/>
                  <a:gd name="T13" fmla="*/ 2147483647 h 334"/>
                  <a:gd name="T14" fmla="*/ 2147483647 w 214"/>
                  <a:gd name="T15" fmla="*/ 2147483647 h 334"/>
                  <a:gd name="T16" fmla="*/ 2147483647 w 214"/>
                  <a:gd name="T17" fmla="*/ 2147483647 h 334"/>
                  <a:gd name="T18" fmla="*/ 2147483647 w 214"/>
                  <a:gd name="T19" fmla="*/ 2147483647 h 334"/>
                  <a:gd name="T20" fmla="*/ 2147483647 w 214"/>
                  <a:gd name="T21" fmla="*/ 2147483647 h 334"/>
                  <a:gd name="T22" fmla="*/ 2147483647 w 214"/>
                  <a:gd name="T23" fmla="*/ 2147483647 h 334"/>
                  <a:gd name="T24" fmla="*/ 2147483647 w 214"/>
                  <a:gd name="T25" fmla="*/ 2147483647 h 334"/>
                  <a:gd name="T26" fmla="*/ 2147483647 w 214"/>
                  <a:gd name="T27" fmla="*/ 2147483647 h 334"/>
                  <a:gd name="T28" fmla="*/ 2147483647 w 214"/>
                  <a:gd name="T29" fmla="*/ 2147483647 h 334"/>
                  <a:gd name="T30" fmla="*/ 2147483647 w 214"/>
                  <a:gd name="T31" fmla="*/ 2147483647 h 334"/>
                  <a:gd name="T32" fmla="*/ 2147483647 w 214"/>
                  <a:gd name="T33" fmla="*/ 2147483647 h 334"/>
                  <a:gd name="T34" fmla="*/ 2147483647 w 214"/>
                  <a:gd name="T35" fmla="*/ 2147483647 h 334"/>
                  <a:gd name="T36" fmla="*/ 2147483647 w 214"/>
                  <a:gd name="T37" fmla="*/ 2147483647 h 334"/>
                  <a:gd name="T38" fmla="*/ 2147483647 w 214"/>
                  <a:gd name="T39" fmla="*/ 2147483647 h 334"/>
                  <a:gd name="T40" fmla="*/ 2147483647 w 214"/>
                  <a:gd name="T41" fmla="*/ 2147483647 h 334"/>
                  <a:gd name="T42" fmla="*/ 2147483647 w 214"/>
                  <a:gd name="T43" fmla="*/ 2147483647 h 334"/>
                  <a:gd name="T44" fmla="*/ 2147483647 w 214"/>
                  <a:gd name="T45" fmla="*/ 2147483647 h 334"/>
                  <a:gd name="T46" fmla="*/ 2147483647 w 214"/>
                  <a:gd name="T47" fmla="*/ 2147483647 h 334"/>
                  <a:gd name="T48" fmla="*/ 2147483647 w 214"/>
                  <a:gd name="T49" fmla="*/ 2147483647 h 334"/>
                  <a:gd name="T50" fmla="*/ 2147483647 w 214"/>
                  <a:gd name="T51" fmla="*/ 2147483647 h 334"/>
                  <a:gd name="T52" fmla="*/ 2147483647 w 214"/>
                  <a:gd name="T53" fmla="*/ 2147483647 h 334"/>
                  <a:gd name="T54" fmla="*/ 2147483647 w 214"/>
                  <a:gd name="T55" fmla="*/ 2147483647 h 334"/>
                  <a:gd name="T56" fmla="*/ 2147483647 w 214"/>
                  <a:gd name="T57" fmla="*/ 2147483647 h 334"/>
                  <a:gd name="T58" fmla="*/ 2147483647 w 214"/>
                  <a:gd name="T59" fmla="*/ 2147483647 h 334"/>
                  <a:gd name="T60" fmla="*/ 2147483647 w 214"/>
                  <a:gd name="T61" fmla="*/ 2147483647 h 334"/>
                  <a:gd name="T62" fmla="*/ 2147483647 w 214"/>
                  <a:gd name="T63" fmla="*/ 2147483647 h 334"/>
                  <a:gd name="T64" fmla="*/ 2147483647 w 214"/>
                  <a:gd name="T65" fmla="*/ 2147483647 h 334"/>
                  <a:gd name="T66" fmla="*/ 2147483647 w 214"/>
                  <a:gd name="T67" fmla="*/ 2147483647 h 334"/>
                  <a:gd name="T68" fmla="*/ 2147483647 w 214"/>
                  <a:gd name="T69" fmla="*/ 2147483647 h 334"/>
                  <a:gd name="T70" fmla="*/ 2147483647 w 214"/>
                  <a:gd name="T71" fmla="*/ 0 h 334"/>
                  <a:gd name="T72" fmla="*/ 2147483647 w 214"/>
                  <a:gd name="T73" fmla="*/ 2147483647 h 334"/>
                  <a:gd name="T74" fmla="*/ 2147483647 w 214"/>
                  <a:gd name="T75" fmla="*/ 2147483647 h 334"/>
                  <a:gd name="T76" fmla="*/ 2147483647 w 214"/>
                  <a:gd name="T77" fmla="*/ 2147483647 h 334"/>
                  <a:gd name="T78" fmla="*/ 2147483647 w 214"/>
                  <a:gd name="T79" fmla="*/ 2147483647 h 334"/>
                  <a:gd name="T80" fmla="*/ 2147483647 w 214"/>
                  <a:gd name="T81" fmla="*/ 2147483647 h 334"/>
                  <a:gd name="T82" fmla="*/ 2147483647 w 214"/>
                  <a:gd name="T83" fmla="*/ 2147483647 h 334"/>
                  <a:gd name="T84" fmla="*/ 2147483647 w 214"/>
                  <a:gd name="T85" fmla="*/ 2147483647 h 334"/>
                  <a:gd name="T86" fmla="*/ 2147483647 w 214"/>
                  <a:gd name="T87" fmla="*/ 2147483647 h 334"/>
                  <a:gd name="T88" fmla="*/ 2147483647 w 214"/>
                  <a:gd name="T89" fmla="*/ 2147483647 h 334"/>
                  <a:gd name="T90" fmla="*/ 2147483647 w 214"/>
                  <a:gd name="T91" fmla="*/ 2147483647 h 334"/>
                  <a:gd name="T92" fmla="*/ 2147483647 w 214"/>
                  <a:gd name="T93" fmla="*/ 2147483647 h 334"/>
                  <a:gd name="T94" fmla="*/ 2147483647 w 214"/>
                  <a:gd name="T95" fmla="*/ 2147483647 h 334"/>
                  <a:gd name="T96" fmla="*/ 2147483647 w 214"/>
                  <a:gd name="T97" fmla="*/ 2147483647 h 334"/>
                  <a:gd name="T98" fmla="*/ 2147483647 w 214"/>
                  <a:gd name="T99" fmla="*/ 2147483647 h 334"/>
                  <a:gd name="T100" fmla="*/ 2147483647 w 214"/>
                  <a:gd name="T101" fmla="*/ 2147483647 h 334"/>
                  <a:gd name="T102" fmla="*/ 2147483647 w 214"/>
                  <a:gd name="T103" fmla="*/ 2147483647 h 334"/>
                  <a:gd name="T104" fmla="*/ 2147483647 w 214"/>
                  <a:gd name="T105" fmla="*/ 2147483647 h 334"/>
                  <a:gd name="T106" fmla="*/ 2147483647 w 214"/>
                  <a:gd name="T107" fmla="*/ 2147483647 h 334"/>
                  <a:gd name="T108" fmla="*/ 2147483647 w 214"/>
                  <a:gd name="T109" fmla="*/ 2147483647 h 334"/>
                  <a:gd name="T110" fmla="*/ 2147483647 w 214"/>
                  <a:gd name="T111" fmla="*/ 2147483647 h 334"/>
                  <a:gd name="T112" fmla="*/ 2147483647 w 214"/>
                  <a:gd name="T113" fmla="*/ 2147483647 h 334"/>
                  <a:gd name="T114" fmla="*/ 2147483647 w 214"/>
                  <a:gd name="T115" fmla="*/ 2147483647 h 334"/>
                  <a:gd name="T116" fmla="*/ 2147483647 w 214"/>
                  <a:gd name="T117" fmla="*/ 2147483647 h 3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14"/>
                  <a:gd name="T178" fmla="*/ 0 h 334"/>
                  <a:gd name="T179" fmla="*/ 214 w 214"/>
                  <a:gd name="T180" fmla="*/ 334 h 3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14" h="334">
                    <a:moveTo>
                      <a:pt x="140" y="301"/>
                    </a:moveTo>
                    <a:lnTo>
                      <a:pt x="141" y="302"/>
                    </a:lnTo>
                    <a:lnTo>
                      <a:pt x="142" y="300"/>
                    </a:lnTo>
                    <a:lnTo>
                      <a:pt x="142" y="299"/>
                    </a:lnTo>
                    <a:lnTo>
                      <a:pt x="145" y="295"/>
                    </a:lnTo>
                    <a:lnTo>
                      <a:pt x="147" y="295"/>
                    </a:lnTo>
                    <a:lnTo>
                      <a:pt x="150" y="292"/>
                    </a:lnTo>
                    <a:lnTo>
                      <a:pt x="153" y="292"/>
                    </a:lnTo>
                    <a:lnTo>
                      <a:pt x="155" y="293"/>
                    </a:lnTo>
                    <a:lnTo>
                      <a:pt x="158" y="290"/>
                    </a:lnTo>
                    <a:lnTo>
                      <a:pt x="158" y="288"/>
                    </a:lnTo>
                    <a:lnTo>
                      <a:pt x="161" y="287"/>
                    </a:lnTo>
                    <a:lnTo>
                      <a:pt x="163" y="288"/>
                    </a:lnTo>
                    <a:lnTo>
                      <a:pt x="165" y="285"/>
                    </a:lnTo>
                    <a:lnTo>
                      <a:pt x="165" y="279"/>
                    </a:lnTo>
                    <a:lnTo>
                      <a:pt x="165" y="277"/>
                    </a:lnTo>
                    <a:lnTo>
                      <a:pt x="165" y="279"/>
                    </a:lnTo>
                    <a:lnTo>
                      <a:pt x="165" y="285"/>
                    </a:lnTo>
                    <a:lnTo>
                      <a:pt x="163" y="288"/>
                    </a:lnTo>
                    <a:lnTo>
                      <a:pt x="161" y="287"/>
                    </a:lnTo>
                    <a:lnTo>
                      <a:pt x="158" y="288"/>
                    </a:lnTo>
                    <a:lnTo>
                      <a:pt x="158" y="290"/>
                    </a:lnTo>
                    <a:lnTo>
                      <a:pt x="155" y="293"/>
                    </a:lnTo>
                    <a:lnTo>
                      <a:pt x="153" y="292"/>
                    </a:lnTo>
                    <a:lnTo>
                      <a:pt x="150" y="292"/>
                    </a:lnTo>
                    <a:lnTo>
                      <a:pt x="147" y="295"/>
                    </a:lnTo>
                    <a:lnTo>
                      <a:pt x="145" y="295"/>
                    </a:lnTo>
                    <a:lnTo>
                      <a:pt x="142" y="299"/>
                    </a:lnTo>
                    <a:lnTo>
                      <a:pt x="142" y="300"/>
                    </a:lnTo>
                    <a:lnTo>
                      <a:pt x="141" y="302"/>
                    </a:lnTo>
                    <a:lnTo>
                      <a:pt x="140" y="301"/>
                    </a:lnTo>
                    <a:lnTo>
                      <a:pt x="139" y="304"/>
                    </a:lnTo>
                    <a:lnTo>
                      <a:pt x="138" y="305"/>
                    </a:lnTo>
                    <a:lnTo>
                      <a:pt x="136" y="306"/>
                    </a:lnTo>
                    <a:lnTo>
                      <a:pt x="135" y="307"/>
                    </a:lnTo>
                    <a:lnTo>
                      <a:pt x="133" y="307"/>
                    </a:lnTo>
                    <a:lnTo>
                      <a:pt x="131" y="310"/>
                    </a:lnTo>
                    <a:lnTo>
                      <a:pt x="129" y="310"/>
                    </a:lnTo>
                    <a:lnTo>
                      <a:pt x="125" y="314"/>
                    </a:lnTo>
                    <a:lnTo>
                      <a:pt x="122" y="312"/>
                    </a:lnTo>
                    <a:lnTo>
                      <a:pt x="121" y="312"/>
                    </a:lnTo>
                    <a:lnTo>
                      <a:pt x="119" y="318"/>
                    </a:lnTo>
                    <a:lnTo>
                      <a:pt x="114" y="319"/>
                    </a:lnTo>
                    <a:lnTo>
                      <a:pt x="111" y="318"/>
                    </a:lnTo>
                    <a:lnTo>
                      <a:pt x="109" y="318"/>
                    </a:lnTo>
                    <a:lnTo>
                      <a:pt x="107" y="317"/>
                    </a:lnTo>
                    <a:lnTo>
                      <a:pt x="105" y="317"/>
                    </a:lnTo>
                    <a:lnTo>
                      <a:pt x="102" y="315"/>
                    </a:lnTo>
                    <a:lnTo>
                      <a:pt x="100" y="317"/>
                    </a:lnTo>
                    <a:lnTo>
                      <a:pt x="98" y="316"/>
                    </a:lnTo>
                    <a:lnTo>
                      <a:pt x="96" y="313"/>
                    </a:lnTo>
                    <a:lnTo>
                      <a:pt x="94" y="324"/>
                    </a:lnTo>
                    <a:lnTo>
                      <a:pt x="89" y="323"/>
                    </a:lnTo>
                    <a:lnTo>
                      <a:pt x="89" y="322"/>
                    </a:lnTo>
                    <a:lnTo>
                      <a:pt x="85" y="324"/>
                    </a:lnTo>
                    <a:lnTo>
                      <a:pt x="83" y="321"/>
                    </a:lnTo>
                    <a:lnTo>
                      <a:pt x="83" y="323"/>
                    </a:lnTo>
                    <a:lnTo>
                      <a:pt x="82" y="324"/>
                    </a:lnTo>
                    <a:lnTo>
                      <a:pt x="82" y="325"/>
                    </a:lnTo>
                    <a:lnTo>
                      <a:pt x="75" y="329"/>
                    </a:lnTo>
                    <a:lnTo>
                      <a:pt x="71" y="328"/>
                    </a:lnTo>
                    <a:lnTo>
                      <a:pt x="70" y="324"/>
                    </a:lnTo>
                    <a:lnTo>
                      <a:pt x="70" y="328"/>
                    </a:lnTo>
                    <a:lnTo>
                      <a:pt x="66" y="326"/>
                    </a:lnTo>
                    <a:lnTo>
                      <a:pt x="64" y="320"/>
                    </a:lnTo>
                    <a:lnTo>
                      <a:pt x="63" y="321"/>
                    </a:lnTo>
                    <a:lnTo>
                      <a:pt x="59" y="318"/>
                    </a:lnTo>
                    <a:lnTo>
                      <a:pt x="58" y="315"/>
                    </a:lnTo>
                    <a:lnTo>
                      <a:pt x="56" y="316"/>
                    </a:lnTo>
                    <a:lnTo>
                      <a:pt x="56" y="320"/>
                    </a:lnTo>
                    <a:lnTo>
                      <a:pt x="58" y="322"/>
                    </a:lnTo>
                    <a:lnTo>
                      <a:pt x="58" y="330"/>
                    </a:lnTo>
                    <a:lnTo>
                      <a:pt x="55" y="333"/>
                    </a:lnTo>
                    <a:lnTo>
                      <a:pt x="47" y="326"/>
                    </a:lnTo>
                    <a:lnTo>
                      <a:pt x="46" y="323"/>
                    </a:lnTo>
                    <a:lnTo>
                      <a:pt x="43" y="319"/>
                    </a:lnTo>
                    <a:lnTo>
                      <a:pt x="42" y="318"/>
                    </a:lnTo>
                    <a:lnTo>
                      <a:pt x="39" y="317"/>
                    </a:lnTo>
                    <a:lnTo>
                      <a:pt x="38" y="313"/>
                    </a:lnTo>
                    <a:lnTo>
                      <a:pt x="32" y="315"/>
                    </a:lnTo>
                    <a:lnTo>
                      <a:pt x="31" y="317"/>
                    </a:lnTo>
                    <a:lnTo>
                      <a:pt x="33" y="329"/>
                    </a:lnTo>
                    <a:lnTo>
                      <a:pt x="32" y="330"/>
                    </a:lnTo>
                    <a:lnTo>
                      <a:pt x="33" y="332"/>
                    </a:lnTo>
                    <a:lnTo>
                      <a:pt x="30" y="330"/>
                    </a:lnTo>
                    <a:lnTo>
                      <a:pt x="28" y="329"/>
                    </a:lnTo>
                    <a:lnTo>
                      <a:pt x="29" y="325"/>
                    </a:lnTo>
                    <a:lnTo>
                      <a:pt x="28" y="318"/>
                    </a:lnTo>
                    <a:lnTo>
                      <a:pt x="23" y="312"/>
                    </a:lnTo>
                    <a:lnTo>
                      <a:pt x="22" y="308"/>
                    </a:lnTo>
                    <a:lnTo>
                      <a:pt x="22" y="306"/>
                    </a:lnTo>
                    <a:lnTo>
                      <a:pt x="24" y="298"/>
                    </a:lnTo>
                    <a:lnTo>
                      <a:pt x="26" y="298"/>
                    </a:lnTo>
                    <a:lnTo>
                      <a:pt x="26" y="297"/>
                    </a:lnTo>
                    <a:lnTo>
                      <a:pt x="28" y="302"/>
                    </a:lnTo>
                    <a:lnTo>
                      <a:pt x="27" y="305"/>
                    </a:lnTo>
                    <a:lnTo>
                      <a:pt x="29" y="307"/>
                    </a:lnTo>
                    <a:lnTo>
                      <a:pt x="30" y="305"/>
                    </a:lnTo>
                    <a:lnTo>
                      <a:pt x="34" y="287"/>
                    </a:lnTo>
                    <a:lnTo>
                      <a:pt x="36" y="286"/>
                    </a:lnTo>
                    <a:lnTo>
                      <a:pt x="41" y="282"/>
                    </a:lnTo>
                    <a:lnTo>
                      <a:pt x="43" y="276"/>
                    </a:lnTo>
                    <a:lnTo>
                      <a:pt x="43" y="273"/>
                    </a:lnTo>
                    <a:lnTo>
                      <a:pt x="47" y="271"/>
                    </a:lnTo>
                    <a:lnTo>
                      <a:pt x="48" y="269"/>
                    </a:lnTo>
                    <a:lnTo>
                      <a:pt x="50" y="266"/>
                    </a:lnTo>
                    <a:lnTo>
                      <a:pt x="54" y="265"/>
                    </a:lnTo>
                    <a:lnTo>
                      <a:pt x="56" y="262"/>
                    </a:lnTo>
                    <a:lnTo>
                      <a:pt x="56" y="259"/>
                    </a:lnTo>
                    <a:lnTo>
                      <a:pt x="54" y="257"/>
                    </a:lnTo>
                    <a:lnTo>
                      <a:pt x="56" y="255"/>
                    </a:lnTo>
                    <a:lnTo>
                      <a:pt x="55" y="251"/>
                    </a:lnTo>
                    <a:lnTo>
                      <a:pt x="52" y="247"/>
                    </a:lnTo>
                    <a:lnTo>
                      <a:pt x="50" y="247"/>
                    </a:lnTo>
                    <a:lnTo>
                      <a:pt x="48" y="243"/>
                    </a:lnTo>
                    <a:lnTo>
                      <a:pt x="47" y="242"/>
                    </a:lnTo>
                    <a:lnTo>
                      <a:pt x="48" y="240"/>
                    </a:lnTo>
                    <a:lnTo>
                      <a:pt x="51" y="239"/>
                    </a:lnTo>
                    <a:lnTo>
                      <a:pt x="51" y="235"/>
                    </a:lnTo>
                    <a:lnTo>
                      <a:pt x="51" y="232"/>
                    </a:lnTo>
                    <a:lnTo>
                      <a:pt x="52" y="226"/>
                    </a:lnTo>
                    <a:lnTo>
                      <a:pt x="54" y="222"/>
                    </a:lnTo>
                    <a:lnTo>
                      <a:pt x="57" y="221"/>
                    </a:lnTo>
                    <a:lnTo>
                      <a:pt x="62" y="225"/>
                    </a:lnTo>
                    <a:lnTo>
                      <a:pt x="69" y="227"/>
                    </a:lnTo>
                    <a:lnTo>
                      <a:pt x="64" y="224"/>
                    </a:lnTo>
                    <a:lnTo>
                      <a:pt x="59" y="218"/>
                    </a:lnTo>
                    <a:lnTo>
                      <a:pt x="58" y="214"/>
                    </a:lnTo>
                    <a:lnTo>
                      <a:pt x="58" y="219"/>
                    </a:lnTo>
                    <a:lnTo>
                      <a:pt x="55" y="219"/>
                    </a:lnTo>
                    <a:lnTo>
                      <a:pt x="54" y="212"/>
                    </a:lnTo>
                    <a:lnTo>
                      <a:pt x="59" y="205"/>
                    </a:lnTo>
                    <a:lnTo>
                      <a:pt x="52" y="213"/>
                    </a:lnTo>
                    <a:lnTo>
                      <a:pt x="52" y="217"/>
                    </a:lnTo>
                    <a:lnTo>
                      <a:pt x="51" y="224"/>
                    </a:lnTo>
                    <a:lnTo>
                      <a:pt x="48" y="228"/>
                    </a:lnTo>
                    <a:lnTo>
                      <a:pt x="46" y="229"/>
                    </a:lnTo>
                    <a:lnTo>
                      <a:pt x="45" y="227"/>
                    </a:lnTo>
                    <a:lnTo>
                      <a:pt x="45" y="221"/>
                    </a:lnTo>
                    <a:lnTo>
                      <a:pt x="44" y="220"/>
                    </a:lnTo>
                    <a:lnTo>
                      <a:pt x="43" y="223"/>
                    </a:lnTo>
                    <a:lnTo>
                      <a:pt x="39" y="221"/>
                    </a:lnTo>
                    <a:lnTo>
                      <a:pt x="37" y="221"/>
                    </a:lnTo>
                    <a:lnTo>
                      <a:pt x="35" y="223"/>
                    </a:lnTo>
                    <a:lnTo>
                      <a:pt x="36" y="229"/>
                    </a:lnTo>
                    <a:lnTo>
                      <a:pt x="32" y="224"/>
                    </a:lnTo>
                    <a:lnTo>
                      <a:pt x="31" y="222"/>
                    </a:lnTo>
                    <a:lnTo>
                      <a:pt x="33" y="214"/>
                    </a:lnTo>
                    <a:lnTo>
                      <a:pt x="40" y="205"/>
                    </a:lnTo>
                    <a:lnTo>
                      <a:pt x="35" y="208"/>
                    </a:lnTo>
                    <a:lnTo>
                      <a:pt x="31" y="212"/>
                    </a:lnTo>
                    <a:lnTo>
                      <a:pt x="30" y="211"/>
                    </a:lnTo>
                    <a:lnTo>
                      <a:pt x="28" y="215"/>
                    </a:lnTo>
                    <a:lnTo>
                      <a:pt x="28" y="223"/>
                    </a:lnTo>
                    <a:lnTo>
                      <a:pt x="30" y="231"/>
                    </a:lnTo>
                    <a:lnTo>
                      <a:pt x="30" y="233"/>
                    </a:lnTo>
                    <a:lnTo>
                      <a:pt x="24" y="235"/>
                    </a:lnTo>
                    <a:lnTo>
                      <a:pt x="22" y="241"/>
                    </a:lnTo>
                    <a:lnTo>
                      <a:pt x="21" y="247"/>
                    </a:lnTo>
                    <a:lnTo>
                      <a:pt x="19" y="247"/>
                    </a:lnTo>
                    <a:lnTo>
                      <a:pt x="12" y="259"/>
                    </a:lnTo>
                    <a:lnTo>
                      <a:pt x="15" y="265"/>
                    </a:lnTo>
                    <a:lnTo>
                      <a:pt x="10" y="267"/>
                    </a:lnTo>
                    <a:lnTo>
                      <a:pt x="4" y="270"/>
                    </a:lnTo>
                    <a:lnTo>
                      <a:pt x="0" y="265"/>
                    </a:lnTo>
                    <a:lnTo>
                      <a:pt x="2" y="260"/>
                    </a:lnTo>
                    <a:lnTo>
                      <a:pt x="4" y="257"/>
                    </a:lnTo>
                    <a:lnTo>
                      <a:pt x="6" y="256"/>
                    </a:lnTo>
                    <a:lnTo>
                      <a:pt x="9" y="244"/>
                    </a:lnTo>
                    <a:lnTo>
                      <a:pt x="10" y="244"/>
                    </a:lnTo>
                    <a:lnTo>
                      <a:pt x="12" y="239"/>
                    </a:lnTo>
                    <a:lnTo>
                      <a:pt x="13" y="238"/>
                    </a:lnTo>
                    <a:lnTo>
                      <a:pt x="17" y="229"/>
                    </a:lnTo>
                    <a:lnTo>
                      <a:pt x="24" y="226"/>
                    </a:lnTo>
                    <a:lnTo>
                      <a:pt x="16" y="229"/>
                    </a:lnTo>
                    <a:lnTo>
                      <a:pt x="17" y="228"/>
                    </a:lnTo>
                    <a:lnTo>
                      <a:pt x="16" y="228"/>
                    </a:lnTo>
                    <a:lnTo>
                      <a:pt x="18" y="220"/>
                    </a:lnTo>
                    <a:lnTo>
                      <a:pt x="22" y="216"/>
                    </a:lnTo>
                    <a:lnTo>
                      <a:pt x="16" y="219"/>
                    </a:lnTo>
                    <a:lnTo>
                      <a:pt x="16" y="216"/>
                    </a:lnTo>
                    <a:lnTo>
                      <a:pt x="16" y="214"/>
                    </a:lnTo>
                    <a:lnTo>
                      <a:pt x="21" y="207"/>
                    </a:lnTo>
                    <a:lnTo>
                      <a:pt x="24" y="204"/>
                    </a:lnTo>
                    <a:lnTo>
                      <a:pt x="27" y="205"/>
                    </a:lnTo>
                    <a:lnTo>
                      <a:pt x="26" y="202"/>
                    </a:lnTo>
                    <a:lnTo>
                      <a:pt x="28" y="200"/>
                    </a:lnTo>
                    <a:lnTo>
                      <a:pt x="28" y="199"/>
                    </a:lnTo>
                    <a:lnTo>
                      <a:pt x="24" y="201"/>
                    </a:lnTo>
                    <a:lnTo>
                      <a:pt x="25" y="198"/>
                    </a:lnTo>
                    <a:lnTo>
                      <a:pt x="28" y="193"/>
                    </a:lnTo>
                    <a:lnTo>
                      <a:pt x="31" y="190"/>
                    </a:lnTo>
                    <a:lnTo>
                      <a:pt x="27" y="191"/>
                    </a:lnTo>
                    <a:lnTo>
                      <a:pt x="26" y="191"/>
                    </a:lnTo>
                    <a:lnTo>
                      <a:pt x="24" y="186"/>
                    </a:lnTo>
                    <a:lnTo>
                      <a:pt x="27" y="183"/>
                    </a:lnTo>
                    <a:lnTo>
                      <a:pt x="31" y="183"/>
                    </a:lnTo>
                    <a:lnTo>
                      <a:pt x="32" y="179"/>
                    </a:lnTo>
                    <a:lnTo>
                      <a:pt x="34" y="175"/>
                    </a:lnTo>
                    <a:lnTo>
                      <a:pt x="40" y="175"/>
                    </a:lnTo>
                    <a:lnTo>
                      <a:pt x="39" y="172"/>
                    </a:lnTo>
                    <a:lnTo>
                      <a:pt x="36" y="172"/>
                    </a:lnTo>
                    <a:lnTo>
                      <a:pt x="39" y="169"/>
                    </a:lnTo>
                    <a:lnTo>
                      <a:pt x="42" y="164"/>
                    </a:lnTo>
                    <a:lnTo>
                      <a:pt x="46" y="162"/>
                    </a:lnTo>
                    <a:lnTo>
                      <a:pt x="46" y="160"/>
                    </a:lnTo>
                    <a:lnTo>
                      <a:pt x="56" y="158"/>
                    </a:lnTo>
                    <a:lnTo>
                      <a:pt x="51" y="156"/>
                    </a:lnTo>
                    <a:lnTo>
                      <a:pt x="55" y="151"/>
                    </a:lnTo>
                    <a:lnTo>
                      <a:pt x="40" y="159"/>
                    </a:lnTo>
                    <a:lnTo>
                      <a:pt x="33" y="167"/>
                    </a:lnTo>
                    <a:lnTo>
                      <a:pt x="27" y="170"/>
                    </a:lnTo>
                    <a:lnTo>
                      <a:pt x="18" y="163"/>
                    </a:lnTo>
                    <a:lnTo>
                      <a:pt x="16" y="154"/>
                    </a:lnTo>
                    <a:lnTo>
                      <a:pt x="20" y="154"/>
                    </a:lnTo>
                    <a:lnTo>
                      <a:pt x="22" y="158"/>
                    </a:lnTo>
                    <a:lnTo>
                      <a:pt x="22" y="155"/>
                    </a:lnTo>
                    <a:lnTo>
                      <a:pt x="28" y="152"/>
                    </a:lnTo>
                    <a:lnTo>
                      <a:pt x="8" y="149"/>
                    </a:lnTo>
                    <a:lnTo>
                      <a:pt x="8" y="146"/>
                    </a:lnTo>
                    <a:lnTo>
                      <a:pt x="20" y="142"/>
                    </a:lnTo>
                    <a:lnTo>
                      <a:pt x="21" y="146"/>
                    </a:lnTo>
                    <a:lnTo>
                      <a:pt x="22" y="144"/>
                    </a:lnTo>
                    <a:lnTo>
                      <a:pt x="27" y="145"/>
                    </a:lnTo>
                    <a:lnTo>
                      <a:pt x="25" y="140"/>
                    </a:lnTo>
                    <a:lnTo>
                      <a:pt x="30" y="140"/>
                    </a:lnTo>
                    <a:lnTo>
                      <a:pt x="28" y="139"/>
                    </a:lnTo>
                    <a:lnTo>
                      <a:pt x="30" y="137"/>
                    </a:lnTo>
                    <a:lnTo>
                      <a:pt x="23" y="134"/>
                    </a:lnTo>
                    <a:lnTo>
                      <a:pt x="25" y="134"/>
                    </a:lnTo>
                    <a:lnTo>
                      <a:pt x="29" y="126"/>
                    </a:lnTo>
                    <a:lnTo>
                      <a:pt x="38" y="131"/>
                    </a:lnTo>
                    <a:lnTo>
                      <a:pt x="33" y="122"/>
                    </a:lnTo>
                    <a:lnTo>
                      <a:pt x="36" y="119"/>
                    </a:lnTo>
                    <a:lnTo>
                      <a:pt x="47" y="121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42" y="111"/>
                    </a:lnTo>
                    <a:lnTo>
                      <a:pt x="42" y="109"/>
                    </a:lnTo>
                    <a:lnTo>
                      <a:pt x="48" y="106"/>
                    </a:lnTo>
                    <a:lnTo>
                      <a:pt x="37" y="104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6" y="96"/>
                    </a:lnTo>
                    <a:lnTo>
                      <a:pt x="36" y="99"/>
                    </a:lnTo>
                    <a:lnTo>
                      <a:pt x="36" y="90"/>
                    </a:lnTo>
                    <a:lnTo>
                      <a:pt x="40" y="79"/>
                    </a:lnTo>
                    <a:lnTo>
                      <a:pt x="45" y="82"/>
                    </a:lnTo>
                    <a:lnTo>
                      <a:pt x="46" y="87"/>
                    </a:lnTo>
                    <a:lnTo>
                      <a:pt x="46" y="85"/>
                    </a:lnTo>
                    <a:lnTo>
                      <a:pt x="52" y="85"/>
                    </a:lnTo>
                    <a:lnTo>
                      <a:pt x="46" y="83"/>
                    </a:lnTo>
                    <a:lnTo>
                      <a:pt x="44" y="76"/>
                    </a:lnTo>
                    <a:lnTo>
                      <a:pt x="41" y="74"/>
                    </a:lnTo>
                    <a:lnTo>
                      <a:pt x="44" y="69"/>
                    </a:lnTo>
                    <a:lnTo>
                      <a:pt x="49" y="69"/>
                    </a:lnTo>
                    <a:lnTo>
                      <a:pt x="43" y="66"/>
                    </a:lnTo>
                    <a:lnTo>
                      <a:pt x="46" y="56"/>
                    </a:lnTo>
                    <a:lnTo>
                      <a:pt x="51" y="57"/>
                    </a:lnTo>
                    <a:lnTo>
                      <a:pt x="52" y="64"/>
                    </a:lnTo>
                    <a:lnTo>
                      <a:pt x="53" y="53"/>
                    </a:lnTo>
                    <a:lnTo>
                      <a:pt x="56" y="52"/>
                    </a:lnTo>
                    <a:lnTo>
                      <a:pt x="58" y="59"/>
                    </a:lnTo>
                    <a:lnTo>
                      <a:pt x="60" y="59"/>
                    </a:lnTo>
                    <a:lnTo>
                      <a:pt x="63" y="55"/>
                    </a:lnTo>
                    <a:lnTo>
                      <a:pt x="71" y="62"/>
                    </a:lnTo>
                    <a:lnTo>
                      <a:pt x="64" y="53"/>
                    </a:lnTo>
                    <a:lnTo>
                      <a:pt x="75" y="61"/>
                    </a:lnTo>
                    <a:lnTo>
                      <a:pt x="71" y="56"/>
                    </a:lnTo>
                    <a:lnTo>
                      <a:pt x="74" y="53"/>
                    </a:lnTo>
                    <a:lnTo>
                      <a:pt x="69" y="51"/>
                    </a:lnTo>
                    <a:lnTo>
                      <a:pt x="64" y="44"/>
                    </a:lnTo>
                    <a:lnTo>
                      <a:pt x="65" y="39"/>
                    </a:lnTo>
                    <a:lnTo>
                      <a:pt x="70" y="45"/>
                    </a:lnTo>
                    <a:lnTo>
                      <a:pt x="73" y="39"/>
                    </a:lnTo>
                    <a:lnTo>
                      <a:pt x="70" y="29"/>
                    </a:lnTo>
                    <a:lnTo>
                      <a:pt x="70" y="27"/>
                    </a:lnTo>
                    <a:lnTo>
                      <a:pt x="72" y="31"/>
                    </a:lnTo>
                    <a:lnTo>
                      <a:pt x="82" y="29"/>
                    </a:lnTo>
                    <a:lnTo>
                      <a:pt x="88" y="34"/>
                    </a:lnTo>
                    <a:lnTo>
                      <a:pt x="81" y="27"/>
                    </a:lnTo>
                    <a:lnTo>
                      <a:pt x="83" y="16"/>
                    </a:lnTo>
                    <a:lnTo>
                      <a:pt x="86" y="20"/>
                    </a:lnTo>
                    <a:lnTo>
                      <a:pt x="84" y="16"/>
                    </a:lnTo>
                    <a:lnTo>
                      <a:pt x="85" y="9"/>
                    </a:lnTo>
                    <a:lnTo>
                      <a:pt x="88" y="7"/>
                    </a:lnTo>
                    <a:lnTo>
                      <a:pt x="93" y="0"/>
                    </a:lnTo>
                    <a:lnTo>
                      <a:pt x="100" y="5"/>
                    </a:lnTo>
                    <a:lnTo>
                      <a:pt x="100" y="10"/>
                    </a:lnTo>
                    <a:lnTo>
                      <a:pt x="102" y="3"/>
                    </a:lnTo>
                    <a:lnTo>
                      <a:pt x="105" y="9"/>
                    </a:lnTo>
                    <a:lnTo>
                      <a:pt x="100" y="18"/>
                    </a:lnTo>
                    <a:lnTo>
                      <a:pt x="109" y="8"/>
                    </a:lnTo>
                    <a:lnTo>
                      <a:pt x="115" y="10"/>
                    </a:lnTo>
                    <a:lnTo>
                      <a:pt x="112" y="19"/>
                    </a:lnTo>
                    <a:lnTo>
                      <a:pt x="118" y="12"/>
                    </a:lnTo>
                    <a:lnTo>
                      <a:pt x="123" y="14"/>
                    </a:lnTo>
                    <a:lnTo>
                      <a:pt x="133" y="10"/>
                    </a:lnTo>
                    <a:lnTo>
                      <a:pt x="134" y="12"/>
                    </a:lnTo>
                    <a:lnTo>
                      <a:pt x="143" y="15"/>
                    </a:lnTo>
                    <a:lnTo>
                      <a:pt x="148" y="12"/>
                    </a:lnTo>
                    <a:lnTo>
                      <a:pt x="160" y="16"/>
                    </a:lnTo>
                    <a:lnTo>
                      <a:pt x="162" y="9"/>
                    </a:lnTo>
                    <a:lnTo>
                      <a:pt x="176" y="15"/>
                    </a:lnTo>
                    <a:lnTo>
                      <a:pt x="171" y="28"/>
                    </a:lnTo>
                    <a:lnTo>
                      <a:pt x="169" y="36"/>
                    </a:lnTo>
                    <a:lnTo>
                      <a:pt x="126" y="62"/>
                    </a:lnTo>
                    <a:lnTo>
                      <a:pt x="123" y="71"/>
                    </a:lnTo>
                    <a:lnTo>
                      <a:pt x="115" y="70"/>
                    </a:lnTo>
                    <a:lnTo>
                      <a:pt x="128" y="76"/>
                    </a:lnTo>
                    <a:lnTo>
                      <a:pt x="131" y="73"/>
                    </a:lnTo>
                    <a:lnTo>
                      <a:pt x="120" y="86"/>
                    </a:lnTo>
                    <a:lnTo>
                      <a:pt x="120" y="82"/>
                    </a:lnTo>
                    <a:lnTo>
                      <a:pt x="105" y="87"/>
                    </a:lnTo>
                    <a:lnTo>
                      <a:pt x="119" y="88"/>
                    </a:lnTo>
                    <a:lnTo>
                      <a:pt x="107" y="98"/>
                    </a:lnTo>
                    <a:lnTo>
                      <a:pt x="100" y="98"/>
                    </a:lnTo>
                    <a:lnTo>
                      <a:pt x="110" y="100"/>
                    </a:lnTo>
                    <a:lnTo>
                      <a:pt x="115" y="95"/>
                    </a:lnTo>
                    <a:lnTo>
                      <a:pt x="129" y="92"/>
                    </a:lnTo>
                    <a:lnTo>
                      <a:pt x="133" y="91"/>
                    </a:lnTo>
                    <a:lnTo>
                      <a:pt x="139" y="92"/>
                    </a:lnTo>
                    <a:lnTo>
                      <a:pt x="141" y="91"/>
                    </a:lnTo>
                    <a:lnTo>
                      <a:pt x="141" y="89"/>
                    </a:lnTo>
                    <a:lnTo>
                      <a:pt x="151" y="89"/>
                    </a:lnTo>
                    <a:lnTo>
                      <a:pt x="154" y="93"/>
                    </a:lnTo>
                    <a:lnTo>
                      <a:pt x="160" y="96"/>
                    </a:lnTo>
                    <a:lnTo>
                      <a:pt x="166" y="94"/>
                    </a:lnTo>
                    <a:lnTo>
                      <a:pt x="168" y="94"/>
                    </a:lnTo>
                    <a:lnTo>
                      <a:pt x="169" y="95"/>
                    </a:lnTo>
                    <a:lnTo>
                      <a:pt x="175" y="97"/>
                    </a:lnTo>
                    <a:lnTo>
                      <a:pt x="177" y="97"/>
                    </a:lnTo>
                    <a:lnTo>
                      <a:pt x="182" y="98"/>
                    </a:lnTo>
                    <a:lnTo>
                      <a:pt x="183" y="98"/>
                    </a:lnTo>
                    <a:lnTo>
                      <a:pt x="187" y="99"/>
                    </a:lnTo>
                    <a:lnTo>
                      <a:pt x="191" y="100"/>
                    </a:lnTo>
                    <a:lnTo>
                      <a:pt x="192" y="99"/>
                    </a:lnTo>
                    <a:lnTo>
                      <a:pt x="194" y="99"/>
                    </a:lnTo>
                    <a:lnTo>
                      <a:pt x="195" y="101"/>
                    </a:lnTo>
                    <a:lnTo>
                      <a:pt x="199" y="101"/>
                    </a:lnTo>
                    <a:lnTo>
                      <a:pt x="201" y="100"/>
                    </a:lnTo>
                    <a:lnTo>
                      <a:pt x="206" y="101"/>
                    </a:lnTo>
                    <a:lnTo>
                      <a:pt x="207" y="103"/>
                    </a:lnTo>
                    <a:lnTo>
                      <a:pt x="209" y="103"/>
                    </a:lnTo>
                    <a:lnTo>
                      <a:pt x="211" y="106"/>
                    </a:lnTo>
                    <a:lnTo>
                      <a:pt x="212" y="110"/>
                    </a:lnTo>
                    <a:lnTo>
                      <a:pt x="212" y="111"/>
                    </a:lnTo>
                    <a:lnTo>
                      <a:pt x="212" y="113"/>
                    </a:lnTo>
                    <a:lnTo>
                      <a:pt x="212" y="114"/>
                    </a:lnTo>
                    <a:lnTo>
                      <a:pt x="212" y="116"/>
                    </a:lnTo>
                    <a:lnTo>
                      <a:pt x="213" y="118"/>
                    </a:lnTo>
                    <a:lnTo>
                      <a:pt x="212" y="119"/>
                    </a:lnTo>
                    <a:lnTo>
                      <a:pt x="213" y="121"/>
                    </a:lnTo>
                    <a:lnTo>
                      <a:pt x="210" y="125"/>
                    </a:lnTo>
                    <a:lnTo>
                      <a:pt x="209" y="127"/>
                    </a:lnTo>
                    <a:lnTo>
                      <a:pt x="208" y="127"/>
                    </a:lnTo>
                    <a:lnTo>
                      <a:pt x="204" y="131"/>
                    </a:lnTo>
                    <a:lnTo>
                      <a:pt x="202" y="131"/>
                    </a:lnTo>
                    <a:lnTo>
                      <a:pt x="201" y="129"/>
                    </a:lnTo>
                    <a:lnTo>
                      <a:pt x="201" y="133"/>
                    </a:lnTo>
                    <a:lnTo>
                      <a:pt x="198" y="136"/>
                    </a:lnTo>
                    <a:lnTo>
                      <a:pt x="196" y="139"/>
                    </a:lnTo>
                    <a:lnTo>
                      <a:pt x="194" y="146"/>
                    </a:lnTo>
                    <a:lnTo>
                      <a:pt x="195" y="147"/>
                    </a:lnTo>
                    <a:lnTo>
                      <a:pt x="190" y="155"/>
                    </a:lnTo>
                    <a:lnTo>
                      <a:pt x="186" y="162"/>
                    </a:lnTo>
                    <a:lnTo>
                      <a:pt x="183" y="168"/>
                    </a:lnTo>
                    <a:lnTo>
                      <a:pt x="179" y="173"/>
                    </a:lnTo>
                    <a:lnTo>
                      <a:pt x="176" y="175"/>
                    </a:lnTo>
                    <a:lnTo>
                      <a:pt x="173" y="175"/>
                    </a:lnTo>
                    <a:lnTo>
                      <a:pt x="171" y="180"/>
                    </a:lnTo>
                    <a:lnTo>
                      <a:pt x="171" y="181"/>
                    </a:lnTo>
                    <a:lnTo>
                      <a:pt x="171" y="182"/>
                    </a:lnTo>
                    <a:lnTo>
                      <a:pt x="168" y="185"/>
                    </a:lnTo>
                    <a:lnTo>
                      <a:pt x="169" y="186"/>
                    </a:lnTo>
                    <a:lnTo>
                      <a:pt x="165" y="191"/>
                    </a:lnTo>
                    <a:lnTo>
                      <a:pt x="163" y="192"/>
                    </a:lnTo>
                    <a:lnTo>
                      <a:pt x="159" y="195"/>
                    </a:lnTo>
                    <a:lnTo>
                      <a:pt x="157" y="196"/>
                    </a:lnTo>
                    <a:lnTo>
                      <a:pt x="156" y="198"/>
                    </a:lnTo>
                    <a:lnTo>
                      <a:pt x="154" y="198"/>
                    </a:lnTo>
                    <a:lnTo>
                      <a:pt x="153" y="197"/>
                    </a:lnTo>
                    <a:lnTo>
                      <a:pt x="152" y="196"/>
                    </a:lnTo>
                    <a:lnTo>
                      <a:pt x="147" y="196"/>
                    </a:lnTo>
                    <a:lnTo>
                      <a:pt x="143" y="198"/>
                    </a:lnTo>
                    <a:lnTo>
                      <a:pt x="140" y="197"/>
                    </a:lnTo>
                    <a:lnTo>
                      <a:pt x="136" y="199"/>
                    </a:lnTo>
                    <a:lnTo>
                      <a:pt x="129" y="202"/>
                    </a:lnTo>
                    <a:lnTo>
                      <a:pt x="130" y="203"/>
                    </a:lnTo>
                    <a:lnTo>
                      <a:pt x="133" y="203"/>
                    </a:lnTo>
                    <a:lnTo>
                      <a:pt x="136" y="201"/>
                    </a:lnTo>
                    <a:lnTo>
                      <a:pt x="140" y="200"/>
                    </a:lnTo>
                    <a:lnTo>
                      <a:pt x="141" y="199"/>
                    </a:lnTo>
                    <a:lnTo>
                      <a:pt x="144" y="199"/>
                    </a:lnTo>
                    <a:lnTo>
                      <a:pt x="147" y="197"/>
                    </a:lnTo>
                    <a:lnTo>
                      <a:pt x="149" y="198"/>
                    </a:lnTo>
                    <a:lnTo>
                      <a:pt x="152" y="199"/>
                    </a:lnTo>
                    <a:lnTo>
                      <a:pt x="152" y="200"/>
                    </a:lnTo>
                    <a:lnTo>
                      <a:pt x="150" y="204"/>
                    </a:lnTo>
                    <a:lnTo>
                      <a:pt x="149" y="205"/>
                    </a:lnTo>
                    <a:lnTo>
                      <a:pt x="151" y="205"/>
                    </a:lnTo>
                    <a:lnTo>
                      <a:pt x="151" y="206"/>
                    </a:lnTo>
                    <a:lnTo>
                      <a:pt x="152" y="208"/>
                    </a:lnTo>
                    <a:lnTo>
                      <a:pt x="155" y="209"/>
                    </a:lnTo>
                    <a:lnTo>
                      <a:pt x="157" y="211"/>
                    </a:lnTo>
                    <a:lnTo>
                      <a:pt x="158" y="212"/>
                    </a:lnTo>
                    <a:lnTo>
                      <a:pt x="159" y="214"/>
                    </a:lnTo>
                    <a:lnTo>
                      <a:pt x="153" y="218"/>
                    </a:lnTo>
                    <a:lnTo>
                      <a:pt x="148" y="220"/>
                    </a:lnTo>
                    <a:lnTo>
                      <a:pt x="147" y="220"/>
                    </a:lnTo>
                    <a:lnTo>
                      <a:pt x="145" y="219"/>
                    </a:lnTo>
                    <a:lnTo>
                      <a:pt x="142" y="217"/>
                    </a:lnTo>
                    <a:lnTo>
                      <a:pt x="141" y="218"/>
                    </a:lnTo>
                    <a:lnTo>
                      <a:pt x="139" y="220"/>
                    </a:lnTo>
                    <a:lnTo>
                      <a:pt x="135" y="223"/>
                    </a:lnTo>
                    <a:lnTo>
                      <a:pt x="135" y="222"/>
                    </a:lnTo>
                    <a:lnTo>
                      <a:pt x="130" y="228"/>
                    </a:lnTo>
                    <a:lnTo>
                      <a:pt x="128" y="229"/>
                    </a:lnTo>
                    <a:lnTo>
                      <a:pt x="124" y="228"/>
                    </a:lnTo>
                    <a:lnTo>
                      <a:pt x="120" y="229"/>
                    </a:lnTo>
                    <a:lnTo>
                      <a:pt x="117" y="229"/>
                    </a:lnTo>
                    <a:lnTo>
                      <a:pt x="113" y="227"/>
                    </a:lnTo>
                    <a:lnTo>
                      <a:pt x="111" y="225"/>
                    </a:lnTo>
                    <a:lnTo>
                      <a:pt x="107" y="224"/>
                    </a:lnTo>
                    <a:lnTo>
                      <a:pt x="105" y="222"/>
                    </a:lnTo>
                    <a:lnTo>
                      <a:pt x="104" y="220"/>
                    </a:lnTo>
                    <a:lnTo>
                      <a:pt x="105" y="225"/>
                    </a:lnTo>
                    <a:lnTo>
                      <a:pt x="107" y="226"/>
                    </a:lnTo>
                    <a:lnTo>
                      <a:pt x="108" y="228"/>
                    </a:lnTo>
                    <a:lnTo>
                      <a:pt x="111" y="228"/>
                    </a:lnTo>
                    <a:lnTo>
                      <a:pt x="113" y="229"/>
                    </a:lnTo>
                    <a:lnTo>
                      <a:pt x="118" y="231"/>
                    </a:lnTo>
                    <a:lnTo>
                      <a:pt x="122" y="232"/>
                    </a:lnTo>
                    <a:lnTo>
                      <a:pt x="123" y="234"/>
                    </a:lnTo>
                    <a:lnTo>
                      <a:pt x="129" y="234"/>
                    </a:lnTo>
                    <a:lnTo>
                      <a:pt x="132" y="237"/>
                    </a:lnTo>
                    <a:lnTo>
                      <a:pt x="135" y="238"/>
                    </a:lnTo>
                    <a:lnTo>
                      <a:pt x="137" y="236"/>
                    </a:lnTo>
                    <a:lnTo>
                      <a:pt x="140" y="236"/>
                    </a:lnTo>
                    <a:lnTo>
                      <a:pt x="144" y="232"/>
                    </a:lnTo>
                    <a:lnTo>
                      <a:pt x="147" y="230"/>
                    </a:lnTo>
                    <a:lnTo>
                      <a:pt x="150" y="231"/>
                    </a:lnTo>
                    <a:lnTo>
                      <a:pt x="153" y="232"/>
                    </a:lnTo>
                    <a:lnTo>
                      <a:pt x="155" y="235"/>
                    </a:lnTo>
                    <a:lnTo>
                      <a:pt x="155" y="237"/>
                    </a:lnTo>
                    <a:lnTo>
                      <a:pt x="157" y="237"/>
                    </a:lnTo>
                    <a:lnTo>
                      <a:pt x="158" y="236"/>
                    </a:lnTo>
                    <a:lnTo>
                      <a:pt x="160" y="238"/>
                    </a:lnTo>
                    <a:lnTo>
                      <a:pt x="165" y="243"/>
                    </a:lnTo>
                    <a:lnTo>
                      <a:pt x="167" y="245"/>
                    </a:lnTo>
                    <a:lnTo>
                      <a:pt x="170" y="247"/>
                    </a:lnTo>
                    <a:lnTo>
                      <a:pt x="171" y="246"/>
                    </a:lnTo>
                    <a:lnTo>
                      <a:pt x="174" y="247"/>
                    </a:lnTo>
                    <a:lnTo>
                      <a:pt x="175" y="251"/>
                    </a:lnTo>
                    <a:lnTo>
                      <a:pt x="177" y="251"/>
                    </a:lnTo>
                    <a:lnTo>
                      <a:pt x="177" y="257"/>
                    </a:lnTo>
                    <a:lnTo>
                      <a:pt x="174" y="259"/>
                    </a:lnTo>
                    <a:lnTo>
                      <a:pt x="174" y="261"/>
                    </a:lnTo>
                    <a:lnTo>
                      <a:pt x="173" y="261"/>
                    </a:lnTo>
                    <a:lnTo>
                      <a:pt x="166" y="268"/>
                    </a:lnTo>
                    <a:lnTo>
                      <a:pt x="166" y="271"/>
                    </a:lnTo>
                    <a:lnTo>
                      <a:pt x="162" y="269"/>
                    </a:lnTo>
                    <a:lnTo>
                      <a:pt x="163" y="275"/>
                    </a:lnTo>
                    <a:lnTo>
                      <a:pt x="162" y="269"/>
                    </a:lnTo>
                    <a:lnTo>
                      <a:pt x="166" y="271"/>
                    </a:lnTo>
                    <a:lnTo>
                      <a:pt x="166" y="268"/>
                    </a:lnTo>
                    <a:lnTo>
                      <a:pt x="173" y="261"/>
                    </a:lnTo>
                    <a:lnTo>
                      <a:pt x="174" y="261"/>
                    </a:lnTo>
                    <a:lnTo>
                      <a:pt x="174" y="259"/>
                    </a:lnTo>
                    <a:lnTo>
                      <a:pt x="177" y="257"/>
                    </a:lnTo>
                  </a:path>
                </a:pathLst>
              </a:custGeom>
              <a:solidFill>
                <a:srgbClr val="CC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 dirty="0"/>
              </a:p>
            </p:txBody>
          </p:sp>
          <p:grpSp>
            <p:nvGrpSpPr>
              <p:cNvPr id="334" name="Gruppe 323"/>
              <p:cNvGrpSpPr/>
              <p:nvPr/>
            </p:nvGrpSpPr>
            <p:grpSpPr>
              <a:xfrm>
                <a:off x="8401050" y="3003549"/>
                <a:ext cx="519113" cy="571504"/>
                <a:chOff x="9579769" y="2817812"/>
                <a:chExt cx="519113" cy="571504"/>
              </a:xfrm>
              <a:solidFill>
                <a:srgbClr val="993366"/>
              </a:solidFill>
            </p:grpSpPr>
            <p:sp>
              <p:nvSpPr>
                <p:cNvPr id="335" name="Freeform 92" descr="25%"/>
                <p:cNvSpPr>
                  <a:spLocks/>
                </p:cNvSpPr>
                <p:nvPr/>
              </p:nvSpPr>
              <p:spPr bwMode="auto">
                <a:xfrm>
                  <a:off x="9579769" y="2817812"/>
                  <a:ext cx="519113" cy="306388"/>
                </a:xfrm>
                <a:custGeom>
                  <a:avLst/>
                  <a:gdLst>
                    <a:gd name="T0" fmla="*/ 2147483647 w 327"/>
                    <a:gd name="T1" fmla="*/ 2147483647 h 193"/>
                    <a:gd name="T2" fmla="*/ 2147483647 w 327"/>
                    <a:gd name="T3" fmla="*/ 2147483647 h 193"/>
                    <a:gd name="T4" fmla="*/ 2147483647 w 327"/>
                    <a:gd name="T5" fmla="*/ 2147483647 h 193"/>
                    <a:gd name="T6" fmla="*/ 2147483647 w 327"/>
                    <a:gd name="T7" fmla="*/ 2147483647 h 193"/>
                    <a:gd name="T8" fmla="*/ 2147483647 w 327"/>
                    <a:gd name="T9" fmla="*/ 2147483647 h 193"/>
                    <a:gd name="T10" fmla="*/ 2147483647 w 327"/>
                    <a:gd name="T11" fmla="*/ 2147483647 h 193"/>
                    <a:gd name="T12" fmla="*/ 2147483647 w 327"/>
                    <a:gd name="T13" fmla="*/ 2147483647 h 193"/>
                    <a:gd name="T14" fmla="*/ 2147483647 w 327"/>
                    <a:gd name="T15" fmla="*/ 2147483647 h 193"/>
                    <a:gd name="T16" fmla="*/ 0 w 327"/>
                    <a:gd name="T17" fmla="*/ 2147483647 h 193"/>
                    <a:gd name="T18" fmla="*/ 0 w 327"/>
                    <a:gd name="T19" fmla="*/ 2147483647 h 193"/>
                    <a:gd name="T20" fmla="*/ 2147483647 w 327"/>
                    <a:gd name="T21" fmla="*/ 2147483647 h 193"/>
                    <a:gd name="T22" fmla="*/ 2147483647 w 327"/>
                    <a:gd name="T23" fmla="*/ 2147483647 h 193"/>
                    <a:gd name="T24" fmla="*/ 2147483647 w 327"/>
                    <a:gd name="T25" fmla="*/ 2147483647 h 193"/>
                    <a:gd name="T26" fmla="*/ 2147483647 w 327"/>
                    <a:gd name="T27" fmla="*/ 2147483647 h 193"/>
                    <a:gd name="T28" fmla="*/ 2147483647 w 327"/>
                    <a:gd name="T29" fmla="*/ 2147483647 h 193"/>
                    <a:gd name="T30" fmla="*/ 2147483647 w 327"/>
                    <a:gd name="T31" fmla="*/ 2147483647 h 193"/>
                    <a:gd name="T32" fmla="*/ 2147483647 w 327"/>
                    <a:gd name="T33" fmla="*/ 2147483647 h 193"/>
                    <a:gd name="T34" fmla="*/ 2147483647 w 327"/>
                    <a:gd name="T35" fmla="*/ 2147483647 h 193"/>
                    <a:gd name="T36" fmla="*/ 2147483647 w 327"/>
                    <a:gd name="T37" fmla="*/ 2147483647 h 193"/>
                    <a:gd name="T38" fmla="*/ 2147483647 w 327"/>
                    <a:gd name="T39" fmla="*/ 2147483647 h 193"/>
                    <a:gd name="T40" fmla="*/ 2147483647 w 327"/>
                    <a:gd name="T41" fmla="*/ 2147483647 h 193"/>
                    <a:gd name="T42" fmla="*/ 2147483647 w 327"/>
                    <a:gd name="T43" fmla="*/ 2147483647 h 193"/>
                    <a:gd name="T44" fmla="*/ 2147483647 w 327"/>
                    <a:gd name="T45" fmla="*/ 2147483647 h 193"/>
                    <a:gd name="T46" fmla="*/ 2147483647 w 327"/>
                    <a:gd name="T47" fmla="*/ 2147483647 h 193"/>
                    <a:gd name="T48" fmla="*/ 2147483647 w 327"/>
                    <a:gd name="T49" fmla="*/ 2147483647 h 193"/>
                    <a:gd name="T50" fmla="*/ 2147483647 w 327"/>
                    <a:gd name="T51" fmla="*/ 2147483647 h 193"/>
                    <a:gd name="T52" fmla="*/ 2147483647 w 327"/>
                    <a:gd name="T53" fmla="*/ 2147483647 h 193"/>
                    <a:gd name="T54" fmla="*/ 2147483647 w 327"/>
                    <a:gd name="T55" fmla="*/ 2147483647 h 193"/>
                    <a:gd name="T56" fmla="*/ 2147483647 w 327"/>
                    <a:gd name="T57" fmla="*/ 2147483647 h 193"/>
                    <a:gd name="T58" fmla="*/ 2147483647 w 327"/>
                    <a:gd name="T59" fmla="*/ 2147483647 h 193"/>
                    <a:gd name="T60" fmla="*/ 2147483647 w 327"/>
                    <a:gd name="T61" fmla="*/ 2147483647 h 193"/>
                    <a:gd name="T62" fmla="*/ 2147483647 w 327"/>
                    <a:gd name="T63" fmla="*/ 2147483647 h 193"/>
                    <a:gd name="T64" fmla="*/ 2147483647 w 327"/>
                    <a:gd name="T65" fmla="*/ 2147483647 h 193"/>
                    <a:gd name="T66" fmla="*/ 2147483647 w 327"/>
                    <a:gd name="T67" fmla="*/ 2147483647 h 193"/>
                    <a:gd name="T68" fmla="*/ 2147483647 w 327"/>
                    <a:gd name="T69" fmla="*/ 2147483647 h 193"/>
                    <a:gd name="T70" fmla="*/ 2147483647 w 327"/>
                    <a:gd name="T71" fmla="*/ 2147483647 h 193"/>
                    <a:gd name="T72" fmla="*/ 2147483647 w 327"/>
                    <a:gd name="T73" fmla="*/ 2147483647 h 193"/>
                    <a:gd name="T74" fmla="*/ 2147483647 w 327"/>
                    <a:gd name="T75" fmla="*/ 2147483647 h 193"/>
                    <a:gd name="T76" fmla="*/ 2147483647 w 327"/>
                    <a:gd name="T77" fmla="*/ 2147483647 h 193"/>
                    <a:gd name="T78" fmla="*/ 2147483647 w 327"/>
                    <a:gd name="T79" fmla="*/ 2147483647 h 193"/>
                    <a:gd name="T80" fmla="*/ 2147483647 w 327"/>
                    <a:gd name="T81" fmla="*/ 0 h 193"/>
                    <a:gd name="T82" fmla="*/ 2147483647 w 327"/>
                    <a:gd name="T83" fmla="*/ 2147483647 h 193"/>
                    <a:gd name="T84" fmla="*/ 2147483647 w 327"/>
                    <a:gd name="T85" fmla="*/ 2147483647 h 193"/>
                    <a:gd name="T86" fmla="*/ 2147483647 w 327"/>
                    <a:gd name="T87" fmla="*/ 2147483647 h 193"/>
                    <a:gd name="T88" fmla="*/ 2147483647 w 327"/>
                    <a:gd name="T89" fmla="*/ 2147483647 h 193"/>
                    <a:gd name="T90" fmla="*/ 2147483647 w 327"/>
                    <a:gd name="T91" fmla="*/ 2147483647 h 193"/>
                    <a:gd name="T92" fmla="*/ 2147483647 w 327"/>
                    <a:gd name="T93" fmla="*/ 2147483647 h 193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27"/>
                    <a:gd name="T142" fmla="*/ 0 h 193"/>
                    <a:gd name="T143" fmla="*/ 327 w 327"/>
                    <a:gd name="T144" fmla="*/ 193 h 193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27" h="193">
                      <a:moveTo>
                        <a:pt x="131" y="24"/>
                      </a:moveTo>
                      <a:lnTo>
                        <a:pt x="142" y="66"/>
                      </a:lnTo>
                      <a:lnTo>
                        <a:pt x="142" y="78"/>
                      </a:lnTo>
                      <a:lnTo>
                        <a:pt x="127" y="96"/>
                      </a:lnTo>
                      <a:lnTo>
                        <a:pt x="119" y="102"/>
                      </a:lnTo>
                      <a:lnTo>
                        <a:pt x="110" y="102"/>
                      </a:lnTo>
                      <a:lnTo>
                        <a:pt x="106" y="99"/>
                      </a:lnTo>
                      <a:lnTo>
                        <a:pt x="98" y="97"/>
                      </a:lnTo>
                      <a:lnTo>
                        <a:pt x="94" y="94"/>
                      </a:lnTo>
                      <a:lnTo>
                        <a:pt x="86" y="73"/>
                      </a:lnTo>
                      <a:lnTo>
                        <a:pt x="73" y="65"/>
                      </a:lnTo>
                      <a:lnTo>
                        <a:pt x="62" y="57"/>
                      </a:lnTo>
                      <a:lnTo>
                        <a:pt x="58" y="43"/>
                      </a:lnTo>
                      <a:lnTo>
                        <a:pt x="34" y="60"/>
                      </a:lnTo>
                      <a:lnTo>
                        <a:pt x="22" y="63"/>
                      </a:lnTo>
                      <a:lnTo>
                        <a:pt x="11" y="89"/>
                      </a:lnTo>
                      <a:lnTo>
                        <a:pt x="13" y="111"/>
                      </a:lnTo>
                      <a:lnTo>
                        <a:pt x="0" y="131"/>
                      </a:lnTo>
                      <a:lnTo>
                        <a:pt x="0" y="155"/>
                      </a:lnTo>
                      <a:lnTo>
                        <a:pt x="0" y="168"/>
                      </a:lnTo>
                      <a:lnTo>
                        <a:pt x="6" y="192"/>
                      </a:lnTo>
                      <a:lnTo>
                        <a:pt x="14" y="190"/>
                      </a:lnTo>
                      <a:lnTo>
                        <a:pt x="19" y="177"/>
                      </a:lnTo>
                      <a:lnTo>
                        <a:pt x="49" y="158"/>
                      </a:lnTo>
                      <a:lnTo>
                        <a:pt x="69" y="157"/>
                      </a:lnTo>
                      <a:lnTo>
                        <a:pt x="77" y="160"/>
                      </a:lnTo>
                      <a:lnTo>
                        <a:pt x="87" y="153"/>
                      </a:lnTo>
                      <a:lnTo>
                        <a:pt x="96" y="161"/>
                      </a:lnTo>
                      <a:lnTo>
                        <a:pt x="98" y="156"/>
                      </a:lnTo>
                      <a:lnTo>
                        <a:pt x="104" y="155"/>
                      </a:lnTo>
                      <a:lnTo>
                        <a:pt x="115" y="156"/>
                      </a:lnTo>
                      <a:lnTo>
                        <a:pt x="120" y="154"/>
                      </a:lnTo>
                      <a:lnTo>
                        <a:pt x="133" y="155"/>
                      </a:lnTo>
                      <a:lnTo>
                        <a:pt x="144" y="159"/>
                      </a:lnTo>
                      <a:lnTo>
                        <a:pt x="151" y="154"/>
                      </a:lnTo>
                      <a:lnTo>
                        <a:pt x="158" y="156"/>
                      </a:lnTo>
                      <a:lnTo>
                        <a:pt x="175" y="138"/>
                      </a:lnTo>
                      <a:lnTo>
                        <a:pt x="187" y="157"/>
                      </a:lnTo>
                      <a:lnTo>
                        <a:pt x="214" y="157"/>
                      </a:lnTo>
                      <a:lnTo>
                        <a:pt x="216" y="162"/>
                      </a:lnTo>
                      <a:lnTo>
                        <a:pt x="231" y="171"/>
                      </a:lnTo>
                      <a:lnTo>
                        <a:pt x="241" y="178"/>
                      </a:lnTo>
                      <a:lnTo>
                        <a:pt x="248" y="187"/>
                      </a:lnTo>
                      <a:lnTo>
                        <a:pt x="262" y="190"/>
                      </a:lnTo>
                      <a:lnTo>
                        <a:pt x="264" y="187"/>
                      </a:lnTo>
                      <a:lnTo>
                        <a:pt x="272" y="185"/>
                      </a:lnTo>
                      <a:lnTo>
                        <a:pt x="276" y="173"/>
                      </a:lnTo>
                      <a:lnTo>
                        <a:pt x="284" y="171"/>
                      </a:lnTo>
                      <a:lnTo>
                        <a:pt x="291" y="175"/>
                      </a:lnTo>
                      <a:lnTo>
                        <a:pt x="293" y="172"/>
                      </a:lnTo>
                      <a:lnTo>
                        <a:pt x="305" y="172"/>
                      </a:lnTo>
                      <a:lnTo>
                        <a:pt x="305" y="161"/>
                      </a:lnTo>
                      <a:lnTo>
                        <a:pt x="314" y="143"/>
                      </a:lnTo>
                      <a:lnTo>
                        <a:pt x="322" y="137"/>
                      </a:lnTo>
                      <a:lnTo>
                        <a:pt x="324" y="137"/>
                      </a:lnTo>
                      <a:lnTo>
                        <a:pt x="326" y="127"/>
                      </a:lnTo>
                      <a:lnTo>
                        <a:pt x="317" y="108"/>
                      </a:lnTo>
                      <a:lnTo>
                        <a:pt x="317" y="104"/>
                      </a:lnTo>
                      <a:lnTo>
                        <a:pt x="311" y="101"/>
                      </a:lnTo>
                      <a:lnTo>
                        <a:pt x="309" y="94"/>
                      </a:lnTo>
                      <a:lnTo>
                        <a:pt x="302" y="90"/>
                      </a:lnTo>
                      <a:lnTo>
                        <a:pt x="303" y="84"/>
                      </a:lnTo>
                      <a:lnTo>
                        <a:pt x="297" y="80"/>
                      </a:lnTo>
                      <a:lnTo>
                        <a:pt x="290" y="84"/>
                      </a:lnTo>
                      <a:lnTo>
                        <a:pt x="293" y="65"/>
                      </a:lnTo>
                      <a:lnTo>
                        <a:pt x="288" y="61"/>
                      </a:lnTo>
                      <a:lnTo>
                        <a:pt x="294" y="56"/>
                      </a:lnTo>
                      <a:lnTo>
                        <a:pt x="293" y="45"/>
                      </a:lnTo>
                      <a:lnTo>
                        <a:pt x="276" y="36"/>
                      </a:lnTo>
                      <a:lnTo>
                        <a:pt x="276" y="28"/>
                      </a:lnTo>
                      <a:lnTo>
                        <a:pt x="268" y="30"/>
                      </a:lnTo>
                      <a:lnTo>
                        <a:pt x="255" y="30"/>
                      </a:lnTo>
                      <a:lnTo>
                        <a:pt x="246" y="25"/>
                      </a:lnTo>
                      <a:lnTo>
                        <a:pt x="244" y="30"/>
                      </a:lnTo>
                      <a:lnTo>
                        <a:pt x="231" y="37"/>
                      </a:lnTo>
                      <a:lnTo>
                        <a:pt x="220" y="31"/>
                      </a:lnTo>
                      <a:lnTo>
                        <a:pt x="206" y="19"/>
                      </a:lnTo>
                      <a:lnTo>
                        <a:pt x="205" y="14"/>
                      </a:lnTo>
                      <a:lnTo>
                        <a:pt x="195" y="14"/>
                      </a:lnTo>
                      <a:lnTo>
                        <a:pt x="193" y="9"/>
                      </a:lnTo>
                      <a:lnTo>
                        <a:pt x="187" y="12"/>
                      </a:lnTo>
                      <a:lnTo>
                        <a:pt x="171" y="0"/>
                      </a:lnTo>
                      <a:lnTo>
                        <a:pt x="171" y="6"/>
                      </a:lnTo>
                      <a:lnTo>
                        <a:pt x="169" y="7"/>
                      </a:lnTo>
                      <a:lnTo>
                        <a:pt x="168" y="5"/>
                      </a:lnTo>
                      <a:lnTo>
                        <a:pt x="165" y="1"/>
                      </a:lnTo>
                      <a:lnTo>
                        <a:pt x="162" y="2"/>
                      </a:lnTo>
                      <a:lnTo>
                        <a:pt x="157" y="7"/>
                      </a:lnTo>
                      <a:lnTo>
                        <a:pt x="151" y="12"/>
                      </a:lnTo>
                      <a:lnTo>
                        <a:pt x="148" y="10"/>
                      </a:lnTo>
                      <a:lnTo>
                        <a:pt x="147" y="14"/>
                      </a:lnTo>
                      <a:lnTo>
                        <a:pt x="140" y="15"/>
                      </a:lnTo>
                      <a:lnTo>
                        <a:pt x="136" y="23"/>
                      </a:lnTo>
                      <a:lnTo>
                        <a:pt x="131" y="24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336" name="Freeform 93" descr="25%"/>
                <p:cNvSpPr>
                  <a:spLocks/>
                </p:cNvSpPr>
                <p:nvPr/>
              </p:nvSpPr>
              <p:spPr bwMode="auto">
                <a:xfrm>
                  <a:off x="9590087" y="3036891"/>
                  <a:ext cx="431800" cy="352425"/>
                </a:xfrm>
                <a:custGeom>
                  <a:avLst/>
                  <a:gdLst>
                    <a:gd name="T0" fmla="*/ 2147483647 w 272"/>
                    <a:gd name="T1" fmla="*/ 2147483647 h 222"/>
                    <a:gd name="T2" fmla="*/ 2147483647 w 272"/>
                    <a:gd name="T3" fmla="*/ 2147483647 h 222"/>
                    <a:gd name="T4" fmla="*/ 2147483647 w 272"/>
                    <a:gd name="T5" fmla="*/ 2147483647 h 222"/>
                    <a:gd name="T6" fmla="*/ 2147483647 w 272"/>
                    <a:gd name="T7" fmla="*/ 2147483647 h 222"/>
                    <a:gd name="T8" fmla="*/ 2147483647 w 272"/>
                    <a:gd name="T9" fmla="*/ 2147483647 h 222"/>
                    <a:gd name="T10" fmla="*/ 2147483647 w 272"/>
                    <a:gd name="T11" fmla="*/ 2147483647 h 222"/>
                    <a:gd name="T12" fmla="*/ 2147483647 w 272"/>
                    <a:gd name="T13" fmla="*/ 2147483647 h 222"/>
                    <a:gd name="T14" fmla="*/ 2147483647 w 272"/>
                    <a:gd name="T15" fmla="*/ 2147483647 h 222"/>
                    <a:gd name="T16" fmla="*/ 2147483647 w 272"/>
                    <a:gd name="T17" fmla="*/ 2147483647 h 222"/>
                    <a:gd name="T18" fmla="*/ 2147483647 w 272"/>
                    <a:gd name="T19" fmla="*/ 2147483647 h 222"/>
                    <a:gd name="T20" fmla="*/ 2147483647 w 272"/>
                    <a:gd name="T21" fmla="*/ 2147483647 h 222"/>
                    <a:gd name="T22" fmla="*/ 2147483647 w 272"/>
                    <a:gd name="T23" fmla="*/ 2147483647 h 222"/>
                    <a:gd name="T24" fmla="*/ 2147483647 w 272"/>
                    <a:gd name="T25" fmla="*/ 2147483647 h 222"/>
                    <a:gd name="T26" fmla="*/ 2147483647 w 272"/>
                    <a:gd name="T27" fmla="*/ 2147483647 h 222"/>
                    <a:gd name="T28" fmla="*/ 2147483647 w 272"/>
                    <a:gd name="T29" fmla="*/ 2147483647 h 222"/>
                    <a:gd name="T30" fmla="*/ 2147483647 w 272"/>
                    <a:gd name="T31" fmla="*/ 2147483647 h 222"/>
                    <a:gd name="T32" fmla="*/ 2147483647 w 272"/>
                    <a:gd name="T33" fmla="*/ 2147483647 h 222"/>
                    <a:gd name="T34" fmla="*/ 2147483647 w 272"/>
                    <a:gd name="T35" fmla="*/ 2147483647 h 222"/>
                    <a:gd name="T36" fmla="*/ 2147483647 w 272"/>
                    <a:gd name="T37" fmla="*/ 2147483647 h 222"/>
                    <a:gd name="T38" fmla="*/ 2147483647 w 272"/>
                    <a:gd name="T39" fmla="*/ 2147483647 h 222"/>
                    <a:gd name="T40" fmla="*/ 2147483647 w 272"/>
                    <a:gd name="T41" fmla="*/ 2147483647 h 222"/>
                    <a:gd name="T42" fmla="*/ 2147483647 w 272"/>
                    <a:gd name="T43" fmla="*/ 2147483647 h 222"/>
                    <a:gd name="T44" fmla="*/ 2147483647 w 272"/>
                    <a:gd name="T45" fmla="*/ 2147483647 h 222"/>
                    <a:gd name="T46" fmla="*/ 2147483647 w 272"/>
                    <a:gd name="T47" fmla="*/ 2147483647 h 222"/>
                    <a:gd name="T48" fmla="*/ 2147483647 w 272"/>
                    <a:gd name="T49" fmla="*/ 2147483647 h 222"/>
                    <a:gd name="T50" fmla="*/ 2147483647 w 272"/>
                    <a:gd name="T51" fmla="*/ 2147483647 h 222"/>
                    <a:gd name="T52" fmla="*/ 2147483647 w 272"/>
                    <a:gd name="T53" fmla="*/ 2147483647 h 222"/>
                    <a:gd name="T54" fmla="*/ 2147483647 w 272"/>
                    <a:gd name="T55" fmla="*/ 2147483647 h 222"/>
                    <a:gd name="T56" fmla="*/ 2147483647 w 272"/>
                    <a:gd name="T57" fmla="*/ 2147483647 h 222"/>
                    <a:gd name="T58" fmla="*/ 2147483647 w 272"/>
                    <a:gd name="T59" fmla="*/ 2147483647 h 222"/>
                    <a:gd name="T60" fmla="*/ 2147483647 w 272"/>
                    <a:gd name="T61" fmla="*/ 2147483647 h 222"/>
                    <a:gd name="T62" fmla="*/ 2147483647 w 272"/>
                    <a:gd name="T63" fmla="*/ 2147483647 h 222"/>
                    <a:gd name="T64" fmla="*/ 2147483647 w 272"/>
                    <a:gd name="T65" fmla="*/ 2147483647 h 222"/>
                    <a:gd name="T66" fmla="*/ 2147483647 w 272"/>
                    <a:gd name="T67" fmla="*/ 2147483647 h 222"/>
                    <a:gd name="T68" fmla="*/ 2147483647 w 272"/>
                    <a:gd name="T69" fmla="*/ 0 h 222"/>
                    <a:gd name="T70" fmla="*/ 2147483647 w 272"/>
                    <a:gd name="T71" fmla="*/ 2147483647 h 222"/>
                    <a:gd name="T72" fmla="*/ 2147483647 w 272"/>
                    <a:gd name="T73" fmla="*/ 2147483647 h 222"/>
                    <a:gd name="T74" fmla="*/ 2147483647 w 272"/>
                    <a:gd name="T75" fmla="*/ 2147483647 h 222"/>
                    <a:gd name="T76" fmla="*/ 2147483647 w 272"/>
                    <a:gd name="T77" fmla="*/ 2147483647 h 222"/>
                    <a:gd name="T78" fmla="*/ 2147483647 w 272"/>
                    <a:gd name="T79" fmla="*/ 2147483647 h 222"/>
                    <a:gd name="T80" fmla="*/ 2147483647 w 272"/>
                    <a:gd name="T81" fmla="*/ 2147483647 h 222"/>
                    <a:gd name="T82" fmla="*/ 2147483647 w 272"/>
                    <a:gd name="T83" fmla="*/ 2147483647 h 222"/>
                    <a:gd name="T84" fmla="*/ 0 w 272"/>
                    <a:gd name="T85" fmla="*/ 2147483647 h 22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72"/>
                    <a:gd name="T130" fmla="*/ 0 h 222"/>
                    <a:gd name="T131" fmla="*/ 272 w 272"/>
                    <a:gd name="T132" fmla="*/ 222 h 22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72" h="222">
                      <a:moveTo>
                        <a:pt x="0" y="54"/>
                      </a:moveTo>
                      <a:lnTo>
                        <a:pt x="3" y="79"/>
                      </a:lnTo>
                      <a:lnTo>
                        <a:pt x="14" y="105"/>
                      </a:lnTo>
                      <a:lnTo>
                        <a:pt x="13" y="115"/>
                      </a:lnTo>
                      <a:lnTo>
                        <a:pt x="16" y="112"/>
                      </a:lnTo>
                      <a:lnTo>
                        <a:pt x="18" y="123"/>
                      </a:lnTo>
                      <a:lnTo>
                        <a:pt x="23" y="118"/>
                      </a:lnTo>
                      <a:lnTo>
                        <a:pt x="29" y="126"/>
                      </a:lnTo>
                      <a:lnTo>
                        <a:pt x="36" y="126"/>
                      </a:lnTo>
                      <a:lnTo>
                        <a:pt x="47" y="132"/>
                      </a:lnTo>
                      <a:lnTo>
                        <a:pt x="54" y="132"/>
                      </a:lnTo>
                      <a:lnTo>
                        <a:pt x="56" y="136"/>
                      </a:lnTo>
                      <a:lnTo>
                        <a:pt x="62" y="133"/>
                      </a:lnTo>
                      <a:lnTo>
                        <a:pt x="80" y="130"/>
                      </a:lnTo>
                      <a:lnTo>
                        <a:pt x="84" y="139"/>
                      </a:lnTo>
                      <a:lnTo>
                        <a:pt x="88" y="138"/>
                      </a:lnTo>
                      <a:lnTo>
                        <a:pt x="93" y="143"/>
                      </a:lnTo>
                      <a:lnTo>
                        <a:pt x="96" y="148"/>
                      </a:lnTo>
                      <a:lnTo>
                        <a:pt x="91" y="158"/>
                      </a:lnTo>
                      <a:lnTo>
                        <a:pt x="91" y="170"/>
                      </a:lnTo>
                      <a:lnTo>
                        <a:pt x="92" y="184"/>
                      </a:lnTo>
                      <a:lnTo>
                        <a:pt x="97" y="189"/>
                      </a:lnTo>
                      <a:lnTo>
                        <a:pt x="100" y="184"/>
                      </a:lnTo>
                      <a:lnTo>
                        <a:pt x="106" y="185"/>
                      </a:lnTo>
                      <a:lnTo>
                        <a:pt x="111" y="191"/>
                      </a:lnTo>
                      <a:lnTo>
                        <a:pt x="125" y="195"/>
                      </a:lnTo>
                      <a:lnTo>
                        <a:pt x="133" y="203"/>
                      </a:lnTo>
                      <a:lnTo>
                        <a:pt x="135" y="219"/>
                      </a:lnTo>
                      <a:lnTo>
                        <a:pt x="144" y="221"/>
                      </a:lnTo>
                      <a:lnTo>
                        <a:pt x="167" y="213"/>
                      </a:lnTo>
                      <a:lnTo>
                        <a:pt x="173" y="218"/>
                      </a:lnTo>
                      <a:lnTo>
                        <a:pt x="178" y="218"/>
                      </a:lnTo>
                      <a:lnTo>
                        <a:pt x="187" y="207"/>
                      </a:lnTo>
                      <a:lnTo>
                        <a:pt x="197" y="207"/>
                      </a:lnTo>
                      <a:lnTo>
                        <a:pt x="194" y="197"/>
                      </a:lnTo>
                      <a:lnTo>
                        <a:pt x="196" y="194"/>
                      </a:lnTo>
                      <a:lnTo>
                        <a:pt x="207" y="192"/>
                      </a:lnTo>
                      <a:lnTo>
                        <a:pt x="212" y="183"/>
                      </a:lnTo>
                      <a:lnTo>
                        <a:pt x="212" y="180"/>
                      </a:lnTo>
                      <a:lnTo>
                        <a:pt x="220" y="180"/>
                      </a:lnTo>
                      <a:lnTo>
                        <a:pt x="223" y="175"/>
                      </a:lnTo>
                      <a:lnTo>
                        <a:pt x="229" y="180"/>
                      </a:lnTo>
                      <a:lnTo>
                        <a:pt x="227" y="182"/>
                      </a:lnTo>
                      <a:lnTo>
                        <a:pt x="228" y="188"/>
                      </a:lnTo>
                      <a:lnTo>
                        <a:pt x="240" y="185"/>
                      </a:lnTo>
                      <a:lnTo>
                        <a:pt x="240" y="177"/>
                      </a:lnTo>
                      <a:lnTo>
                        <a:pt x="234" y="171"/>
                      </a:lnTo>
                      <a:lnTo>
                        <a:pt x="226" y="172"/>
                      </a:lnTo>
                      <a:lnTo>
                        <a:pt x="228" y="156"/>
                      </a:lnTo>
                      <a:lnTo>
                        <a:pt x="233" y="150"/>
                      </a:lnTo>
                      <a:lnTo>
                        <a:pt x="228" y="133"/>
                      </a:lnTo>
                      <a:lnTo>
                        <a:pt x="232" y="130"/>
                      </a:lnTo>
                      <a:lnTo>
                        <a:pt x="230" y="125"/>
                      </a:lnTo>
                      <a:lnTo>
                        <a:pt x="233" y="118"/>
                      </a:lnTo>
                      <a:lnTo>
                        <a:pt x="246" y="113"/>
                      </a:lnTo>
                      <a:lnTo>
                        <a:pt x="249" y="99"/>
                      </a:lnTo>
                      <a:lnTo>
                        <a:pt x="264" y="98"/>
                      </a:lnTo>
                      <a:lnTo>
                        <a:pt x="265" y="89"/>
                      </a:lnTo>
                      <a:lnTo>
                        <a:pt x="271" y="83"/>
                      </a:lnTo>
                      <a:lnTo>
                        <a:pt x="269" y="81"/>
                      </a:lnTo>
                      <a:lnTo>
                        <a:pt x="254" y="81"/>
                      </a:lnTo>
                      <a:lnTo>
                        <a:pt x="258" y="70"/>
                      </a:lnTo>
                      <a:lnTo>
                        <a:pt x="256" y="52"/>
                      </a:lnTo>
                      <a:lnTo>
                        <a:pt x="242" y="49"/>
                      </a:lnTo>
                      <a:lnTo>
                        <a:pt x="235" y="40"/>
                      </a:lnTo>
                      <a:lnTo>
                        <a:pt x="225" y="33"/>
                      </a:lnTo>
                      <a:lnTo>
                        <a:pt x="210" y="24"/>
                      </a:lnTo>
                      <a:lnTo>
                        <a:pt x="208" y="19"/>
                      </a:lnTo>
                      <a:lnTo>
                        <a:pt x="181" y="19"/>
                      </a:lnTo>
                      <a:lnTo>
                        <a:pt x="169" y="0"/>
                      </a:lnTo>
                      <a:lnTo>
                        <a:pt x="152" y="18"/>
                      </a:lnTo>
                      <a:lnTo>
                        <a:pt x="145" y="16"/>
                      </a:lnTo>
                      <a:lnTo>
                        <a:pt x="138" y="21"/>
                      </a:lnTo>
                      <a:lnTo>
                        <a:pt x="127" y="17"/>
                      </a:lnTo>
                      <a:lnTo>
                        <a:pt x="114" y="16"/>
                      </a:lnTo>
                      <a:lnTo>
                        <a:pt x="109" y="18"/>
                      </a:lnTo>
                      <a:lnTo>
                        <a:pt x="98" y="17"/>
                      </a:lnTo>
                      <a:lnTo>
                        <a:pt x="92" y="18"/>
                      </a:lnTo>
                      <a:lnTo>
                        <a:pt x="90" y="23"/>
                      </a:lnTo>
                      <a:lnTo>
                        <a:pt x="81" y="15"/>
                      </a:lnTo>
                      <a:lnTo>
                        <a:pt x="71" y="22"/>
                      </a:lnTo>
                      <a:lnTo>
                        <a:pt x="63" y="19"/>
                      </a:lnTo>
                      <a:lnTo>
                        <a:pt x="43" y="20"/>
                      </a:lnTo>
                      <a:lnTo>
                        <a:pt x="13" y="39"/>
                      </a:lnTo>
                      <a:lnTo>
                        <a:pt x="8" y="52"/>
                      </a:lnTo>
                      <a:lnTo>
                        <a:pt x="0" y="54"/>
                      </a:lnTo>
                    </a:path>
                  </a:pathLst>
                </a:custGeom>
                <a:grpFill/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</p:grpSp>
        <p:cxnSp>
          <p:nvCxnSpPr>
            <p:cNvPr id="18" name="Lige forbindelse 17"/>
            <p:cNvCxnSpPr/>
            <p:nvPr/>
          </p:nvCxnSpPr>
          <p:spPr bwMode="auto">
            <a:xfrm>
              <a:off x="4712494" y="1412081"/>
              <a:ext cx="542925" cy="2428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kstboks 18"/>
            <p:cNvSpPr txBox="1"/>
            <p:nvPr/>
          </p:nvSpPr>
          <p:spPr>
            <a:xfrm>
              <a:off x="4753543" y="1090953"/>
              <a:ext cx="724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SE1</a:t>
              </a:r>
              <a:endParaRPr lang="en-GB" dirty="0"/>
            </a:p>
          </p:txBody>
        </p:sp>
      </p:grpSp>
      <p:sp>
        <p:nvSpPr>
          <p:cNvPr id="23556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812800"/>
          </a:xfrm>
          <a:solidFill>
            <a:srgbClr val="FFFFFF"/>
          </a:solidFill>
        </p:spPr>
        <p:txBody>
          <a:bodyPr/>
          <a:lstStyle/>
          <a:p>
            <a:r>
              <a:rPr lang="en-GB" sz="2500" dirty="0" smtClean="0"/>
              <a:t>Appendix 2    Five of the synchronous grids in Europe</a:t>
            </a:r>
          </a:p>
        </p:txBody>
      </p:sp>
      <p:grpSp>
        <p:nvGrpSpPr>
          <p:cNvPr id="348" name="Gruppe 347"/>
          <p:cNvGrpSpPr/>
          <p:nvPr/>
        </p:nvGrpSpPr>
        <p:grpSpPr>
          <a:xfrm>
            <a:off x="203200" y="899893"/>
            <a:ext cx="5165132" cy="400110"/>
            <a:chOff x="261256" y="899893"/>
            <a:chExt cx="5165132" cy="400110"/>
          </a:xfrm>
        </p:grpSpPr>
        <p:sp>
          <p:nvSpPr>
            <p:cNvPr id="337" name="Tekstboks 336"/>
            <p:cNvSpPr txBox="1"/>
            <p:nvPr/>
          </p:nvSpPr>
          <p:spPr>
            <a:xfrm>
              <a:off x="783770" y="899893"/>
              <a:ext cx="46426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RG Continental Europe (UCTE) </a:t>
              </a:r>
              <a:endParaRPr lang="en-GB" dirty="0"/>
            </a:p>
          </p:txBody>
        </p:sp>
        <p:sp>
          <p:nvSpPr>
            <p:cNvPr id="342" name="Rektangel 341"/>
            <p:cNvSpPr/>
            <p:nvPr/>
          </p:nvSpPr>
          <p:spPr bwMode="auto">
            <a:xfrm>
              <a:off x="261256" y="962062"/>
              <a:ext cx="508000" cy="275772"/>
            </a:xfrm>
            <a:prstGeom prst="rect">
              <a:avLst/>
            </a:prstGeom>
            <a:solidFill>
              <a:srgbClr val="990000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GB" dirty="0" smtClean="0"/>
            </a:p>
          </p:txBody>
        </p:sp>
      </p:grpSp>
      <p:grpSp>
        <p:nvGrpSpPr>
          <p:cNvPr id="350" name="Gruppe 349"/>
          <p:cNvGrpSpPr/>
          <p:nvPr/>
        </p:nvGrpSpPr>
        <p:grpSpPr>
          <a:xfrm>
            <a:off x="203200" y="2013865"/>
            <a:ext cx="2015230" cy="400110"/>
            <a:chOff x="261256" y="1872353"/>
            <a:chExt cx="2015230" cy="400110"/>
          </a:xfrm>
        </p:grpSpPr>
        <p:sp>
          <p:nvSpPr>
            <p:cNvPr id="340" name="Tekstboks 339"/>
            <p:cNvSpPr txBox="1"/>
            <p:nvPr/>
          </p:nvSpPr>
          <p:spPr>
            <a:xfrm>
              <a:off x="783770" y="1872353"/>
              <a:ext cx="1492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RG Baltic</a:t>
              </a:r>
              <a:endParaRPr lang="en-GB" dirty="0"/>
            </a:p>
          </p:txBody>
        </p:sp>
        <p:sp>
          <p:nvSpPr>
            <p:cNvPr id="344" name="Rektangel 343"/>
            <p:cNvSpPr/>
            <p:nvPr/>
          </p:nvSpPr>
          <p:spPr bwMode="auto">
            <a:xfrm>
              <a:off x="261256" y="1934522"/>
              <a:ext cx="508000" cy="275772"/>
            </a:xfrm>
            <a:prstGeom prst="rect">
              <a:avLst/>
            </a:prstGeom>
            <a:solidFill>
              <a:srgbClr val="993366"/>
            </a:solidFill>
            <a:ln w="12700" cap="rnd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GB" dirty="0" smtClean="0"/>
            </a:p>
          </p:txBody>
        </p:sp>
      </p:grpSp>
      <p:grpSp>
        <p:nvGrpSpPr>
          <p:cNvPr id="351" name="Gruppe 350"/>
          <p:cNvGrpSpPr/>
          <p:nvPr/>
        </p:nvGrpSpPr>
        <p:grpSpPr>
          <a:xfrm>
            <a:off x="203200" y="2570851"/>
            <a:ext cx="3512435" cy="400110"/>
            <a:chOff x="261256" y="2249723"/>
            <a:chExt cx="3512435" cy="400110"/>
          </a:xfrm>
        </p:grpSpPr>
        <p:sp>
          <p:nvSpPr>
            <p:cNvPr id="339" name="Tekstboks 338"/>
            <p:cNvSpPr txBox="1"/>
            <p:nvPr/>
          </p:nvSpPr>
          <p:spPr>
            <a:xfrm>
              <a:off x="783770" y="2249723"/>
              <a:ext cx="2989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RG United Kingdom</a:t>
              </a:r>
              <a:endParaRPr lang="en-GB" dirty="0"/>
            </a:p>
          </p:txBody>
        </p:sp>
        <p:sp>
          <p:nvSpPr>
            <p:cNvPr id="345" name="Rektangel 344"/>
            <p:cNvSpPr/>
            <p:nvPr/>
          </p:nvSpPr>
          <p:spPr bwMode="auto">
            <a:xfrm>
              <a:off x="261256" y="2311892"/>
              <a:ext cx="508000" cy="275772"/>
            </a:xfrm>
            <a:prstGeom prst="rect">
              <a:avLst/>
            </a:prstGeom>
            <a:solidFill>
              <a:srgbClr val="CC0000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GB" dirty="0" smtClean="0"/>
            </a:p>
          </p:txBody>
        </p:sp>
      </p:grpSp>
      <p:grpSp>
        <p:nvGrpSpPr>
          <p:cNvPr id="352" name="Gruppe 351"/>
          <p:cNvGrpSpPr/>
          <p:nvPr/>
        </p:nvGrpSpPr>
        <p:grpSpPr>
          <a:xfrm>
            <a:off x="203200" y="3127836"/>
            <a:ext cx="2263696" cy="400110"/>
            <a:chOff x="261256" y="3127836"/>
            <a:chExt cx="2263696" cy="400110"/>
          </a:xfrm>
        </p:grpSpPr>
        <p:sp>
          <p:nvSpPr>
            <p:cNvPr id="341" name="Tekstboks 340"/>
            <p:cNvSpPr txBox="1"/>
            <p:nvPr/>
          </p:nvSpPr>
          <p:spPr>
            <a:xfrm>
              <a:off x="783770" y="3127836"/>
              <a:ext cx="17411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RG Ireland</a:t>
              </a:r>
              <a:endParaRPr lang="en-GB" dirty="0"/>
            </a:p>
          </p:txBody>
        </p:sp>
        <p:sp>
          <p:nvSpPr>
            <p:cNvPr id="346" name="Rektangel 345"/>
            <p:cNvSpPr/>
            <p:nvPr/>
          </p:nvSpPr>
          <p:spPr bwMode="auto">
            <a:xfrm>
              <a:off x="261256" y="3190005"/>
              <a:ext cx="508000" cy="275772"/>
            </a:xfrm>
            <a:prstGeom prst="rect">
              <a:avLst/>
            </a:prstGeom>
            <a:solidFill>
              <a:srgbClr val="003300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GB" dirty="0" smtClean="0"/>
            </a:p>
          </p:txBody>
        </p:sp>
      </p:grpSp>
      <p:grpSp>
        <p:nvGrpSpPr>
          <p:cNvPr id="349" name="Gruppe 348"/>
          <p:cNvGrpSpPr/>
          <p:nvPr/>
        </p:nvGrpSpPr>
        <p:grpSpPr>
          <a:xfrm>
            <a:off x="203200" y="1456879"/>
            <a:ext cx="3469154" cy="400110"/>
            <a:chOff x="261256" y="1378865"/>
            <a:chExt cx="3469154" cy="400110"/>
          </a:xfrm>
        </p:grpSpPr>
        <p:sp>
          <p:nvSpPr>
            <p:cNvPr id="338" name="Tekstboks 337"/>
            <p:cNvSpPr txBox="1"/>
            <p:nvPr/>
          </p:nvSpPr>
          <p:spPr>
            <a:xfrm>
              <a:off x="783770" y="1378865"/>
              <a:ext cx="2946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RG Nordic (Nordel)</a:t>
              </a:r>
              <a:endParaRPr lang="en-GB" dirty="0"/>
            </a:p>
          </p:txBody>
        </p:sp>
        <p:sp>
          <p:nvSpPr>
            <p:cNvPr id="347" name="Rektangel 346"/>
            <p:cNvSpPr/>
            <p:nvPr/>
          </p:nvSpPr>
          <p:spPr bwMode="auto">
            <a:xfrm>
              <a:off x="261256" y="1441034"/>
              <a:ext cx="508000" cy="275772"/>
            </a:xfrm>
            <a:prstGeom prst="rect">
              <a:avLst/>
            </a:prstGeom>
            <a:solidFill>
              <a:srgbClr val="33CCCC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indent="0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en-GB" dirty="0" smtClean="0"/>
            </a:p>
          </p:txBody>
        </p:sp>
      </p:grpSp>
      <p:sp>
        <p:nvSpPr>
          <p:cNvPr id="343" name="Pladsholder til dato 3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pe 76"/>
          <p:cNvGrpSpPr/>
          <p:nvPr/>
        </p:nvGrpSpPr>
        <p:grpSpPr>
          <a:xfrm>
            <a:off x="4673600" y="1432374"/>
            <a:ext cx="4397163" cy="5210175"/>
            <a:chOff x="4673600" y="1432374"/>
            <a:chExt cx="4397163" cy="5210175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73400" y="1432374"/>
              <a:ext cx="4297363" cy="521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ktangel 78"/>
            <p:cNvSpPr/>
            <p:nvPr/>
          </p:nvSpPr>
          <p:spPr bwMode="auto">
            <a:xfrm>
              <a:off x="8287657" y="2598057"/>
              <a:ext cx="406400" cy="33382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0" name="Rektangel 79"/>
            <p:cNvSpPr/>
            <p:nvPr/>
          </p:nvSpPr>
          <p:spPr bwMode="auto">
            <a:xfrm>
              <a:off x="4673600" y="6348413"/>
              <a:ext cx="388938" cy="27463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04452" name="Pladsholder til dato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April 12, 2014</a:t>
            </a:r>
            <a:endParaRPr lang="en-GB" dirty="0" smtClean="0"/>
          </a:p>
        </p:txBody>
      </p:sp>
      <p:sp>
        <p:nvSpPr>
          <p:cNvPr id="104454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F05DA3-8D32-4A29-8FB4-0D1C50155E2C}" type="slidenum">
              <a:rPr lang="en-GB" smtClean="0"/>
              <a:pPr/>
              <a:t>16</a:t>
            </a:fld>
            <a:endParaRPr lang="en-GB" dirty="0" smtClean="0"/>
          </a:p>
        </p:txBody>
      </p:sp>
      <p:sp>
        <p:nvSpPr>
          <p:cNvPr id="104450" name="Titel 1"/>
          <p:cNvSpPr>
            <a:spLocks noGrp="1"/>
          </p:cNvSpPr>
          <p:nvPr>
            <p:ph type="title" idx="4294967295"/>
          </p:nvPr>
        </p:nvSpPr>
        <p:spPr>
          <a:xfrm>
            <a:off x="1616054" y="0"/>
            <a:ext cx="7532914" cy="1146629"/>
          </a:xfrm>
          <a:noFill/>
        </p:spPr>
        <p:txBody>
          <a:bodyPr/>
          <a:lstStyle/>
          <a:p>
            <a:r>
              <a:rPr lang="en-GB" dirty="0" smtClean="0"/>
              <a:t>Appendix 2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400" dirty="0" smtClean="0"/>
              <a:t>The 7 DC links between Nordel and UCTE</a:t>
            </a:r>
          </a:p>
        </p:txBody>
      </p:sp>
      <p:grpSp>
        <p:nvGrpSpPr>
          <p:cNvPr id="41" name="Gruppe 40"/>
          <p:cNvGrpSpPr/>
          <p:nvPr/>
        </p:nvGrpSpPr>
        <p:grpSpPr>
          <a:xfrm>
            <a:off x="101607" y="1640116"/>
            <a:ext cx="6052918" cy="4121371"/>
            <a:chOff x="101607" y="1640116"/>
            <a:chExt cx="6052918" cy="4121371"/>
          </a:xfrm>
        </p:grpSpPr>
        <p:sp>
          <p:nvSpPr>
            <p:cNvPr id="42" name="Tekstboks 41"/>
            <p:cNvSpPr txBox="1"/>
            <p:nvPr/>
          </p:nvSpPr>
          <p:spPr>
            <a:xfrm>
              <a:off x="101607" y="1640116"/>
              <a:ext cx="5145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NorNed  Norway–the Netherlands</a:t>
              </a:r>
              <a:endParaRPr lang="en-GB" dirty="0"/>
            </a:p>
          </p:txBody>
        </p:sp>
        <p:grpSp>
          <p:nvGrpSpPr>
            <p:cNvPr id="43" name="Gruppe 22"/>
            <p:cNvGrpSpPr/>
            <p:nvPr/>
          </p:nvGrpSpPr>
          <p:grpSpPr>
            <a:xfrm>
              <a:off x="4775216" y="2845249"/>
              <a:ext cx="1379309" cy="2916238"/>
              <a:chOff x="5500916" y="2613025"/>
              <a:chExt cx="1379309" cy="2916238"/>
            </a:xfrm>
          </p:grpSpPr>
          <p:cxnSp>
            <p:nvCxnSpPr>
              <p:cNvPr id="44" name="Lige forbindelse 43"/>
              <p:cNvCxnSpPr>
                <a:cxnSpLocks noChangeShapeType="1"/>
              </p:cNvCxnSpPr>
              <p:nvPr/>
            </p:nvCxnSpPr>
            <p:spPr bwMode="auto">
              <a:xfrm flipH="1">
                <a:off x="6226175" y="2613025"/>
                <a:ext cx="654050" cy="2916238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5" name="Tekstboks 44"/>
              <p:cNvSpPr txBox="1"/>
              <p:nvPr/>
            </p:nvSpPr>
            <p:spPr>
              <a:xfrm>
                <a:off x="5500916" y="2946400"/>
                <a:ext cx="12715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NorNed</a:t>
                </a:r>
                <a:endParaRPr lang="en-GB" dirty="0"/>
              </a:p>
            </p:txBody>
          </p:sp>
        </p:grpSp>
      </p:grpSp>
      <p:grpSp>
        <p:nvGrpSpPr>
          <p:cNvPr id="46" name="Gruppe 45"/>
          <p:cNvGrpSpPr/>
          <p:nvPr/>
        </p:nvGrpSpPr>
        <p:grpSpPr>
          <a:xfrm>
            <a:off x="101607" y="2312610"/>
            <a:ext cx="7982994" cy="1303370"/>
            <a:chOff x="101607" y="2312610"/>
            <a:chExt cx="7982994" cy="1303370"/>
          </a:xfrm>
        </p:grpSpPr>
        <p:sp>
          <p:nvSpPr>
            <p:cNvPr id="47" name="Tekstboks 46"/>
            <p:cNvSpPr txBox="1"/>
            <p:nvPr/>
          </p:nvSpPr>
          <p:spPr>
            <a:xfrm>
              <a:off x="101607" y="2312610"/>
              <a:ext cx="3722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Skagerrak  Norway–DK1</a:t>
              </a:r>
              <a:endParaRPr lang="en-GB" dirty="0"/>
            </a:p>
          </p:txBody>
        </p:sp>
        <p:sp>
          <p:nvSpPr>
            <p:cNvPr id="48" name="Tekstboks 47"/>
            <p:cNvSpPr txBox="1"/>
            <p:nvPr/>
          </p:nvSpPr>
          <p:spPr>
            <a:xfrm>
              <a:off x="6425172" y="2569020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Skagerrak</a:t>
              </a:r>
              <a:endParaRPr lang="en-GB" dirty="0"/>
            </a:p>
          </p:txBody>
        </p:sp>
        <p:cxnSp>
          <p:nvCxnSpPr>
            <p:cNvPr id="49" name="Lige forbindelse 48"/>
            <p:cNvCxnSpPr/>
            <p:nvPr/>
          </p:nvCxnSpPr>
          <p:spPr bwMode="auto">
            <a:xfrm>
              <a:off x="6551400" y="2896843"/>
              <a:ext cx="354806" cy="71913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uppe 49"/>
          <p:cNvGrpSpPr/>
          <p:nvPr/>
        </p:nvGrpSpPr>
        <p:grpSpPr>
          <a:xfrm>
            <a:off x="101607" y="2985104"/>
            <a:ext cx="8631474" cy="886893"/>
            <a:chOff x="101607" y="2985104"/>
            <a:chExt cx="8631474" cy="886893"/>
          </a:xfrm>
        </p:grpSpPr>
        <p:sp>
          <p:nvSpPr>
            <p:cNvPr id="51" name="Tekstboks 50"/>
            <p:cNvSpPr txBox="1"/>
            <p:nvPr/>
          </p:nvSpPr>
          <p:spPr>
            <a:xfrm>
              <a:off x="101607" y="2985104"/>
              <a:ext cx="38667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Konti-Skan  Sweden–DK1</a:t>
              </a:r>
              <a:endParaRPr lang="en-GB" dirty="0"/>
            </a:p>
          </p:txBody>
        </p:sp>
        <p:cxnSp>
          <p:nvCxnSpPr>
            <p:cNvPr id="52" name="Lige forbindelse 51"/>
            <p:cNvCxnSpPr/>
            <p:nvPr/>
          </p:nvCxnSpPr>
          <p:spPr bwMode="auto">
            <a:xfrm flipV="1">
              <a:off x="7198420" y="3533430"/>
              <a:ext cx="595086" cy="4354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kstboks 52"/>
            <p:cNvSpPr txBox="1"/>
            <p:nvPr/>
          </p:nvSpPr>
          <p:spPr>
            <a:xfrm>
              <a:off x="7663557" y="3164111"/>
              <a:ext cx="106952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Konti-</a:t>
              </a:r>
            </a:p>
            <a:p>
              <a:pPr algn="ctr"/>
              <a:r>
                <a:rPr lang="en-GB" dirty="0" smtClean="0"/>
                <a:t>Skan</a:t>
              </a:r>
              <a:endParaRPr lang="en-GB" dirty="0"/>
            </a:p>
          </p:txBody>
        </p:sp>
      </p:grpSp>
      <p:grpSp>
        <p:nvGrpSpPr>
          <p:cNvPr id="54" name="Gruppe 53"/>
          <p:cNvGrpSpPr/>
          <p:nvPr/>
        </p:nvGrpSpPr>
        <p:grpSpPr>
          <a:xfrm>
            <a:off x="101607" y="3657598"/>
            <a:ext cx="8059659" cy="1028587"/>
            <a:chOff x="101607" y="3657598"/>
            <a:chExt cx="8059659" cy="1028587"/>
          </a:xfrm>
        </p:grpSpPr>
        <p:sp>
          <p:nvSpPr>
            <p:cNvPr id="55" name="Tekstboks 54"/>
            <p:cNvSpPr txBox="1"/>
            <p:nvPr/>
          </p:nvSpPr>
          <p:spPr>
            <a:xfrm>
              <a:off x="101607" y="3657598"/>
              <a:ext cx="3183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Great Belt  DK2–DK1</a:t>
              </a:r>
              <a:endParaRPr lang="en-GB" dirty="0"/>
            </a:p>
          </p:txBody>
        </p:sp>
        <p:cxnSp>
          <p:nvCxnSpPr>
            <p:cNvPr id="56" name="Lige forbindelse 55"/>
            <p:cNvCxnSpPr/>
            <p:nvPr/>
          </p:nvCxnSpPr>
          <p:spPr bwMode="auto">
            <a:xfrm flipV="1">
              <a:off x="7170058" y="4642643"/>
              <a:ext cx="304799" cy="4354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kstboks 56"/>
            <p:cNvSpPr txBox="1"/>
            <p:nvPr/>
          </p:nvSpPr>
          <p:spPr>
            <a:xfrm rot="-420000">
              <a:off x="6522677" y="4238161"/>
              <a:ext cx="16385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Great Belt</a:t>
              </a:r>
              <a:endParaRPr lang="en-GB" dirty="0"/>
            </a:p>
          </p:txBody>
        </p:sp>
      </p:grpSp>
      <p:grpSp>
        <p:nvGrpSpPr>
          <p:cNvPr id="62" name="Gruppe 61"/>
          <p:cNvGrpSpPr/>
          <p:nvPr/>
        </p:nvGrpSpPr>
        <p:grpSpPr>
          <a:xfrm>
            <a:off x="101607" y="4674049"/>
            <a:ext cx="8730406" cy="925149"/>
            <a:chOff x="101607" y="4674049"/>
            <a:chExt cx="8730406" cy="925149"/>
          </a:xfrm>
        </p:grpSpPr>
        <p:sp>
          <p:nvSpPr>
            <p:cNvPr id="63" name="Tekstboks 62"/>
            <p:cNvSpPr txBox="1"/>
            <p:nvPr/>
          </p:nvSpPr>
          <p:spPr>
            <a:xfrm>
              <a:off x="101607" y="5002586"/>
              <a:ext cx="46730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Baltic Cable  Sweden–Germany</a:t>
              </a:r>
              <a:endParaRPr lang="en-GB" dirty="0"/>
            </a:p>
          </p:txBody>
        </p:sp>
        <p:grpSp>
          <p:nvGrpSpPr>
            <p:cNvPr id="64" name="Gruppe 24"/>
            <p:cNvGrpSpPr/>
            <p:nvPr/>
          </p:nvGrpSpPr>
          <p:grpSpPr>
            <a:xfrm>
              <a:off x="7068925" y="4674049"/>
              <a:ext cx="1763088" cy="925149"/>
              <a:chOff x="7794625" y="4441825"/>
              <a:chExt cx="1763088" cy="925149"/>
            </a:xfrm>
          </p:grpSpPr>
          <p:sp>
            <p:nvSpPr>
              <p:cNvPr id="65" name="Kombinationstegning 64"/>
              <p:cNvSpPr>
                <a:spLocks/>
              </p:cNvSpPr>
              <p:nvPr/>
            </p:nvSpPr>
            <p:spPr bwMode="auto">
              <a:xfrm>
                <a:off x="7794625" y="4441825"/>
                <a:ext cx="1030288" cy="914400"/>
              </a:xfrm>
              <a:custGeom>
                <a:avLst/>
                <a:gdLst>
                  <a:gd name="T0" fmla="*/ 1030515 w 1030515"/>
                  <a:gd name="T1" fmla="*/ 0 h 914400"/>
                  <a:gd name="T2" fmla="*/ 653143 w 1030515"/>
                  <a:gd name="T3" fmla="*/ 551543 h 914400"/>
                  <a:gd name="T4" fmla="*/ 0 w 1030515"/>
                  <a:gd name="T5" fmla="*/ 914400 h 9144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0515" h="914400">
                    <a:moveTo>
                      <a:pt x="1030515" y="0"/>
                    </a:moveTo>
                    <a:cubicBezTo>
                      <a:pt x="927705" y="199571"/>
                      <a:pt x="824895" y="399143"/>
                      <a:pt x="653143" y="551543"/>
                    </a:cubicBezTo>
                    <a:cubicBezTo>
                      <a:pt x="481391" y="703943"/>
                      <a:pt x="240695" y="809171"/>
                      <a:pt x="0" y="914400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66" name="Tekstboks 65"/>
              <p:cNvSpPr txBox="1"/>
              <p:nvPr/>
            </p:nvSpPr>
            <p:spPr>
              <a:xfrm>
                <a:off x="8561928" y="4659088"/>
                <a:ext cx="99578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Baltic</a:t>
                </a:r>
              </a:p>
              <a:p>
                <a:pPr algn="ctr"/>
                <a:r>
                  <a:rPr lang="en-GB" dirty="0" smtClean="0"/>
                  <a:t>Cable</a:t>
                </a:r>
                <a:endParaRPr lang="en-GB" dirty="0"/>
              </a:p>
            </p:txBody>
          </p:sp>
        </p:grpSp>
      </p:grpSp>
      <p:grpSp>
        <p:nvGrpSpPr>
          <p:cNvPr id="67" name="Gruppe 66"/>
          <p:cNvGrpSpPr/>
          <p:nvPr/>
        </p:nvGrpSpPr>
        <p:grpSpPr>
          <a:xfrm>
            <a:off x="101607" y="4151076"/>
            <a:ext cx="9775365" cy="1924116"/>
            <a:chOff x="101607" y="4151076"/>
            <a:chExt cx="9775365" cy="1924116"/>
          </a:xfrm>
        </p:grpSpPr>
        <p:sp>
          <p:nvSpPr>
            <p:cNvPr id="68" name="Tekstboks 67"/>
            <p:cNvSpPr txBox="1"/>
            <p:nvPr/>
          </p:nvSpPr>
          <p:spPr>
            <a:xfrm>
              <a:off x="101607" y="5675082"/>
              <a:ext cx="37224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SwePol  Sweden–Poland</a:t>
              </a:r>
              <a:endParaRPr lang="en-GB" dirty="0"/>
            </a:p>
          </p:txBody>
        </p:sp>
        <p:cxnSp>
          <p:nvCxnSpPr>
            <p:cNvPr id="69" name="Lige forbindelse 68"/>
            <p:cNvCxnSpPr/>
            <p:nvPr/>
          </p:nvCxnSpPr>
          <p:spPr bwMode="auto">
            <a:xfrm>
              <a:off x="8641457" y="4304729"/>
              <a:ext cx="538843" cy="1225209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Tekstboks 69"/>
            <p:cNvSpPr txBox="1"/>
            <p:nvPr/>
          </p:nvSpPr>
          <p:spPr>
            <a:xfrm>
              <a:off x="8635927" y="4151076"/>
              <a:ext cx="12410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SwePol</a:t>
              </a:r>
              <a:endParaRPr lang="en-GB" dirty="0"/>
            </a:p>
          </p:txBody>
        </p:sp>
      </p:grpSp>
      <p:grpSp>
        <p:nvGrpSpPr>
          <p:cNvPr id="71" name="Gruppe 70"/>
          <p:cNvGrpSpPr/>
          <p:nvPr/>
        </p:nvGrpSpPr>
        <p:grpSpPr>
          <a:xfrm>
            <a:off x="101607" y="4330092"/>
            <a:ext cx="8142851" cy="1720962"/>
            <a:chOff x="101607" y="4330092"/>
            <a:chExt cx="8142851" cy="1720962"/>
          </a:xfrm>
        </p:grpSpPr>
        <p:grpSp>
          <p:nvGrpSpPr>
            <p:cNvPr id="72" name="Gruppe 26"/>
            <p:cNvGrpSpPr/>
            <p:nvPr/>
          </p:nvGrpSpPr>
          <p:grpSpPr>
            <a:xfrm>
              <a:off x="7045091" y="4688337"/>
              <a:ext cx="1199367" cy="1362717"/>
              <a:chOff x="7770791" y="4456113"/>
              <a:chExt cx="1199367" cy="1362717"/>
            </a:xfrm>
          </p:grpSpPr>
          <p:sp>
            <p:nvSpPr>
              <p:cNvPr id="74" name="Tekstboks 73"/>
              <p:cNvSpPr txBox="1"/>
              <p:nvPr/>
            </p:nvSpPr>
            <p:spPr>
              <a:xfrm>
                <a:off x="7770791" y="5418720"/>
                <a:ext cx="11993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Kontek</a:t>
                </a:r>
                <a:endParaRPr lang="en-GB" dirty="0"/>
              </a:p>
            </p:txBody>
          </p:sp>
          <p:cxnSp>
            <p:nvCxnSpPr>
              <p:cNvPr id="75" name="Lige forbindelse 74"/>
              <p:cNvCxnSpPr>
                <a:cxnSpLocks noChangeShapeType="1"/>
              </p:cNvCxnSpPr>
              <p:nvPr/>
            </p:nvCxnSpPr>
            <p:spPr bwMode="auto">
              <a:xfrm>
                <a:off x="8359775" y="4456113"/>
                <a:ext cx="10319" cy="1080293"/>
              </a:xfrm>
              <a:prstGeom prst="line">
                <a:avLst/>
              </a:prstGeom>
              <a:noFill/>
              <a:ln w="57150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3" name="Tekstboks 72"/>
            <p:cNvSpPr txBox="1"/>
            <p:nvPr/>
          </p:nvSpPr>
          <p:spPr>
            <a:xfrm>
              <a:off x="101607" y="4330092"/>
              <a:ext cx="3449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Kontek  DK2–Germany</a:t>
              </a:r>
              <a:endParaRPr lang="en-GB" dirty="0"/>
            </a:p>
          </p:txBody>
        </p:sp>
      </p:grpSp>
      <p:sp>
        <p:nvSpPr>
          <p:cNvPr id="76" name="Tekstboks 75"/>
          <p:cNvSpPr txBox="1"/>
          <p:nvPr/>
        </p:nvSpPr>
        <p:spPr>
          <a:xfrm>
            <a:off x="104216" y="1045034"/>
            <a:ext cx="7798930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/>
              <a:t>DK1: Western Denmark   DK2: Eastern Denmark</a:t>
            </a:r>
            <a:endParaRPr lang="en-GB" sz="2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ato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April 12, 2014</a:t>
            </a:r>
            <a:endParaRPr lang="en-GB" dirty="0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49F1-2BA1-4DA5-84BA-02AE05B29942}" type="slidenum">
              <a:rPr lang="en-GB" smtClean="0"/>
              <a:pPr/>
              <a:t>17</a:t>
            </a:fld>
            <a:endParaRPr lang="en-GB" dirty="0" smtClean="0"/>
          </a:p>
        </p:txBody>
      </p:sp>
      <p:sp>
        <p:nvSpPr>
          <p:cNvPr id="36869" name="Tekstboks 4"/>
          <p:cNvSpPr txBox="1">
            <a:spLocks noChangeArrowheads="1"/>
          </p:cNvSpPr>
          <p:nvPr/>
        </p:nvSpPr>
        <p:spPr bwMode="auto">
          <a:xfrm>
            <a:off x="117417" y="2118862"/>
            <a:ext cx="95702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6000" dirty="0" smtClean="0"/>
              <a:t>Appendix 3</a:t>
            </a:r>
            <a:endParaRPr lang="en-GB" sz="6000" dirty="0"/>
          </a:p>
          <a:p>
            <a:pPr algn="ctr"/>
            <a:r>
              <a:rPr lang="en-GB" sz="4800" dirty="0" smtClean="0"/>
              <a:t>Terminology </a:t>
            </a:r>
            <a:r>
              <a:rPr lang="en-GB" sz="4800" dirty="0"/>
              <a:t>and acronyms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260" y="4316578"/>
            <a:ext cx="22145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0" y="457"/>
            <a:ext cx="9906000" cy="797830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1</a:t>
            </a:r>
            <a:endParaRPr lang="en-GB" sz="2400" dirty="0" smtClean="0"/>
          </a:p>
        </p:txBody>
      </p:sp>
      <p:sp>
        <p:nvSpPr>
          <p:cNvPr id="39939" name="Pladsholder til indhold 2"/>
          <p:cNvSpPr>
            <a:spLocks noGrp="1"/>
          </p:cNvSpPr>
          <p:nvPr>
            <p:ph idx="1"/>
          </p:nvPr>
        </p:nvSpPr>
        <p:spPr>
          <a:xfrm>
            <a:off x="0" y="842520"/>
            <a:ext cx="9906000" cy="5841311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AC</a:t>
            </a:r>
            <a:r>
              <a:rPr lang="en-GB" sz="2000" dirty="0" smtClean="0"/>
              <a:t>  Alternating current.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CET</a:t>
            </a:r>
            <a:r>
              <a:rPr lang="en-GB" sz="2000" dirty="0" smtClean="0"/>
              <a:t>  Central European Time.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DC</a:t>
            </a:r>
            <a:r>
              <a:rPr lang="en-GB" sz="2000" dirty="0" smtClean="0"/>
              <a:t>  Direct current.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EPEX Spot</a:t>
            </a:r>
            <a:r>
              <a:rPr lang="en-GB" sz="2000" dirty="0" smtClean="0"/>
              <a:t>  See the web page epexspot.com.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Nord Pool Spot</a:t>
            </a:r>
            <a:r>
              <a:rPr lang="en-GB" sz="2000" dirty="0" smtClean="0"/>
              <a:t>  See the web page nordpoolspot.com.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Price zone</a:t>
            </a:r>
            <a:r>
              <a:rPr lang="en-GB" sz="2000" dirty="0" smtClean="0"/>
              <a:t>  A geographical area, within which the players can trade electrical energy without considering grid bottlenecks.</a:t>
            </a:r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SE1</a:t>
            </a:r>
            <a:r>
              <a:rPr lang="en-GB" sz="2000" dirty="0" smtClean="0"/>
              <a:t>  Sweden’s northernmost price zone. Please refer to slide no. 15.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2000" i="1" dirty="0" smtClean="0"/>
              <a:t>Synchronous grid</a:t>
            </a:r>
            <a:r>
              <a:rPr lang="en-GB" sz="2000" dirty="0" smtClean="0"/>
              <a:t>  An electricity grid that operates at a synchronized frequency and is electrically tied together during normal system conditions.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 smtClean="0"/>
              <a:t>	In popular terms: in a synchronous grid, the electrons oscillate in lockstep.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2000" dirty="0" smtClean="0"/>
              <a:t>	Two asynchronous grids can only be connected by means of DC links.</a:t>
            </a:r>
            <a:endParaRPr lang="en-GB" sz="2000" i="1" dirty="0" smtClean="0"/>
          </a:p>
          <a:p>
            <a:pPr>
              <a:tabLst>
                <a:tab pos="711200" algn="l"/>
                <a:tab pos="987425" algn="l"/>
              </a:tabLst>
            </a:pPr>
            <a:endParaRPr lang="en-GB" sz="2000" dirty="0" smtClean="0"/>
          </a:p>
        </p:txBody>
      </p:sp>
      <p:sp>
        <p:nvSpPr>
          <p:cNvPr id="39940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B1527-E804-4EAF-B278-8A572FF2BD92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0" y="14971"/>
            <a:ext cx="9906000" cy="942969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Terminology and acronyms – 2</a:t>
            </a:r>
            <a:br>
              <a:rPr lang="en-GB" dirty="0" smtClean="0"/>
            </a:br>
            <a:r>
              <a:rPr lang="en-GB" sz="2400" dirty="0" smtClean="0"/>
              <a:t>As used in this presentation</a:t>
            </a:r>
          </a:p>
        </p:txBody>
      </p:sp>
      <p:sp>
        <p:nvSpPr>
          <p:cNvPr id="41987" name="Pladsholder til indhold 2"/>
          <p:cNvSpPr>
            <a:spLocks noGrp="1"/>
          </p:cNvSpPr>
          <p:nvPr>
            <p:ph idx="1"/>
          </p:nvPr>
        </p:nvSpPr>
        <p:spPr>
          <a:xfrm>
            <a:off x="-14288" y="929373"/>
            <a:ext cx="9920288" cy="5899599"/>
          </a:xfrm>
        </p:spPr>
        <p:txBody>
          <a:bodyPr/>
          <a:lstStyle/>
          <a:p>
            <a:pPr>
              <a:tabLst>
                <a:tab pos="711200" algn="l"/>
                <a:tab pos="987425" algn="l"/>
              </a:tabLst>
            </a:pPr>
            <a:r>
              <a:rPr lang="en-GB" sz="1900" i="1" dirty="0" smtClean="0"/>
              <a:t>Trading platform</a:t>
            </a:r>
            <a:r>
              <a:rPr lang="en-GB" sz="1900" dirty="0" smtClean="0"/>
              <a:t>  A computer system that can be used to place sales offers and purchase bids for electrical energy. The platform can also be used to execute trades.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900" dirty="0" smtClean="0"/>
              <a:t>	The platform is similar to the electronic trading platforms used for trading shares, bonds and currencies.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900" dirty="0" smtClean="0"/>
              <a:t>	If a trading platform has access to a capacity database, the platform may include cross-border trading.</a:t>
            </a:r>
          </a:p>
          <a:p>
            <a:pPr>
              <a:buNone/>
              <a:tabLst>
                <a:tab pos="711200" algn="l"/>
                <a:tab pos="987425" algn="l"/>
              </a:tabLst>
            </a:pPr>
            <a:r>
              <a:rPr lang="en-GB" sz="1900" dirty="0" smtClean="0"/>
              <a:t>	Currently, each of the exchanges EPEX Spot and Nord Pool Spot operate a trading platform (Elbas is Nord Pool Spot’s platform). However, neither of these platforms carry out pan-European intra-day trading. Also, these platforms are operated by exchanges engaged in spot trading</a:t>
            </a:r>
          </a:p>
          <a:p>
            <a:pPr lvl="1">
              <a:buNone/>
              <a:tabLst>
                <a:tab pos="711200" algn="l"/>
                <a:tab pos="987425" algn="l"/>
              </a:tabLst>
            </a:pPr>
            <a:r>
              <a:rPr lang="en-GB" sz="1900" dirty="0" smtClean="0"/>
              <a:t>	Hence there’s a lack of unbundling, as market coupling has made these spot exchanges monopolies. Please refer to the PowerPoint presentations </a:t>
            </a:r>
            <a:r>
              <a:rPr lang="en-GB" sz="1900" i="1" dirty="0" smtClean="0"/>
              <a:t>Market coupling – transparency, type, quality and unbundling</a:t>
            </a:r>
            <a:r>
              <a:rPr lang="en-GB" sz="1900" dirty="0" smtClean="0"/>
              <a:t> and </a:t>
            </a:r>
            <a:r>
              <a:rPr lang="en-GB" sz="1900" i="1" dirty="0" smtClean="0"/>
              <a:t>Market coupling makes real competition betw spot exchanges unfeasible</a:t>
            </a:r>
            <a:r>
              <a:rPr lang="en-GB" sz="1900" dirty="0" smtClean="0"/>
              <a:t>.</a:t>
            </a:r>
            <a:endParaRPr lang="en-GB" sz="1900" i="1" dirty="0" smtClean="0"/>
          </a:p>
          <a:p>
            <a:pPr>
              <a:tabLst>
                <a:tab pos="711200" algn="l"/>
                <a:tab pos="987425" algn="l"/>
              </a:tabLst>
            </a:pPr>
            <a:r>
              <a:rPr lang="en-GB" sz="1900" i="1" dirty="0" smtClean="0"/>
              <a:t>TSO</a:t>
            </a:r>
            <a:r>
              <a:rPr lang="en-GB" sz="1900" dirty="0" smtClean="0"/>
              <a:t>  Transmission System Operator.</a:t>
            </a:r>
          </a:p>
        </p:txBody>
      </p:sp>
      <p:sp>
        <p:nvSpPr>
          <p:cNvPr id="4198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3C09C-3BA0-45EC-AF30-898CFD2C77E9}" type="slidenum">
              <a:rPr lang="en-GB" smtClean="0"/>
              <a:pPr/>
              <a:t>19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54743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European intra-day trading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656788"/>
            <a:ext cx="9906000" cy="6041558"/>
          </a:xfrm>
        </p:spPr>
        <p:txBody>
          <a:bodyPr/>
          <a:lstStyle/>
          <a:p>
            <a:r>
              <a:rPr lang="en-GB" sz="2100" dirty="0" smtClean="0"/>
              <a:t>A capacity database is needed for the future pan-European intra-day trading.</a:t>
            </a:r>
          </a:p>
          <a:p>
            <a:r>
              <a:rPr lang="en-GB" sz="2100" dirty="0" smtClean="0"/>
              <a:t>The database will inform traders and trading platforms on the intra-day capacity between the price zones</a:t>
            </a:r>
          </a:p>
          <a:p>
            <a:pPr lvl="1"/>
            <a:r>
              <a:rPr lang="en-GB" sz="2100" i="1" dirty="0" smtClean="0"/>
              <a:t>For example: the database will inform whether it’s possible to trade 10 MWh from Northern Sweden to France</a:t>
            </a:r>
            <a:r>
              <a:rPr lang="en-GB" sz="2100" dirty="0" smtClean="0"/>
              <a:t>.</a:t>
            </a:r>
          </a:p>
          <a:p>
            <a:r>
              <a:rPr lang="en-GB" sz="2100" dirty="0" smtClean="0"/>
              <a:t>The establishment and operation of the database is a monopoly task</a:t>
            </a:r>
          </a:p>
          <a:p>
            <a:pPr lvl="1"/>
            <a:r>
              <a:rPr lang="en-GB" sz="2100" dirty="0" smtClean="0"/>
              <a:t>Just as grid building and grid operation are monopoly tasks.</a:t>
            </a:r>
          </a:p>
          <a:p>
            <a:r>
              <a:rPr lang="en-GB" sz="2100" dirty="0" smtClean="0"/>
              <a:t>However, usage of the database for trading is a commercial task</a:t>
            </a:r>
          </a:p>
          <a:p>
            <a:pPr lvl="1"/>
            <a:r>
              <a:rPr lang="en-GB" sz="2100" dirty="0" smtClean="0"/>
              <a:t>Just as the market players’ usage of the grid is commercial.</a:t>
            </a:r>
          </a:p>
          <a:p>
            <a:r>
              <a:rPr lang="en-GB" sz="2100" dirty="0" smtClean="0">
                <a:solidFill>
                  <a:srgbClr val="CC0000"/>
                </a:solidFill>
              </a:rPr>
              <a:t>Therefore, we need a separation of the monopoly and the commercial tasks</a:t>
            </a:r>
          </a:p>
          <a:p>
            <a:pPr lvl="1"/>
            <a:r>
              <a:rPr lang="en-GB" sz="2100" dirty="0" smtClean="0"/>
              <a:t>Similar to the separation we have for the grid.</a:t>
            </a:r>
            <a:endParaRPr lang="en-GB" sz="21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12,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19461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DBABFDF4-34FF-4B50-824F-6BE222BA2521}" type="slidenum">
              <a:rPr lang="en-GB" smtClean="0"/>
              <a:pPr defTabSz="762000"/>
              <a:t>20</a:t>
            </a:fld>
            <a:endParaRPr lang="en-GB" dirty="0" smtClean="0"/>
          </a:p>
        </p:txBody>
      </p:sp>
      <p:sp>
        <p:nvSpPr>
          <p:cNvPr id="19462" name="Tekstboks 98"/>
          <p:cNvSpPr txBox="1">
            <a:spLocks noChangeArrowheads="1"/>
          </p:cNvSpPr>
          <p:nvPr/>
        </p:nvSpPr>
        <p:spPr bwMode="auto">
          <a:xfrm>
            <a:off x="115044" y="1931094"/>
            <a:ext cx="966161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aph@copenhageneconomics.com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  <p:pic>
        <p:nvPicPr>
          <p:cNvPr id="6" name="Picture 2" descr="C:\Users\andersho\AppData\Local\Microsoft\Windows\Temporary Internet Files\Content.Outlook\39VGY09O\CE_logo_DK_Medium_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7" y="17579"/>
            <a:ext cx="1783080" cy="6272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pe 146"/>
          <p:cNvGrpSpPr/>
          <p:nvPr/>
        </p:nvGrpSpPr>
        <p:grpSpPr>
          <a:xfrm>
            <a:off x="217718" y="602351"/>
            <a:ext cx="2408452" cy="4195717"/>
            <a:chOff x="217718" y="602351"/>
            <a:chExt cx="2408452" cy="4195717"/>
          </a:xfrm>
        </p:grpSpPr>
        <p:grpSp>
          <p:nvGrpSpPr>
            <p:cNvPr id="126" name="Gruppe 125"/>
            <p:cNvGrpSpPr/>
            <p:nvPr/>
          </p:nvGrpSpPr>
          <p:grpSpPr>
            <a:xfrm flipH="1">
              <a:off x="936184" y="3948756"/>
              <a:ext cx="1689986" cy="849312"/>
              <a:chOff x="7257143" y="2932766"/>
              <a:chExt cx="1689986" cy="849312"/>
            </a:xfrm>
          </p:grpSpPr>
          <p:sp>
            <p:nvSpPr>
              <p:cNvPr id="127" name="Kombinationstegning 126"/>
              <p:cNvSpPr/>
              <p:nvPr/>
            </p:nvSpPr>
            <p:spPr bwMode="auto">
              <a:xfrm>
                <a:off x="7257143" y="3217333"/>
                <a:ext cx="885371" cy="370114"/>
              </a:xfrm>
              <a:custGeom>
                <a:avLst/>
                <a:gdLst>
                  <a:gd name="connsiteX0" fmla="*/ 885371 w 885371"/>
                  <a:gd name="connsiteY0" fmla="*/ 106438 h 370114"/>
                  <a:gd name="connsiteX1" fmla="*/ 682171 w 885371"/>
                  <a:gd name="connsiteY1" fmla="*/ 353181 h 370114"/>
                  <a:gd name="connsiteX2" fmla="*/ 304800 w 885371"/>
                  <a:gd name="connsiteY2" fmla="*/ 4838 h 370114"/>
                  <a:gd name="connsiteX3" fmla="*/ 0 w 885371"/>
                  <a:gd name="connsiteY3" fmla="*/ 324153 h 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371" h="370114">
                    <a:moveTo>
                      <a:pt x="885371" y="106438"/>
                    </a:moveTo>
                    <a:cubicBezTo>
                      <a:pt x="832152" y="238276"/>
                      <a:pt x="778933" y="370114"/>
                      <a:pt x="682171" y="353181"/>
                    </a:cubicBezTo>
                    <a:cubicBezTo>
                      <a:pt x="585409" y="336248"/>
                      <a:pt x="418495" y="9676"/>
                      <a:pt x="304800" y="4838"/>
                    </a:cubicBezTo>
                    <a:cubicBezTo>
                      <a:pt x="191105" y="0"/>
                      <a:pt x="95552" y="162076"/>
                      <a:pt x="0" y="324153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128" name="Gruppe 127"/>
              <p:cNvGrpSpPr/>
              <p:nvPr/>
            </p:nvGrpSpPr>
            <p:grpSpPr>
              <a:xfrm>
                <a:off x="8004152" y="2932766"/>
                <a:ext cx="942977" cy="849312"/>
                <a:chOff x="7857443" y="2967492"/>
                <a:chExt cx="942977" cy="849312"/>
              </a:xfrm>
            </p:grpSpPr>
            <p:grpSp>
              <p:nvGrpSpPr>
                <p:cNvPr id="129" name="Gruppe 128"/>
                <p:cNvGrpSpPr>
                  <a:grpSpLocks noChangeAspect="1"/>
                </p:cNvGrpSpPr>
                <p:nvPr/>
              </p:nvGrpSpPr>
              <p:grpSpPr>
                <a:xfrm>
                  <a:off x="7857443" y="3013076"/>
                  <a:ext cx="532765" cy="521971"/>
                  <a:chOff x="3024188" y="5553072"/>
                  <a:chExt cx="1331913" cy="1304928"/>
                </a:xfrm>
              </p:grpSpPr>
              <p:sp>
                <p:nvSpPr>
                  <p:cNvPr id="137" name="Freeform 30"/>
                  <p:cNvSpPr>
                    <a:spLocks/>
                  </p:cNvSpPr>
                  <p:nvPr/>
                </p:nvSpPr>
                <p:spPr bwMode="auto">
                  <a:xfrm>
                    <a:off x="3030538" y="6107112"/>
                    <a:ext cx="971550" cy="733425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0" y="58"/>
                      </a:cxn>
                      <a:cxn ang="0">
                        <a:pos x="37" y="107"/>
                      </a:cxn>
                      <a:cxn ang="0">
                        <a:pos x="133" y="226"/>
                      </a:cxn>
                      <a:cxn ang="0">
                        <a:pos x="171" y="269"/>
                      </a:cxn>
                      <a:cxn ang="0">
                        <a:pos x="207" y="331"/>
                      </a:cxn>
                      <a:cxn ang="0">
                        <a:pos x="233" y="354"/>
                      </a:cxn>
                      <a:cxn ang="0">
                        <a:pos x="267" y="365"/>
                      </a:cxn>
                      <a:cxn ang="0">
                        <a:pos x="295" y="395"/>
                      </a:cxn>
                      <a:cxn ang="0">
                        <a:pos x="340" y="407"/>
                      </a:cxn>
                      <a:cxn ang="0">
                        <a:pos x="437" y="427"/>
                      </a:cxn>
                      <a:cxn ang="0">
                        <a:pos x="603" y="462"/>
                      </a:cxn>
                      <a:cxn ang="0">
                        <a:pos x="604" y="454"/>
                      </a:cxn>
                      <a:cxn ang="0">
                        <a:pos x="606" y="441"/>
                      </a:cxn>
                      <a:cxn ang="0">
                        <a:pos x="612" y="429"/>
                      </a:cxn>
                      <a:cxn ang="0">
                        <a:pos x="552" y="400"/>
                      </a:cxn>
                      <a:cxn ang="0">
                        <a:pos x="475" y="371"/>
                      </a:cxn>
                      <a:cxn ang="0">
                        <a:pos x="389" y="346"/>
                      </a:cxn>
                      <a:cxn ang="0">
                        <a:pos x="314" y="341"/>
                      </a:cxn>
                      <a:cxn ang="0">
                        <a:pos x="264" y="329"/>
                      </a:cxn>
                      <a:cxn ang="0">
                        <a:pos x="229" y="268"/>
                      </a:cxn>
                      <a:cxn ang="0">
                        <a:pos x="164" y="183"/>
                      </a:cxn>
                      <a:cxn ang="0">
                        <a:pos x="96" y="99"/>
                      </a:cxn>
                      <a:cxn ang="0">
                        <a:pos x="49" y="45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612" h="462">
                        <a:moveTo>
                          <a:pt x="18" y="0"/>
                        </a:moveTo>
                        <a:lnTo>
                          <a:pt x="0" y="58"/>
                        </a:lnTo>
                        <a:lnTo>
                          <a:pt x="37" y="107"/>
                        </a:lnTo>
                        <a:lnTo>
                          <a:pt x="133" y="226"/>
                        </a:lnTo>
                        <a:lnTo>
                          <a:pt x="171" y="269"/>
                        </a:lnTo>
                        <a:lnTo>
                          <a:pt x="207" y="331"/>
                        </a:lnTo>
                        <a:lnTo>
                          <a:pt x="233" y="354"/>
                        </a:lnTo>
                        <a:lnTo>
                          <a:pt x="267" y="365"/>
                        </a:lnTo>
                        <a:lnTo>
                          <a:pt x="295" y="395"/>
                        </a:lnTo>
                        <a:lnTo>
                          <a:pt x="340" y="407"/>
                        </a:lnTo>
                        <a:lnTo>
                          <a:pt x="437" y="427"/>
                        </a:lnTo>
                        <a:lnTo>
                          <a:pt x="603" y="462"/>
                        </a:lnTo>
                        <a:lnTo>
                          <a:pt x="604" y="454"/>
                        </a:lnTo>
                        <a:lnTo>
                          <a:pt x="606" y="441"/>
                        </a:lnTo>
                        <a:lnTo>
                          <a:pt x="612" y="429"/>
                        </a:lnTo>
                        <a:lnTo>
                          <a:pt x="552" y="400"/>
                        </a:lnTo>
                        <a:lnTo>
                          <a:pt x="475" y="371"/>
                        </a:lnTo>
                        <a:lnTo>
                          <a:pt x="389" y="346"/>
                        </a:lnTo>
                        <a:lnTo>
                          <a:pt x="314" y="341"/>
                        </a:lnTo>
                        <a:lnTo>
                          <a:pt x="264" y="329"/>
                        </a:lnTo>
                        <a:lnTo>
                          <a:pt x="229" y="268"/>
                        </a:lnTo>
                        <a:lnTo>
                          <a:pt x="164" y="183"/>
                        </a:lnTo>
                        <a:lnTo>
                          <a:pt x="96" y="99"/>
                        </a:lnTo>
                        <a:lnTo>
                          <a:pt x="49" y="45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8" name="Freeform 31"/>
                  <p:cNvSpPr>
                    <a:spLocks/>
                  </p:cNvSpPr>
                  <p:nvPr/>
                </p:nvSpPr>
                <p:spPr bwMode="auto">
                  <a:xfrm>
                    <a:off x="3048001" y="5567362"/>
                    <a:ext cx="1293813" cy="1263650"/>
                  </a:xfrm>
                  <a:custGeom>
                    <a:avLst/>
                    <a:gdLst/>
                    <a:ahLst/>
                    <a:cxnLst>
                      <a:cxn ang="0">
                        <a:pos x="225" y="621"/>
                      </a:cxn>
                      <a:cxn ang="0">
                        <a:pos x="201" y="586"/>
                      </a:cxn>
                      <a:cxn ang="0">
                        <a:pos x="163" y="533"/>
                      </a:cxn>
                      <a:cxn ang="0">
                        <a:pos x="119" y="484"/>
                      </a:cxn>
                      <a:cxn ang="0">
                        <a:pos x="65" y="418"/>
                      </a:cxn>
                      <a:cxn ang="0">
                        <a:pos x="22" y="354"/>
                      </a:cxn>
                      <a:cxn ang="0">
                        <a:pos x="0" y="349"/>
                      </a:cxn>
                      <a:cxn ang="0">
                        <a:pos x="11" y="327"/>
                      </a:cxn>
                      <a:cxn ang="0">
                        <a:pos x="65" y="282"/>
                      </a:cxn>
                      <a:cxn ang="0">
                        <a:pos x="102" y="234"/>
                      </a:cxn>
                      <a:cxn ang="0">
                        <a:pos x="137" y="171"/>
                      </a:cxn>
                      <a:cxn ang="0">
                        <a:pos x="168" y="125"/>
                      </a:cxn>
                      <a:cxn ang="0">
                        <a:pos x="199" y="72"/>
                      </a:cxn>
                      <a:cxn ang="0">
                        <a:pos x="221" y="41"/>
                      </a:cxn>
                      <a:cxn ang="0">
                        <a:pos x="252" y="4"/>
                      </a:cxn>
                      <a:cxn ang="0">
                        <a:pos x="274" y="0"/>
                      </a:cxn>
                      <a:cxn ang="0">
                        <a:pos x="340" y="66"/>
                      </a:cxn>
                      <a:cxn ang="0">
                        <a:pos x="386" y="117"/>
                      </a:cxn>
                      <a:cxn ang="0">
                        <a:pos x="421" y="163"/>
                      </a:cxn>
                      <a:cxn ang="0">
                        <a:pos x="450" y="213"/>
                      </a:cxn>
                      <a:cxn ang="0">
                        <a:pos x="474" y="263"/>
                      </a:cxn>
                      <a:cxn ang="0">
                        <a:pos x="490" y="305"/>
                      </a:cxn>
                      <a:cxn ang="0">
                        <a:pos x="594" y="307"/>
                      </a:cxn>
                      <a:cxn ang="0">
                        <a:pos x="691" y="311"/>
                      </a:cxn>
                      <a:cxn ang="0">
                        <a:pos x="766" y="318"/>
                      </a:cxn>
                      <a:cxn ang="0">
                        <a:pos x="815" y="338"/>
                      </a:cxn>
                      <a:cxn ang="0">
                        <a:pos x="815" y="380"/>
                      </a:cxn>
                      <a:cxn ang="0">
                        <a:pos x="750" y="506"/>
                      </a:cxn>
                      <a:cxn ang="0">
                        <a:pos x="691" y="624"/>
                      </a:cxn>
                      <a:cxn ang="0">
                        <a:pos x="590" y="796"/>
                      </a:cxn>
                      <a:cxn ang="0">
                        <a:pos x="571" y="750"/>
                      </a:cxn>
                      <a:cxn ang="0">
                        <a:pos x="516" y="731"/>
                      </a:cxn>
                      <a:cxn ang="0">
                        <a:pos x="435" y="708"/>
                      </a:cxn>
                      <a:cxn ang="0">
                        <a:pos x="369" y="687"/>
                      </a:cxn>
                      <a:cxn ang="0">
                        <a:pos x="309" y="679"/>
                      </a:cxn>
                      <a:cxn ang="0">
                        <a:pos x="256" y="685"/>
                      </a:cxn>
                      <a:cxn ang="0">
                        <a:pos x="225" y="621"/>
                      </a:cxn>
                    </a:cxnLst>
                    <a:rect l="0" t="0" r="r" b="b"/>
                    <a:pathLst>
                      <a:path w="815" h="796">
                        <a:moveTo>
                          <a:pt x="225" y="621"/>
                        </a:moveTo>
                        <a:lnTo>
                          <a:pt x="201" y="586"/>
                        </a:lnTo>
                        <a:lnTo>
                          <a:pt x="163" y="533"/>
                        </a:lnTo>
                        <a:lnTo>
                          <a:pt x="119" y="484"/>
                        </a:lnTo>
                        <a:lnTo>
                          <a:pt x="65" y="418"/>
                        </a:lnTo>
                        <a:lnTo>
                          <a:pt x="22" y="354"/>
                        </a:lnTo>
                        <a:lnTo>
                          <a:pt x="0" y="349"/>
                        </a:lnTo>
                        <a:lnTo>
                          <a:pt x="11" y="327"/>
                        </a:lnTo>
                        <a:lnTo>
                          <a:pt x="65" y="282"/>
                        </a:lnTo>
                        <a:lnTo>
                          <a:pt x="102" y="234"/>
                        </a:lnTo>
                        <a:lnTo>
                          <a:pt x="137" y="171"/>
                        </a:lnTo>
                        <a:lnTo>
                          <a:pt x="168" y="125"/>
                        </a:lnTo>
                        <a:lnTo>
                          <a:pt x="199" y="72"/>
                        </a:lnTo>
                        <a:lnTo>
                          <a:pt x="221" y="41"/>
                        </a:lnTo>
                        <a:lnTo>
                          <a:pt x="252" y="4"/>
                        </a:lnTo>
                        <a:lnTo>
                          <a:pt x="274" y="0"/>
                        </a:lnTo>
                        <a:lnTo>
                          <a:pt x="340" y="66"/>
                        </a:lnTo>
                        <a:lnTo>
                          <a:pt x="386" y="117"/>
                        </a:lnTo>
                        <a:lnTo>
                          <a:pt x="421" y="163"/>
                        </a:lnTo>
                        <a:lnTo>
                          <a:pt x="450" y="213"/>
                        </a:lnTo>
                        <a:lnTo>
                          <a:pt x="474" y="263"/>
                        </a:lnTo>
                        <a:lnTo>
                          <a:pt x="490" y="305"/>
                        </a:lnTo>
                        <a:lnTo>
                          <a:pt x="594" y="307"/>
                        </a:lnTo>
                        <a:lnTo>
                          <a:pt x="691" y="311"/>
                        </a:lnTo>
                        <a:lnTo>
                          <a:pt x="766" y="318"/>
                        </a:lnTo>
                        <a:lnTo>
                          <a:pt x="815" y="338"/>
                        </a:lnTo>
                        <a:lnTo>
                          <a:pt x="815" y="380"/>
                        </a:lnTo>
                        <a:lnTo>
                          <a:pt x="750" y="506"/>
                        </a:lnTo>
                        <a:lnTo>
                          <a:pt x="691" y="624"/>
                        </a:lnTo>
                        <a:lnTo>
                          <a:pt x="590" y="796"/>
                        </a:lnTo>
                        <a:lnTo>
                          <a:pt x="571" y="750"/>
                        </a:lnTo>
                        <a:lnTo>
                          <a:pt x="516" y="731"/>
                        </a:lnTo>
                        <a:lnTo>
                          <a:pt x="435" y="708"/>
                        </a:lnTo>
                        <a:lnTo>
                          <a:pt x="369" y="687"/>
                        </a:lnTo>
                        <a:lnTo>
                          <a:pt x="309" y="679"/>
                        </a:lnTo>
                        <a:lnTo>
                          <a:pt x="256" y="685"/>
                        </a:lnTo>
                        <a:lnTo>
                          <a:pt x="225" y="621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9" name="Freeform 32"/>
                  <p:cNvSpPr>
                    <a:spLocks/>
                  </p:cNvSpPr>
                  <p:nvPr/>
                </p:nvSpPr>
                <p:spPr bwMode="auto">
                  <a:xfrm>
                    <a:off x="3221038" y="5697537"/>
                    <a:ext cx="469900" cy="671513"/>
                  </a:xfrm>
                  <a:custGeom>
                    <a:avLst/>
                    <a:gdLst/>
                    <a:ahLst/>
                    <a:cxnLst>
                      <a:cxn ang="0">
                        <a:pos x="0" y="250"/>
                      </a:cxn>
                      <a:cxn ang="0">
                        <a:pos x="75" y="134"/>
                      </a:cxn>
                      <a:cxn ang="0">
                        <a:pos x="129" y="54"/>
                      </a:cxn>
                      <a:cxn ang="0">
                        <a:pos x="156" y="0"/>
                      </a:cxn>
                      <a:cxn ang="0">
                        <a:pos x="176" y="0"/>
                      </a:cxn>
                      <a:cxn ang="0">
                        <a:pos x="248" y="85"/>
                      </a:cxn>
                      <a:cxn ang="0">
                        <a:pos x="296" y="168"/>
                      </a:cxn>
                      <a:cxn ang="0">
                        <a:pos x="292" y="199"/>
                      </a:cxn>
                      <a:cxn ang="0">
                        <a:pos x="233" y="287"/>
                      </a:cxn>
                      <a:cxn ang="0">
                        <a:pos x="183" y="368"/>
                      </a:cxn>
                      <a:cxn ang="0">
                        <a:pos x="131" y="423"/>
                      </a:cxn>
                      <a:cxn ang="0">
                        <a:pos x="83" y="373"/>
                      </a:cxn>
                      <a:cxn ang="0">
                        <a:pos x="19" y="268"/>
                      </a:cxn>
                      <a:cxn ang="0">
                        <a:pos x="0" y="250"/>
                      </a:cxn>
                    </a:cxnLst>
                    <a:rect l="0" t="0" r="r" b="b"/>
                    <a:pathLst>
                      <a:path w="296" h="423">
                        <a:moveTo>
                          <a:pt x="0" y="250"/>
                        </a:moveTo>
                        <a:lnTo>
                          <a:pt x="75" y="134"/>
                        </a:lnTo>
                        <a:lnTo>
                          <a:pt x="129" y="54"/>
                        </a:lnTo>
                        <a:lnTo>
                          <a:pt x="156" y="0"/>
                        </a:lnTo>
                        <a:lnTo>
                          <a:pt x="176" y="0"/>
                        </a:lnTo>
                        <a:lnTo>
                          <a:pt x="248" y="85"/>
                        </a:lnTo>
                        <a:lnTo>
                          <a:pt x="296" y="168"/>
                        </a:lnTo>
                        <a:lnTo>
                          <a:pt x="292" y="199"/>
                        </a:lnTo>
                        <a:lnTo>
                          <a:pt x="233" y="287"/>
                        </a:lnTo>
                        <a:lnTo>
                          <a:pt x="183" y="368"/>
                        </a:lnTo>
                        <a:lnTo>
                          <a:pt x="131" y="423"/>
                        </a:lnTo>
                        <a:lnTo>
                          <a:pt x="83" y="373"/>
                        </a:lnTo>
                        <a:lnTo>
                          <a:pt x="19" y="268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40" name="Freeform 33"/>
                  <p:cNvSpPr>
                    <a:spLocks/>
                  </p:cNvSpPr>
                  <p:nvPr/>
                </p:nvSpPr>
                <p:spPr bwMode="auto">
                  <a:xfrm>
                    <a:off x="3433763" y="6034087"/>
                    <a:ext cx="922338" cy="823913"/>
                  </a:xfrm>
                  <a:custGeom>
                    <a:avLst/>
                    <a:gdLst/>
                    <a:ahLst/>
                    <a:cxnLst>
                      <a:cxn ang="0">
                        <a:pos x="447" y="7"/>
                      </a:cxn>
                      <a:cxn ang="0">
                        <a:pos x="570" y="31"/>
                      </a:cxn>
                      <a:cxn ang="0">
                        <a:pos x="581" y="77"/>
                      </a:cxn>
                      <a:cxn ang="0">
                        <a:pos x="570" y="127"/>
                      </a:cxn>
                      <a:cxn ang="0">
                        <a:pos x="485" y="283"/>
                      </a:cxn>
                      <a:cxn ang="0">
                        <a:pos x="419" y="408"/>
                      </a:cxn>
                      <a:cxn ang="0">
                        <a:pos x="355" y="514"/>
                      </a:cxn>
                      <a:cxn ang="0">
                        <a:pos x="248" y="499"/>
                      </a:cxn>
                      <a:cxn ang="0">
                        <a:pos x="72" y="461"/>
                      </a:cxn>
                      <a:cxn ang="0">
                        <a:pos x="0" y="411"/>
                      </a:cxn>
                      <a:cxn ang="0">
                        <a:pos x="26" y="410"/>
                      </a:cxn>
                      <a:cxn ang="0">
                        <a:pos x="88" y="446"/>
                      </a:cxn>
                      <a:cxn ang="0">
                        <a:pos x="184" y="464"/>
                      </a:cxn>
                      <a:cxn ang="0">
                        <a:pos x="295" y="488"/>
                      </a:cxn>
                      <a:cxn ang="0">
                        <a:pos x="328" y="481"/>
                      </a:cxn>
                      <a:cxn ang="0">
                        <a:pos x="238" y="433"/>
                      </a:cxn>
                      <a:cxn ang="0">
                        <a:pos x="119" y="399"/>
                      </a:cxn>
                      <a:cxn ang="0">
                        <a:pos x="39" y="392"/>
                      </a:cxn>
                      <a:cxn ang="0">
                        <a:pos x="8" y="384"/>
                      </a:cxn>
                      <a:cxn ang="0">
                        <a:pos x="31" y="372"/>
                      </a:cxn>
                      <a:cxn ang="0">
                        <a:pos x="119" y="381"/>
                      </a:cxn>
                      <a:cxn ang="0">
                        <a:pos x="215" y="410"/>
                      </a:cxn>
                      <a:cxn ang="0">
                        <a:pos x="310" y="442"/>
                      </a:cxn>
                      <a:cxn ang="0">
                        <a:pos x="348" y="452"/>
                      </a:cxn>
                      <a:cxn ang="0">
                        <a:pos x="401" y="375"/>
                      </a:cxn>
                      <a:cxn ang="0">
                        <a:pos x="470" y="254"/>
                      </a:cxn>
                      <a:cxn ang="0">
                        <a:pos x="528" y="127"/>
                      </a:cxn>
                      <a:cxn ang="0">
                        <a:pos x="554" y="54"/>
                      </a:cxn>
                      <a:cxn ang="0">
                        <a:pos x="534" y="33"/>
                      </a:cxn>
                      <a:cxn ang="0">
                        <a:pos x="443" y="20"/>
                      </a:cxn>
                      <a:cxn ang="0">
                        <a:pos x="303" y="15"/>
                      </a:cxn>
                      <a:cxn ang="0">
                        <a:pos x="257" y="0"/>
                      </a:cxn>
                    </a:cxnLst>
                    <a:rect l="0" t="0" r="r" b="b"/>
                    <a:pathLst>
                      <a:path w="581" h="519">
                        <a:moveTo>
                          <a:pt x="257" y="0"/>
                        </a:moveTo>
                        <a:lnTo>
                          <a:pt x="447" y="7"/>
                        </a:lnTo>
                        <a:lnTo>
                          <a:pt x="538" y="18"/>
                        </a:lnTo>
                        <a:lnTo>
                          <a:pt x="570" y="31"/>
                        </a:lnTo>
                        <a:lnTo>
                          <a:pt x="578" y="45"/>
                        </a:lnTo>
                        <a:lnTo>
                          <a:pt x="581" y="77"/>
                        </a:lnTo>
                        <a:lnTo>
                          <a:pt x="578" y="107"/>
                        </a:lnTo>
                        <a:lnTo>
                          <a:pt x="570" y="127"/>
                        </a:lnTo>
                        <a:lnTo>
                          <a:pt x="524" y="207"/>
                        </a:lnTo>
                        <a:lnTo>
                          <a:pt x="485" y="283"/>
                        </a:lnTo>
                        <a:lnTo>
                          <a:pt x="454" y="337"/>
                        </a:lnTo>
                        <a:lnTo>
                          <a:pt x="419" y="408"/>
                        </a:lnTo>
                        <a:lnTo>
                          <a:pt x="382" y="472"/>
                        </a:lnTo>
                        <a:lnTo>
                          <a:pt x="355" y="514"/>
                        </a:lnTo>
                        <a:lnTo>
                          <a:pt x="335" y="519"/>
                        </a:lnTo>
                        <a:lnTo>
                          <a:pt x="248" y="499"/>
                        </a:lnTo>
                        <a:lnTo>
                          <a:pt x="156" y="475"/>
                        </a:lnTo>
                        <a:lnTo>
                          <a:pt x="72" y="461"/>
                        </a:lnTo>
                        <a:lnTo>
                          <a:pt x="22" y="438"/>
                        </a:lnTo>
                        <a:lnTo>
                          <a:pt x="0" y="411"/>
                        </a:lnTo>
                        <a:lnTo>
                          <a:pt x="15" y="395"/>
                        </a:lnTo>
                        <a:lnTo>
                          <a:pt x="26" y="410"/>
                        </a:lnTo>
                        <a:lnTo>
                          <a:pt x="50" y="433"/>
                        </a:lnTo>
                        <a:lnTo>
                          <a:pt x="88" y="446"/>
                        </a:lnTo>
                        <a:lnTo>
                          <a:pt x="137" y="453"/>
                        </a:lnTo>
                        <a:lnTo>
                          <a:pt x="184" y="464"/>
                        </a:lnTo>
                        <a:lnTo>
                          <a:pt x="241" y="477"/>
                        </a:lnTo>
                        <a:lnTo>
                          <a:pt x="295" y="488"/>
                        </a:lnTo>
                        <a:lnTo>
                          <a:pt x="331" y="495"/>
                        </a:lnTo>
                        <a:lnTo>
                          <a:pt x="328" y="481"/>
                        </a:lnTo>
                        <a:lnTo>
                          <a:pt x="301" y="457"/>
                        </a:lnTo>
                        <a:lnTo>
                          <a:pt x="238" y="433"/>
                        </a:lnTo>
                        <a:lnTo>
                          <a:pt x="172" y="414"/>
                        </a:lnTo>
                        <a:lnTo>
                          <a:pt x="119" y="399"/>
                        </a:lnTo>
                        <a:lnTo>
                          <a:pt x="84" y="395"/>
                        </a:lnTo>
                        <a:lnTo>
                          <a:pt x="39" y="392"/>
                        </a:lnTo>
                        <a:lnTo>
                          <a:pt x="22" y="388"/>
                        </a:lnTo>
                        <a:lnTo>
                          <a:pt x="8" y="384"/>
                        </a:lnTo>
                        <a:lnTo>
                          <a:pt x="15" y="372"/>
                        </a:lnTo>
                        <a:lnTo>
                          <a:pt x="31" y="372"/>
                        </a:lnTo>
                        <a:lnTo>
                          <a:pt x="81" y="375"/>
                        </a:lnTo>
                        <a:lnTo>
                          <a:pt x="119" y="381"/>
                        </a:lnTo>
                        <a:lnTo>
                          <a:pt x="157" y="392"/>
                        </a:lnTo>
                        <a:lnTo>
                          <a:pt x="215" y="410"/>
                        </a:lnTo>
                        <a:lnTo>
                          <a:pt x="259" y="423"/>
                        </a:lnTo>
                        <a:lnTo>
                          <a:pt x="310" y="442"/>
                        </a:lnTo>
                        <a:lnTo>
                          <a:pt x="331" y="453"/>
                        </a:lnTo>
                        <a:lnTo>
                          <a:pt x="348" y="452"/>
                        </a:lnTo>
                        <a:lnTo>
                          <a:pt x="370" y="426"/>
                        </a:lnTo>
                        <a:lnTo>
                          <a:pt x="401" y="375"/>
                        </a:lnTo>
                        <a:lnTo>
                          <a:pt x="443" y="312"/>
                        </a:lnTo>
                        <a:lnTo>
                          <a:pt x="470" y="254"/>
                        </a:lnTo>
                        <a:lnTo>
                          <a:pt x="505" y="185"/>
                        </a:lnTo>
                        <a:lnTo>
                          <a:pt x="528" y="127"/>
                        </a:lnTo>
                        <a:lnTo>
                          <a:pt x="549" y="81"/>
                        </a:lnTo>
                        <a:lnTo>
                          <a:pt x="554" y="54"/>
                        </a:lnTo>
                        <a:lnTo>
                          <a:pt x="551" y="42"/>
                        </a:lnTo>
                        <a:lnTo>
                          <a:pt x="534" y="33"/>
                        </a:lnTo>
                        <a:lnTo>
                          <a:pt x="490" y="27"/>
                        </a:lnTo>
                        <a:lnTo>
                          <a:pt x="443" y="20"/>
                        </a:lnTo>
                        <a:lnTo>
                          <a:pt x="381" y="20"/>
                        </a:lnTo>
                        <a:lnTo>
                          <a:pt x="303" y="15"/>
                        </a:lnTo>
                        <a:lnTo>
                          <a:pt x="230" y="20"/>
                        </a:lnTo>
                        <a:lnTo>
                          <a:pt x="2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41" name="Freeform 34"/>
                  <p:cNvSpPr>
                    <a:spLocks/>
                  </p:cNvSpPr>
                  <p:nvPr/>
                </p:nvSpPr>
                <p:spPr bwMode="auto">
                  <a:xfrm>
                    <a:off x="3657601" y="6148387"/>
                    <a:ext cx="446088" cy="381000"/>
                  </a:xfrm>
                  <a:custGeom>
                    <a:avLst/>
                    <a:gdLst/>
                    <a:ahLst/>
                    <a:cxnLst>
                      <a:cxn ang="0">
                        <a:pos x="54" y="201"/>
                      </a:cxn>
                      <a:cxn ang="0">
                        <a:pos x="80" y="162"/>
                      </a:cxn>
                      <a:cxn ang="0">
                        <a:pos x="41" y="152"/>
                      </a:cxn>
                      <a:cxn ang="0">
                        <a:pos x="50" y="135"/>
                      </a:cxn>
                      <a:cxn ang="0">
                        <a:pos x="81" y="143"/>
                      </a:cxn>
                      <a:cxn ang="0">
                        <a:pos x="111" y="90"/>
                      </a:cxn>
                      <a:cxn ang="0">
                        <a:pos x="77" y="84"/>
                      </a:cxn>
                      <a:cxn ang="0">
                        <a:pos x="88" y="69"/>
                      </a:cxn>
                      <a:cxn ang="0">
                        <a:pos x="122" y="73"/>
                      </a:cxn>
                      <a:cxn ang="0">
                        <a:pos x="161" y="0"/>
                      </a:cxn>
                      <a:cxn ang="0">
                        <a:pos x="174" y="8"/>
                      </a:cxn>
                      <a:cxn ang="0">
                        <a:pos x="136" y="82"/>
                      </a:cxn>
                      <a:cxn ang="0">
                        <a:pos x="281" y="98"/>
                      </a:cxn>
                      <a:cxn ang="0">
                        <a:pos x="270" y="112"/>
                      </a:cxn>
                      <a:cxn ang="0">
                        <a:pos x="127" y="96"/>
                      </a:cxn>
                      <a:cxn ang="0">
                        <a:pos x="99" y="143"/>
                      </a:cxn>
                      <a:cxn ang="0">
                        <a:pos x="242" y="162"/>
                      </a:cxn>
                      <a:cxn ang="0">
                        <a:pos x="226" y="180"/>
                      </a:cxn>
                      <a:cxn ang="0">
                        <a:pos x="93" y="156"/>
                      </a:cxn>
                      <a:cxn ang="0">
                        <a:pos x="68" y="203"/>
                      </a:cxn>
                      <a:cxn ang="0">
                        <a:pos x="187" y="225"/>
                      </a:cxn>
                      <a:cxn ang="0">
                        <a:pos x="181" y="240"/>
                      </a:cxn>
                      <a:cxn ang="0">
                        <a:pos x="0" y="210"/>
                      </a:cxn>
                      <a:cxn ang="0">
                        <a:pos x="7" y="191"/>
                      </a:cxn>
                      <a:cxn ang="0">
                        <a:pos x="54" y="201"/>
                      </a:cxn>
                    </a:cxnLst>
                    <a:rect l="0" t="0" r="r" b="b"/>
                    <a:pathLst>
                      <a:path w="281" h="240">
                        <a:moveTo>
                          <a:pt x="54" y="201"/>
                        </a:moveTo>
                        <a:lnTo>
                          <a:pt x="80" y="162"/>
                        </a:lnTo>
                        <a:lnTo>
                          <a:pt x="41" y="152"/>
                        </a:lnTo>
                        <a:lnTo>
                          <a:pt x="50" y="135"/>
                        </a:lnTo>
                        <a:lnTo>
                          <a:pt x="81" y="143"/>
                        </a:lnTo>
                        <a:lnTo>
                          <a:pt x="111" y="90"/>
                        </a:lnTo>
                        <a:lnTo>
                          <a:pt x="77" y="84"/>
                        </a:lnTo>
                        <a:lnTo>
                          <a:pt x="88" y="69"/>
                        </a:lnTo>
                        <a:lnTo>
                          <a:pt x="122" y="73"/>
                        </a:lnTo>
                        <a:lnTo>
                          <a:pt x="161" y="0"/>
                        </a:lnTo>
                        <a:lnTo>
                          <a:pt x="174" y="8"/>
                        </a:lnTo>
                        <a:lnTo>
                          <a:pt x="136" y="82"/>
                        </a:lnTo>
                        <a:lnTo>
                          <a:pt x="281" y="98"/>
                        </a:lnTo>
                        <a:lnTo>
                          <a:pt x="270" y="112"/>
                        </a:lnTo>
                        <a:lnTo>
                          <a:pt x="127" y="96"/>
                        </a:lnTo>
                        <a:lnTo>
                          <a:pt x="99" y="143"/>
                        </a:lnTo>
                        <a:lnTo>
                          <a:pt x="242" y="162"/>
                        </a:lnTo>
                        <a:lnTo>
                          <a:pt x="226" y="180"/>
                        </a:lnTo>
                        <a:lnTo>
                          <a:pt x="93" y="156"/>
                        </a:lnTo>
                        <a:lnTo>
                          <a:pt x="68" y="203"/>
                        </a:lnTo>
                        <a:lnTo>
                          <a:pt x="187" y="225"/>
                        </a:lnTo>
                        <a:lnTo>
                          <a:pt x="181" y="240"/>
                        </a:lnTo>
                        <a:lnTo>
                          <a:pt x="0" y="210"/>
                        </a:lnTo>
                        <a:lnTo>
                          <a:pt x="7" y="191"/>
                        </a:lnTo>
                        <a:lnTo>
                          <a:pt x="54" y="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42" name="Freeform 35"/>
                  <p:cNvSpPr>
                    <a:spLocks/>
                  </p:cNvSpPr>
                  <p:nvPr/>
                </p:nvSpPr>
                <p:spPr bwMode="auto">
                  <a:xfrm>
                    <a:off x="3778251" y="6162674"/>
                    <a:ext cx="238125" cy="439738"/>
                  </a:xfrm>
                  <a:custGeom>
                    <a:avLst/>
                    <a:gdLst/>
                    <a:ahLst/>
                    <a:cxnLst>
                      <a:cxn ang="0">
                        <a:pos x="0" y="261"/>
                      </a:cxn>
                      <a:cxn ang="0">
                        <a:pos x="96" y="64"/>
                      </a:cxn>
                      <a:cxn ang="0">
                        <a:pos x="136" y="0"/>
                      </a:cxn>
                      <a:cxn ang="0">
                        <a:pos x="150" y="2"/>
                      </a:cxn>
                      <a:cxn ang="0">
                        <a:pos x="90" y="116"/>
                      </a:cxn>
                      <a:cxn ang="0">
                        <a:pos x="49" y="192"/>
                      </a:cxn>
                      <a:cxn ang="0">
                        <a:pos x="12" y="277"/>
                      </a:cxn>
                      <a:cxn ang="0">
                        <a:pos x="0" y="261"/>
                      </a:cxn>
                    </a:cxnLst>
                    <a:rect l="0" t="0" r="r" b="b"/>
                    <a:pathLst>
                      <a:path w="150" h="277">
                        <a:moveTo>
                          <a:pt x="0" y="261"/>
                        </a:moveTo>
                        <a:lnTo>
                          <a:pt x="96" y="64"/>
                        </a:lnTo>
                        <a:lnTo>
                          <a:pt x="136" y="0"/>
                        </a:lnTo>
                        <a:lnTo>
                          <a:pt x="150" y="2"/>
                        </a:lnTo>
                        <a:lnTo>
                          <a:pt x="90" y="116"/>
                        </a:lnTo>
                        <a:lnTo>
                          <a:pt x="49" y="192"/>
                        </a:lnTo>
                        <a:lnTo>
                          <a:pt x="12" y="277"/>
                        </a:lnTo>
                        <a:lnTo>
                          <a:pt x="0" y="2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43" name="Freeform 36"/>
                  <p:cNvSpPr>
                    <a:spLocks/>
                  </p:cNvSpPr>
                  <p:nvPr/>
                </p:nvSpPr>
                <p:spPr bwMode="auto">
                  <a:xfrm>
                    <a:off x="3867151" y="6215062"/>
                    <a:ext cx="211138" cy="381000"/>
                  </a:xfrm>
                  <a:custGeom>
                    <a:avLst/>
                    <a:gdLst/>
                    <a:ahLst/>
                    <a:cxnLst>
                      <a:cxn ang="0">
                        <a:pos x="12" y="213"/>
                      </a:cxn>
                      <a:cxn ang="0">
                        <a:pos x="61" y="116"/>
                      </a:cxn>
                      <a:cxn ang="0">
                        <a:pos x="117" y="0"/>
                      </a:cxn>
                      <a:cxn ang="0">
                        <a:pos x="133" y="8"/>
                      </a:cxn>
                      <a:cxn ang="0">
                        <a:pos x="97" y="73"/>
                      </a:cxn>
                      <a:cxn ang="0">
                        <a:pos x="61" y="151"/>
                      </a:cxn>
                      <a:cxn ang="0">
                        <a:pos x="16" y="238"/>
                      </a:cxn>
                      <a:cxn ang="0">
                        <a:pos x="0" y="240"/>
                      </a:cxn>
                      <a:cxn ang="0">
                        <a:pos x="12" y="213"/>
                      </a:cxn>
                    </a:cxnLst>
                    <a:rect l="0" t="0" r="r" b="b"/>
                    <a:pathLst>
                      <a:path w="133" h="240">
                        <a:moveTo>
                          <a:pt x="12" y="213"/>
                        </a:moveTo>
                        <a:lnTo>
                          <a:pt x="61" y="116"/>
                        </a:lnTo>
                        <a:lnTo>
                          <a:pt x="117" y="0"/>
                        </a:lnTo>
                        <a:lnTo>
                          <a:pt x="133" y="8"/>
                        </a:lnTo>
                        <a:lnTo>
                          <a:pt x="97" y="73"/>
                        </a:lnTo>
                        <a:lnTo>
                          <a:pt x="61" y="151"/>
                        </a:lnTo>
                        <a:lnTo>
                          <a:pt x="16" y="238"/>
                        </a:lnTo>
                        <a:lnTo>
                          <a:pt x="0" y="240"/>
                        </a:lnTo>
                        <a:lnTo>
                          <a:pt x="12" y="2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44" name="Freeform 37"/>
                  <p:cNvSpPr>
                    <a:spLocks/>
                  </p:cNvSpPr>
                  <p:nvPr/>
                </p:nvSpPr>
                <p:spPr bwMode="auto">
                  <a:xfrm>
                    <a:off x="3024188" y="5553072"/>
                    <a:ext cx="815975" cy="1154113"/>
                  </a:xfrm>
                  <a:custGeom>
                    <a:avLst/>
                    <a:gdLst/>
                    <a:ahLst/>
                    <a:cxnLst>
                      <a:cxn ang="0">
                        <a:pos x="494" y="259"/>
                      </a:cxn>
                      <a:cxn ang="0">
                        <a:pos x="411" y="126"/>
                      </a:cxn>
                      <a:cxn ang="0">
                        <a:pos x="330" y="36"/>
                      </a:cxn>
                      <a:cxn ang="0">
                        <a:pos x="276" y="0"/>
                      </a:cxn>
                      <a:cxn ang="0">
                        <a:pos x="206" y="84"/>
                      </a:cxn>
                      <a:cxn ang="0">
                        <a:pos x="115" y="235"/>
                      </a:cxn>
                      <a:cxn ang="0">
                        <a:pos x="18" y="336"/>
                      </a:cxn>
                      <a:cxn ang="0">
                        <a:pos x="2" y="390"/>
                      </a:cxn>
                      <a:cxn ang="0">
                        <a:pos x="41" y="466"/>
                      </a:cxn>
                      <a:cxn ang="0">
                        <a:pos x="171" y="627"/>
                      </a:cxn>
                      <a:cxn ang="0">
                        <a:pos x="229" y="711"/>
                      </a:cxn>
                      <a:cxn ang="0">
                        <a:pos x="269" y="727"/>
                      </a:cxn>
                      <a:cxn ang="0">
                        <a:pos x="273" y="703"/>
                      </a:cxn>
                      <a:cxn ang="0">
                        <a:pos x="207" y="662"/>
                      </a:cxn>
                      <a:cxn ang="0">
                        <a:pos x="118" y="536"/>
                      </a:cxn>
                      <a:cxn ang="0">
                        <a:pos x="45" y="452"/>
                      </a:cxn>
                      <a:cxn ang="0">
                        <a:pos x="23" y="368"/>
                      </a:cxn>
                      <a:cxn ang="0">
                        <a:pos x="161" y="532"/>
                      </a:cxn>
                      <a:cxn ang="0">
                        <a:pos x="256" y="674"/>
                      </a:cxn>
                      <a:cxn ang="0">
                        <a:pos x="280" y="703"/>
                      </a:cxn>
                      <a:cxn ang="0">
                        <a:pos x="311" y="647"/>
                      </a:cxn>
                      <a:cxn ang="0">
                        <a:pos x="417" y="439"/>
                      </a:cxn>
                      <a:cxn ang="0">
                        <a:pos x="476" y="339"/>
                      </a:cxn>
                      <a:cxn ang="0">
                        <a:pos x="438" y="381"/>
                      </a:cxn>
                      <a:cxn ang="0">
                        <a:pos x="365" y="508"/>
                      </a:cxn>
                      <a:cxn ang="0">
                        <a:pos x="279" y="657"/>
                      </a:cxn>
                      <a:cxn ang="0">
                        <a:pos x="238" y="612"/>
                      </a:cxn>
                      <a:cxn ang="0">
                        <a:pos x="137" y="483"/>
                      </a:cxn>
                      <a:cxn ang="0">
                        <a:pos x="56" y="387"/>
                      </a:cxn>
                      <a:cxn ang="0">
                        <a:pos x="46" y="332"/>
                      </a:cxn>
                      <a:cxn ang="0">
                        <a:pos x="118" y="255"/>
                      </a:cxn>
                      <a:cxn ang="0">
                        <a:pos x="173" y="161"/>
                      </a:cxn>
                      <a:cxn ang="0">
                        <a:pos x="231" y="71"/>
                      </a:cxn>
                      <a:cxn ang="0">
                        <a:pos x="275" y="20"/>
                      </a:cxn>
                      <a:cxn ang="0">
                        <a:pos x="309" y="39"/>
                      </a:cxn>
                      <a:cxn ang="0">
                        <a:pos x="396" y="130"/>
                      </a:cxn>
                      <a:cxn ang="0">
                        <a:pos x="463" y="235"/>
                      </a:cxn>
                      <a:cxn ang="0">
                        <a:pos x="495" y="326"/>
                      </a:cxn>
                    </a:cxnLst>
                    <a:rect l="0" t="0" r="r" b="b"/>
                    <a:pathLst>
                      <a:path w="514" h="727">
                        <a:moveTo>
                          <a:pt x="514" y="313"/>
                        </a:moveTo>
                        <a:lnTo>
                          <a:pt x="494" y="259"/>
                        </a:lnTo>
                        <a:lnTo>
                          <a:pt x="460" y="195"/>
                        </a:lnTo>
                        <a:lnTo>
                          <a:pt x="411" y="126"/>
                        </a:lnTo>
                        <a:lnTo>
                          <a:pt x="365" y="75"/>
                        </a:lnTo>
                        <a:lnTo>
                          <a:pt x="330" y="36"/>
                        </a:lnTo>
                        <a:lnTo>
                          <a:pt x="294" y="2"/>
                        </a:lnTo>
                        <a:lnTo>
                          <a:pt x="276" y="0"/>
                        </a:lnTo>
                        <a:lnTo>
                          <a:pt x="260" y="8"/>
                        </a:lnTo>
                        <a:lnTo>
                          <a:pt x="206" y="84"/>
                        </a:lnTo>
                        <a:lnTo>
                          <a:pt x="153" y="170"/>
                        </a:lnTo>
                        <a:lnTo>
                          <a:pt x="115" y="235"/>
                        </a:lnTo>
                        <a:lnTo>
                          <a:pt x="69" y="294"/>
                        </a:lnTo>
                        <a:lnTo>
                          <a:pt x="18" y="336"/>
                        </a:lnTo>
                        <a:lnTo>
                          <a:pt x="14" y="348"/>
                        </a:lnTo>
                        <a:lnTo>
                          <a:pt x="2" y="390"/>
                        </a:lnTo>
                        <a:lnTo>
                          <a:pt x="0" y="412"/>
                        </a:lnTo>
                        <a:lnTo>
                          <a:pt x="41" y="466"/>
                        </a:lnTo>
                        <a:lnTo>
                          <a:pt x="104" y="543"/>
                        </a:lnTo>
                        <a:lnTo>
                          <a:pt x="171" y="627"/>
                        </a:lnTo>
                        <a:lnTo>
                          <a:pt x="202" y="674"/>
                        </a:lnTo>
                        <a:lnTo>
                          <a:pt x="229" y="711"/>
                        </a:lnTo>
                        <a:lnTo>
                          <a:pt x="252" y="722"/>
                        </a:lnTo>
                        <a:lnTo>
                          <a:pt x="269" y="727"/>
                        </a:lnTo>
                        <a:lnTo>
                          <a:pt x="280" y="723"/>
                        </a:lnTo>
                        <a:lnTo>
                          <a:pt x="273" y="703"/>
                        </a:lnTo>
                        <a:lnTo>
                          <a:pt x="240" y="696"/>
                        </a:lnTo>
                        <a:lnTo>
                          <a:pt x="207" y="662"/>
                        </a:lnTo>
                        <a:lnTo>
                          <a:pt x="173" y="601"/>
                        </a:lnTo>
                        <a:lnTo>
                          <a:pt x="118" y="536"/>
                        </a:lnTo>
                        <a:lnTo>
                          <a:pt x="80" y="489"/>
                        </a:lnTo>
                        <a:lnTo>
                          <a:pt x="45" y="452"/>
                        </a:lnTo>
                        <a:lnTo>
                          <a:pt x="11" y="405"/>
                        </a:lnTo>
                        <a:lnTo>
                          <a:pt x="23" y="368"/>
                        </a:lnTo>
                        <a:lnTo>
                          <a:pt x="92" y="452"/>
                        </a:lnTo>
                        <a:lnTo>
                          <a:pt x="161" y="532"/>
                        </a:lnTo>
                        <a:lnTo>
                          <a:pt x="229" y="624"/>
                        </a:lnTo>
                        <a:lnTo>
                          <a:pt x="256" y="674"/>
                        </a:lnTo>
                        <a:lnTo>
                          <a:pt x="261" y="696"/>
                        </a:lnTo>
                        <a:lnTo>
                          <a:pt x="280" y="703"/>
                        </a:lnTo>
                        <a:lnTo>
                          <a:pt x="298" y="687"/>
                        </a:lnTo>
                        <a:lnTo>
                          <a:pt x="311" y="647"/>
                        </a:lnTo>
                        <a:lnTo>
                          <a:pt x="365" y="540"/>
                        </a:lnTo>
                        <a:lnTo>
                          <a:pt x="417" y="439"/>
                        </a:lnTo>
                        <a:lnTo>
                          <a:pt x="460" y="364"/>
                        </a:lnTo>
                        <a:lnTo>
                          <a:pt x="476" y="339"/>
                        </a:lnTo>
                        <a:lnTo>
                          <a:pt x="480" y="318"/>
                        </a:lnTo>
                        <a:lnTo>
                          <a:pt x="438" y="381"/>
                        </a:lnTo>
                        <a:lnTo>
                          <a:pt x="394" y="452"/>
                        </a:lnTo>
                        <a:lnTo>
                          <a:pt x="365" y="508"/>
                        </a:lnTo>
                        <a:lnTo>
                          <a:pt x="321" y="589"/>
                        </a:lnTo>
                        <a:lnTo>
                          <a:pt x="279" y="657"/>
                        </a:lnTo>
                        <a:lnTo>
                          <a:pt x="264" y="653"/>
                        </a:lnTo>
                        <a:lnTo>
                          <a:pt x="238" y="612"/>
                        </a:lnTo>
                        <a:lnTo>
                          <a:pt x="188" y="543"/>
                        </a:lnTo>
                        <a:lnTo>
                          <a:pt x="137" y="483"/>
                        </a:lnTo>
                        <a:lnTo>
                          <a:pt x="100" y="432"/>
                        </a:lnTo>
                        <a:lnTo>
                          <a:pt x="56" y="387"/>
                        </a:lnTo>
                        <a:lnTo>
                          <a:pt x="33" y="348"/>
                        </a:lnTo>
                        <a:lnTo>
                          <a:pt x="46" y="332"/>
                        </a:lnTo>
                        <a:lnTo>
                          <a:pt x="84" y="295"/>
                        </a:lnTo>
                        <a:lnTo>
                          <a:pt x="118" y="255"/>
                        </a:lnTo>
                        <a:lnTo>
                          <a:pt x="149" y="211"/>
                        </a:lnTo>
                        <a:lnTo>
                          <a:pt x="173" y="161"/>
                        </a:lnTo>
                        <a:lnTo>
                          <a:pt x="202" y="117"/>
                        </a:lnTo>
                        <a:lnTo>
                          <a:pt x="231" y="71"/>
                        </a:lnTo>
                        <a:lnTo>
                          <a:pt x="261" y="31"/>
                        </a:lnTo>
                        <a:lnTo>
                          <a:pt x="275" y="20"/>
                        </a:lnTo>
                        <a:lnTo>
                          <a:pt x="284" y="20"/>
                        </a:lnTo>
                        <a:lnTo>
                          <a:pt x="309" y="39"/>
                        </a:lnTo>
                        <a:lnTo>
                          <a:pt x="348" y="77"/>
                        </a:lnTo>
                        <a:lnTo>
                          <a:pt x="396" y="130"/>
                        </a:lnTo>
                        <a:lnTo>
                          <a:pt x="433" y="184"/>
                        </a:lnTo>
                        <a:lnTo>
                          <a:pt x="463" y="235"/>
                        </a:lnTo>
                        <a:lnTo>
                          <a:pt x="487" y="283"/>
                        </a:lnTo>
                        <a:lnTo>
                          <a:pt x="495" y="326"/>
                        </a:lnTo>
                        <a:lnTo>
                          <a:pt x="514" y="3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45" name="Freeform 38"/>
                  <p:cNvSpPr>
                    <a:spLocks/>
                  </p:cNvSpPr>
                  <p:nvPr/>
                </p:nvSpPr>
                <p:spPr bwMode="auto">
                  <a:xfrm>
                    <a:off x="3203576" y="5676899"/>
                    <a:ext cx="498475" cy="438150"/>
                  </a:xfrm>
                  <a:custGeom>
                    <a:avLst/>
                    <a:gdLst/>
                    <a:ahLst/>
                    <a:cxnLst>
                      <a:cxn ang="0">
                        <a:pos x="0" y="265"/>
                      </a:cxn>
                      <a:cxn ang="0">
                        <a:pos x="57" y="183"/>
                      </a:cxn>
                      <a:cxn ang="0">
                        <a:pos x="104" y="111"/>
                      </a:cxn>
                      <a:cxn ang="0">
                        <a:pos x="136" y="48"/>
                      </a:cxn>
                      <a:cxn ang="0">
                        <a:pos x="167" y="3"/>
                      </a:cxn>
                      <a:cxn ang="0">
                        <a:pos x="185" y="0"/>
                      </a:cxn>
                      <a:cxn ang="0">
                        <a:pos x="201" y="11"/>
                      </a:cxn>
                      <a:cxn ang="0">
                        <a:pos x="233" y="60"/>
                      </a:cxn>
                      <a:cxn ang="0">
                        <a:pos x="282" y="123"/>
                      </a:cxn>
                      <a:cxn ang="0">
                        <a:pos x="309" y="172"/>
                      </a:cxn>
                      <a:cxn ang="0">
                        <a:pos x="314" y="218"/>
                      </a:cxn>
                      <a:cxn ang="0">
                        <a:pos x="298" y="192"/>
                      </a:cxn>
                      <a:cxn ang="0">
                        <a:pos x="280" y="153"/>
                      </a:cxn>
                      <a:cxn ang="0">
                        <a:pos x="244" y="96"/>
                      </a:cxn>
                      <a:cxn ang="0">
                        <a:pos x="208" y="57"/>
                      </a:cxn>
                      <a:cxn ang="0">
                        <a:pos x="179" y="23"/>
                      </a:cxn>
                      <a:cxn ang="0">
                        <a:pos x="166" y="34"/>
                      </a:cxn>
                      <a:cxn ang="0">
                        <a:pos x="143" y="84"/>
                      </a:cxn>
                      <a:cxn ang="0">
                        <a:pos x="104" y="138"/>
                      </a:cxn>
                      <a:cxn ang="0">
                        <a:pos x="55" y="210"/>
                      </a:cxn>
                      <a:cxn ang="0">
                        <a:pos x="15" y="276"/>
                      </a:cxn>
                      <a:cxn ang="0">
                        <a:pos x="0" y="265"/>
                      </a:cxn>
                    </a:cxnLst>
                    <a:rect l="0" t="0" r="r" b="b"/>
                    <a:pathLst>
                      <a:path w="314" h="276">
                        <a:moveTo>
                          <a:pt x="0" y="265"/>
                        </a:moveTo>
                        <a:lnTo>
                          <a:pt x="57" y="183"/>
                        </a:lnTo>
                        <a:lnTo>
                          <a:pt x="104" y="111"/>
                        </a:lnTo>
                        <a:lnTo>
                          <a:pt x="136" y="48"/>
                        </a:lnTo>
                        <a:lnTo>
                          <a:pt x="167" y="3"/>
                        </a:lnTo>
                        <a:lnTo>
                          <a:pt x="185" y="0"/>
                        </a:lnTo>
                        <a:lnTo>
                          <a:pt x="201" y="11"/>
                        </a:lnTo>
                        <a:lnTo>
                          <a:pt x="233" y="60"/>
                        </a:lnTo>
                        <a:lnTo>
                          <a:pt x="282" y="123"/>
                        </a:lnTo>
                        <a:lnTo>
                          <a:pt x="309" y="172"/>
                        </a:lnTo>
                        <a:lnTo>
                          <a:pt x="314" y="218"/>
                        </a:lnTo>
                        <a:lnTo>
                          <a:pt x="298" y="192"/>
                        </a:lnTo>
                        <a:lnTo>
                          <a:pt x="280" y="153"/>
                        </a:lnTo>
                        <a:lnTo>
                          <a:pt x="244" y="96"/>
                        </a:lnTo>
                        <a:lnTo>
                          <a:pt x="208" y="57"/>
                        </a:lnTo>
                        <a:lnTo>
                          <a:pt x="179" y="23"/>
                        </a:lnTo>
                        <a:lnTo>
                          <a:pt x="166" y="34"/>
                        </a:lnTo>
                        <a:lnTo>
                          <a:pt x="143" y="84"/>
                        </a:lnTo>
                        <a:lnTo>
                          <a:pt x="104" y="138"/>
                        </a:lnTo>
                        <a:lnTo>
                          <a:pt x="55" y="210"/>
                        </a:lnTo>
                        <a:lnTo>
                          <a:pt x="15" y="276"/>
                        </a:lnTo>
                        <a:lnTo>
                          <a:pt x="0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46" name="Freeform 39"/>
                  <p:cNvSpPr>
                    <a:spLocks/>
                  </p:cNvSpPr>
                  <p:nvPr/>
                </p:nvSpPr>
                <p:spPr bwMode="auto">
                  <a:xfrm>
                    <a:off x="3203576" y="5961062"/>
                    <a:ext cx="508000" cy="425450"/>
                  </a:xfrm>
                  <a:custGeom>
                    <a:avLst/>
                    <a:gdLst/>
                    <a:ahLst/>
                    <a:cxnLst>
                      <a:cxn ang="0">
                        <a:pos x="0" y="87"/>
                      </a:cxn>
                      <a:cxn ang="0">
                        <a:pos x="43" y="133"/>
                      </a:cxn>
                      <a:cxn ang="0">
                        <a:pos x="88" y="205"/>
                      </a:cxn>
                      <a:cxn ang="0">
                        <a:pos x="135" y="257"/>
                      </a:cxn>
                      <a:cxn ang="0">
                        <a:pos x="144" y="268"/>
                      </a:cxn>
                      <a:cxn ang="0">
                        <a:pos x="158" y="261"/>
                      </a:cxn>
                      <a:cxn ang="0">
                        <a:pos x="183" y="232"/>
                      </a:cxn>
                      <a:cxn ang="0">
                        <a:pos x="220" y="176"/>
                      </a:cxn>
                      <a:cxn ang="0">
                        <a:pos x="250" y="116"/>
                      </a:cxn>
                      <a:cxn ang="0">
                        <a:pos x="286" y="66"/>
                      </a:cxn>
                      <a:cxn ang="0">
                        <a:pos x="317" y="31"/>
                      </a:cxn>
                      <a:cxn ang="0">
                        <a:pos x="320" y="19"/>
                      </a:cxn>
                      <a:cxn ang="0">
                        <a:pos x="314" y="4"/>
                      </a:cxn>
                      <a:cxn ang="0">
                        <a:pos x="301" y="0"/>
                      </a:cxn>
                      <a:cxn ang="0">
                        <a:pos x="286" y="36"/>
                      </a:cxn>
                      <a:cxn ang="0">
                        <a:pos x="259" y="87"/>
                      </a:cxn>
                      <a:cxn ang="0">
                        <a:pos x="223" y="133"/>
                      </a:cxn>
                      <a:cxn ang="0">
                        <a:pos x="205" y="168"/>
                      </a:cxn>
                      <a:cxn ang="0">
                        <a:pos x="178" y="214"/>
                      </a:cxn>
                      <a:cxn ang="0">
                        <a:pos x="146" y="244"/>
                      </a:cxn>
                      <a:cxn ang="0">
                        <a:pos x="121" y="225"/>
                      </a:cxn>
                      <a:cxn ang="0">
                        <a:pos x="90" y="180"/>
                      </a:cxn>
                      <a:cxn ang="0">
                        <a:pos x="59" y="132"/>
                      </a:cxn>
                      <a:cxn ang="0">
                        <a:pos x="34" y="89"/>
                      </a:cxn>
                      <a:cxn ang="0">
                        <a:pos x="12" y="73"/>
                      </a:cxn>
                      <a:cxn ang="0">
                        <a:pos x="0" y="87"/>
                      </a:cxn>
                    </a:cxnLst>
                    <a:rect l="0" t="0" r="r" b="b"/>
                    <a:pathLst>
                      <a:path w="320" h="268">
                        <a:moveTo>
                          <a:pt x="0" y="87"/>
                        </a:moveTo>
                        <a:lnTo>
                          <a:pt x="43" y="133"/>
                        </a:lnTo>
                        <a:lnTo>
                          <a:pt x="88" y="205"/>
                        </a:lnTo>
                        <a:lnTo>
                          <a:pt x="135" y="257"/>
                        </a:lnTo>
                        <a:lnTo>
                          <a:pt x="144" y="268"/>
                        </a:lnTo>
                        <a:lnTo>
                          <a:pt x="158" y="261"/>
                        </a:lnTo>
                        <a:lnTo>
                          <a:pt x="183" y="232"/>
                        </a:lnTo>
                        <a:lnTo>
                          <a:pt x="220" y="176"/>
                        </a:lnTo>
                        <a:lnTo>
                          <a:pt x="250" y="116"/>
                        </a:lnTo>
                        <a:lnTo>
                          <a:pt x="286" y="66"/>
                        </a:lnTo>
                        <a:lnTo>
                          <a:pt x="317" y="31"/>
                        </a:lnTo>
                        <a:lnTo>
                          <a:pt x="320" y="19"/>
                        </a:lnTo>
                        <a:lnTo>
                          <a:pt x="314" y="4"/>
                        </a:lnTo>
                        <a:lnTo>
                          <a:pt x="301" y="0"/>
                        </a:lnTo>
                        <a:lnTo>
                          <a:pt x="286" y="36"/>
                        </a:lnTo>
                        <a:lnTo>
                          <a:pt x="259" y="87"/>
                        </a:lnTo>
                        <a:lnTo>
                          <a:pt x="223" y="133"/>
                        </a:lnTo>
                        <a:lnTo>
                          <a:pt x="205" y="168"/>
                        </a:lnTo>
                        <a:lnTo>
                          <a:pt x="178" y="214"/>
                        </a:lnTo>
                        <a:lnTo>
                          <a:pt x="146" y="244"/>
                        </a:lnTo>
                        <a:lnTo>
                          <a:pt x="121" y="225"/>
                        </a:lnTo>
                        <a:lnTo>
                          <a:pt x="90" y="180"/>
                        </a:lnTo>
                        <a:lnTo>
                          <a:pt x="59" y="132"/>
                        </a:lnTo>
                        <a:lnTo>
                          <a:pt x="34" y="89"/>
                        </a:lnTo>
                        <a:lnTo>
                          <a:pt x="12" y="73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130" name="Gruppe 129"/>
                <p:cNvGrpSpPr/>
                <p:nvPr/>
              </p:nvGrpSpPr>
              <p:grpSpPr>
                <a:xfrm>
                  <a:off x="8189233" y="2967492"/>
                  <a:ext cx="611187" cy="849312"/>
                  <a:chOff x="7478033" y="2923949"/>
                  <a:chExt cx="611187" cy="849312"/>
                </a:xfrm>
              </p:grpSpPr>
              <p:sp>
                <p:nvSpPr>
                  <p:cNvPr id="131" name="Freeform 7"/>
                  <p:cNvSpPr>
                    <a:spLocks/>
                  </p:cNvSpPr>
                  <p:nvPr/>
                </p:nvSpPr>
                <p:spPr bwMode="auto">
                  <a:xfrm>
                    <a:off x="7725683" y="2923949"/>
                    <a:ext cx="230188" cy="214312"/>
                  </a:xfrm>
                  <a:custGeom>
                    <a:avLst/>
                    <a:gdLst/>
                    <a:ahLst/>
                    <a:cxnLst>
                      <a:cxn ang="0">
                        <a:pos x="44" y="81"/>
                      </a:cxn>
                      <a:cxn ang="0">
                        <a:pos x="45" y="61"/>
                      </a:cxn>
                      <a:cxn ang="0">
                        <a:pos x="47" y="46"/>
                      </a:cxn>
                      <a:cxn ang="0">
                        <a:pos x="54" y="31"/>
                      </a:cxn>
                      <a:cxn ang="0">
                        <a:pos x="62" y="18"/>
                      </a:cxn>
                      <a:cxn ang="0">
                        <a:pos x="73" y="8"/>
                      </a:cxn>
                      <a:cxn ang="0">
                        <a:pos x="87" y="0"/>
                      </a:cxn>
                      <a:cxn ang="0">
                        <a:pos x="99" y="0"/>
                      </a:cxn>
                      <a:cxn ang="0">
                        <a:pos x="113" y="3"/>
                      </a:cxn>
                      <a:cxn ang="0">
                        <a:pos x="122" y="12"/>
                      </a:cxn>
                      <a:cxn ang="0">
                        <a:pos x="124" y="15"/>
                      </a:cxn>
                      <a:cxn ang="0">
                        <a:pos x="135" y="29"/>
                      </a:cxn>
                      <a:cxn ang="0">
                        <a:pos x="141" y="41"/>
                      </a:cxn>
                      <a:cxn ang="0">
                        <a:pos x="144" y="54"/>
                      </a:cxn>
                      <a:cxn ang="0">
                        <a:pos x="144" y="66"/>
                      </a:cxn>
                      <a:cxn ang="0">
                        <a:pos x="145" y="79"/>
                      </a:cxn>
                      <a:cxn ang="0">
                        <a:pos x="142" y="91"/>
                      </a:cxn>
                      <a:cxn ang="0">
                        <a:pos x="137" y="103"/>
                      </a:cxn>
                      <a:cxn ang="0">
                        <a:pos x="129" y="115"/>
                      </a:cxn>
                      <a:cxn ang="0">
                        <a:pos x="121" y="124"/>
                      </a:cxn>
                      <a:cxn ang="0">
                        <a:pos x="111" y="131"/>
                      </a:cxn>
                      <a:cxn ang="0">
                        <a:pos x="98" y="135"/>
                      </a:cxn>
                      <a:cxn ang="0">
                        <a:pos x="90" y="133"/>
                      </a:cxn>
                      <a:cxn ang="0">
                        <a:pos x="77" y="128"/>
                      </a:cxn>
                      <a:cxn ang="0">
                        <a:pos x="69" y="121"/>
                      </a:cxn>
                      <a:cxn ang="0">
                        <a:pos x="60" y="113"/>
                      </a:cxn>
                      <a:cxn ang="0">
                        <a:pos x="55" y="105"/>
                      </a:cxn>
                      <a:cxn ang="0">
                        <a:pos x="36" y="117"/>
                      </a:cxn>
                      <a:cxn ang="0">
                        <a:pos x="20" y="129"/>
                      </a:cxn>
                      <a:cxn ang="0">
                        <a:pos x="11" y="131"/>
                      </a:cxn>
                      <a:cxn ang="0">
                        <a:pos x="5" y="125"/>
                      </a:cxn>
                      <a:cxn ang="0">
                        <a:pos x="0" y="118"/>
                      </a:cxn>
                      <a:cxn ang="0">
                        <a:pos x="2" y="111"/>
                      </a:cxn>
                      <a:cxn ang="0">
                        <a:pos x="8" y="105"/>
                      </a:cxn>
                      <a:cxn ang="0">
                        <a:pos x="24" y="95"/>
                      </a:cxn>
                      <a:cxn ang="0">
                        <a:pos x="35" y="90"/>
                      </a:cxn>
                      <a:cxn ang="0">
                        <a:pos x="44" y="81"/>
                      </a:cxn>
                    </a:cxnLst>
                    <a:rect l="0" t="0" r="r" b="b"/>
                    <a:pathLst>
                      <a:path w="145" h="135">
                        <a:moveTo>
                          <a:pt x="44" y="81"/>
                        </a:moveTo>
                        <a:lnTo>
                          <a:pt x="45" y="61"/>
                        </a:lnTo>
                        <a:lnTo>
                          <a:pt x="47" y="46"/>
                        </a:lnTo>
                        <a:lnTo>
                          <a:pt x="54" y="31"/>
                        </a:lnTo>
                        <a:lnTo>
                          <a:pt x="62" y="18"/>
                        </a:lnTo>
                        <a:lnTo>
                          <a:pt x="73" y="8"/>
                        </a:lnTo>
                        <a:lnTo>
                          <a:pt x="87" y="0"/>
                        </a:lnTo>
                        <a:lnTo>
                          <a:pt x="99" y="0"/>
                        </a:lnTo>
                        <a:lnTo>
                          <a:pt x="113" y="3"/>
                        </a:lnTo>
                        <a:lnTo>
                          <a:pt x="122" y="12"/>
                        </a:lnTo>
                        <a:lnTo>
                          <a:pt x="124" y="15"/>
                        </a:lnTo>
                        <a:lnTo>
                          <a:pt x="135" y="29"/>
                        </a:lnTo>
                        <a:lnTo>
                          <a:pt x="141" y="41"/>
                        </a:lnTo>
                        <a:lnTo>
                          <a:pt x="144" y="54"/>
                        </a:lnTo>
                        <a:lnTo>
                          <a:pt x="144" y="66"/>
                        </a:lnTo>
                        <a:lnTo>
                          <a:pt x="145" y="79"/>
                        </a:lnTo>
                        <a:lnTo>
                          <a:pt x="142" y="91"/>
                        </a:lnTo>
                        <a:lnTo>
                          <a:pt x="137" y="103"/>
                        </a:lnTo>
                        <a:lnTo>
                          <a:pt x="129" y="115"/>
                        </a:lnTo>
                        <a:lnTo>
                          <a:pt x="121" y="124"/>
                        </a:lnTo>
                        <a:lnTo>
                          <a:pt x="111" y="131"/>
                        </a:lnTo>
                        <a:lnTo>
                          <a:pt x="98" y="135"/>
                        </a:lnTo>
                        <a:lnTo>
                          <a:pt x="90" y="133"/>
                        </a:lnTo>
                        <a:lnTo>
                          <a:pt x="77" y="128"/>
                        </a:lnTo>
                        <a:lnTo>
                          <a:pt x="69" y="121"/>
                        </a:lnTo>
                        <a:lnTo>
                          <a:pt x="60" y="113"/>
                        </a:lnTo>
                        <a:lnTo>
                          <a:pt x="55" y="105"/>
                        </a:lnTo>
                        <a:lnTo>
                          <a:pt x="36" y="117"/>
                        </a:lnTo>
                        <a:lnTo>
                          <a:pt x="20" y="129"/>
                        </a:lnTo>
                        <a:lnTo>
                          <a:pt x="11" y="131"/>
                        </a:lnTo>
                        <a:lnTo>
                          <a:pt x="5" y="125"/>
                        </a:lnTo>
                        <a:lnTo>
                          <a:pt x="0" y="118"/>
                        </a:lnTo>
                        <a:lnTo>
                          <a:pt x="2" y="111"/>
                        </a:lnTo>
                        <a:lnTo>
                          <a:pt x="8" y="105"/>
                        </a:lnTo>
                        <a:lnTo>
                          <a:pt x="24" y="95"/>
                        </a:lnTo>
                        <a:lnTo>
                          <a:pt x="35" y="90"/>
                        </a:lnTo>
                        <a:lnTo>
                          <a:pt x="44" y="8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2" name="Freeform 8"/>
                  <p:cNvSpPr>
                    <a:spLocks/>
                  </p:cNvSpPr>
                  <p:nvPr/>
                </p:nvSpPr>
                <p:spPr bwMode="auto">
                  <a:xfrm>
                    <a:off x="7836808" y="3149374"/>
                    <a:ext cx="190500" cy="312737"/>
                  </a:xfrm>
                  <a:custGeom>
                    <a:avLst/>
                    <a:gdLst/>
                    <a:ahLst/>
                    <a:cxnLst>
                      <a:cxn ang="0">
                        <a:pos x="76" y="20"/>
                      </a:cxn>
                      <a:cxn ang="0">
                        <a:pos x="64" y="9"/>
                      </a:cxn>
                      <a:cxn ang="0">
                        <a:pos x="51" y="3"/>
                      </a:cxn>
                      <a:cxn ang="0">
                        <a:pos x="38" y="0"/>
                      </a:cxn>
                      <a:cxn ang="0">
                        <a:pos x="24" y="1"/>
                      </a:cxn>
                      <a:cxn ang="0">
                        <a:pos x="12" y="6"/>
                      </a:cxn>
                      <a:cxn ang="0">
                        <a:pos x="6" y="16"/>
                      </a:cxn>
                      <a:cxn ang="0">
                        <a:pos x="2" y="26"/>
                      </a:cxn>
                      <a:cxn ang="0">
                        <a:pos x="0" y="41"/>
                      </a:cxn>
                      <a:cxn ang="0">
                        <a:pos x="2" y="53"/>
                      </a:cxn>
                      <a:cxn ang="0">
                        <a:pos x="6" y="65"/>
                      </a:cxn>
                      <a:cxn ang="0">
                        <a:pos x="12" y="77"/>
                      </a:cxn>
                      <a:cxn ang="0">
                        <a:pos x="20" y="89"/>
                      </a:cxn>
                      <a:cxn ang="0">
                        <a:pos x="25" y="96"/>
                      </a:cxn>
                      <a:cxn ang="0">
                        <a:pos x="27" y="105"/>
                      </a:cxn>
                      <a:cxn ang="0">
                        <a:pos x="27" y="116"/>
                      </a:cxn>
                      <a:cxn ang="0">
                        <a:pos x="21" y="125"/>
                      </a:cxn>
                      <a:cxn ang="0">
                        <a:pos x="15" y="136"/>
                      </a:cxn>
                      <a:cxn ang="0">
                        <a:pos x="9" y="148"/>
                      </a:cxn>
                      <a:cxn ang="0">
                        <a:pos x="10" y="162"/>
                      </a:cxn>
                      <a:cxn ang="0">
                        <a:pos x="14" y="177"/>
                      </a:cxn>
                      <a:cxn ang="0">
                        <a:pos x="21" y="186"/>
                      </a:cxn>
                      <a:cxn ang="0">
                        <a:pos x="28" y="190"/>
                      </a:cxn>
                      <a:cxn ang="0">
                        <a:pos x="41" y="195"/>
                      </a:cxn>
                      <a:cxn ang="0">
                        <a:pos x="53" y="197"/>
                      </a:cxn>
                      <a:cxn ang="0">
                        <a:pos x="71" y="196"/>
                      </a:cxn>
                      <a:cxn ang="0">
                        <a:pos x="82" y="194"/>
                      </a:cxn>
                      <a:cxn ang="0">
                        <a:pos x="94" y="190"/>
                      </a:cxn>
                      <a:cxn ang="0">
                        <a:pos x="102" y="184"/>
                      </a:cxn>
                      <a:cxn ang="0">
                        <a:pos x="110" y="174"/>
                      </a:cxn>
                      <a:cxn ang="0">
                        <a:pos x="116" y="160"/>
                      </a:cxn>
                      <a:cxn ang="0">
                        <a:pos x="118" y="143"/>
                      </a:cxn>
                      <a:cxn ang="0">
                        <a:pos x="120" y="127"/>
                      </a:cxn>
                      <a:cxn ang="0">
                        <a:pos x="118" y="107"/>
                      </a:cxn>
                      <a:cxn ang="0">
                        <a:pos x="113" y="89"/>
                      </a:cxn>
                      <a:cxn ang="0">
                        <a:pos x="108" y="71"/>
                      </a:cxn>
                      <a:cxn ang="0">
                        <a:pos x="103" y="56"/>
                      </a:cxn>
                      <a:cxn ang="0">
                        <a:pos x="94" y="43"/>
                      </a:cxn>
                      <a:cxn ang="0">
                        <a:pos x="88" y="35"/>
                      </a:cxn>
                      <a:cxn ang="0">
                        <a:pos x="82" y="26"/>
                      </a:cxn>
                      <a:cxn ang="0">
                        <a:pos x="76" y="20"/>
                      </a:cxn>
                    </a:cxnLst>
                    <a:rect l="0" t="0" r="r" b="b"/>
                    <a:pathLst>
                      <a:path w="120" h="197">
                        <a:moveTo>
                          <a:pt x="76" y="20"/>
                        </a:moveTo>
                        <a:lnTo>
                          <a:pt x="64" y="9"/>
                        </a:lnTo>
                        <a:lnTo>
                          <a:pt x="51" y="3"/>
                        </a:lnTo>
                        <a:lnTo>
                          <a:pt x="38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6" y="16"/>
                        </a:lnTo>
                        <a:lnTo>
                          <a:pt x="2" y="26"/>
                        </a:lnTo>
                        <a:lnTo>
                          <a:pt x="0" y="41"/>
                        </a:lnTo>
                        <a:lnTo>
                          <a:pt x="2" y="53"/>
                        </a:lnTo>
                        <a:lnTo>
                          <a:pt x="6" y="65"/>
                        </a:lnTo>
                        <a:lnTo>
                          <a:pt x="12" y="77"/>
                        </a:lnTo>
                        <a:lnTo>
                          <a:pt x="20" y="89"/>
                        </a:lnTo>
                        <a:lnTo>
                          <a:pt x="25" y="96"/>
                        </a:lnTo>
                        <a:lnTo>
                          <a:pt x="27" y="105"/>
                        </a:lnTo>
                        <a:lnTo>
                          <a:pt x="27" y="116"/>
                        </a:lnTo>
                        <a:lnTo>
                          <a:pt x="21" y="125"/>
                        </a:lnTo>
                        <a:lnTo>
                          <a:pt x="15" y="136"/>
                        </a:lnTo>
                        <a:lnTo>
                          <a:pt x="9" y="148"/>
                        </a:lnTo>
                        <a:lnTo>
                          <a:pt x="10" y="162"/>
                        </a:lnTo>
                        <a:lnTo>
                          <a:pt x="14" y="177"/>
                        </a:lnTo>
                        <a:lnTo>
                          <a:pt x="21" y="186"/>
                        </a:lnTo>
                        <a:lnTo>
                          <a:pt x="28" y="190"/>
                        </a:lnTo>
                        <a:lnTo>
                          <a:pt x="41" y="195"/>
                        </a:lnTo>
                        <a:lnTo>
                          <a:pt x="53" y="197"/>
                        </a:lnTo>
                        <a:lnTo>
                          <a:pt x="71" y="196"/>
                        </a:lnTo>
                        <a:lnTo>
                          <a:pt x="82" y="194"/>
                        </a:lnTo>
                        <a:lnTo>
                          <a:pt x="94" y="190"/>
                        </a:lnTo>
                        <a:lnTo>
                          <a:pt x="102" y="184"/>
                        </a:lnTo>
                        <a:lnTo>
                          <a:pt x="110" y="174"/>
                        </a:lnTo>
                        <a:lnTo>
                          <a:pt x="116" y="160"/>
                        </a:lnTo>
                        <a:lnTo>
                          <a:pt x="118" y="143"/>
                        </a:lnTo>
                        <a:lnTo>
                          <a:pt x="120" y="127"/>
                        </a:lnTo>
                        <a:lnTo>
                          <a:pt x="118" y="107"/>
                        </a:lnTo>
                        <a:lnTo>
                          <a:pt x="113" y="89"/>
                        </a:lnTo>
                        <a:lnTo>
                          <a:pt x="108" y="71"/>
                        </a:lnTo>
                        <a:lnTo>
                          <a:pt x="103" y="56"/>
                        </a:lnTo>
                        <a:lnTo>
                          <a:pt x="94" y="43"/>
                        </a:lnTo>
                        <a:lnTo>
                          <a:pt x="88" y="35"/>
                        </a:lnTo>
                        <a:lnTo>
                          <a:pt x="82" y="26"/>
                        </a:lnTo>
                        <a:lnTo>
                          <a:pt x="76" y="2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3" name="Freeform 10"/>
                  <p:cNvSpPr>
                    <a:spLocks/>
                  </p:cNvSpPr>
                  <p:nvPr/>
                </p:nvSpPr>
                <p:spPr bwMode="auto">
                  <a:xfrm>
                    <a:off x="7478033" y="3204934"/>
                    <a:ext cx="409575" cy="211137"/>
                  </a:xfrm>
                  <a:custGeom>
                    <a:avLst/>
                    <a:gdLst/>
                    <a:ahLst/>
                    <a:cxnLst>
                      <a:cxn ang="0">
                        <a:pos x="227" y="18"/>
                      </a:cxn>
                      <a:cxn ang="0">
                        <a:pos x="198" y="46"/>
                      </a:cxn>
                      <a:cxn ang="0">
                        <a:pos x="158" y="62"/>
                      </a:cxn>
                      <a:cxn ang="0">
                        <a:pos x="116" y="68"/>
                      </a:cxn>
                      <a:cxn ang="0">
                        <a:pos x="78" y="68"/>
                      </a:cxn>
                      <a:cxn ang="0">
                        <a:pos x="58" y="59"/>
                      </a:cxn>
                      <a:cxn ang="0">
                        <a:pos x="51" y="38"/>
                      </a:cxn>
                      <a:cxn ang="0">
                        <a:pos x="40" y="30"/>
                      </a:cxn>
                      <a:cxn ang="0">
                        <a:pos x="28" y="39"/>
                      </a:cxn>
                      <a:cxn ang="0">
                        <a:pos x="32" y="54"/>
                      </a:cxn>
                      <a:cxn ang="0">
                        <a:pos x="46" y="71"/>
                      </a:cxn>
                      <a:cxn ang="0">
                        <a:pos x="37" y="82"/>
                      </a:cxn>
                      <a:cxn ang="0">
                        <a:pos x="15" y="79"/>
                      </a:cxn>
                      <a:cxn ang="0">
                        <a:pos x="1" y="83"/>
                      </a:cxn>
                      <a:cxn ang="0">
                        <a:pos x="0" y="97"/>
                      </a:cxn>
                      <a:cxn ang="0">
                        <a:pos x="18" y="101"/>
                      </a:cxn>
                      <a:cxn ang="0">
                        <a:pos x="36" y="95"/>
                      </a:cxn>
                      <a:cxn ang="0">
                        <a:pos x="50" y="95"/>
                      </a:cxn>
                      <a:cxn ang="0">
                        <a:pos x="35" y="105"/>
                      </a:cxn>
                      <a:cxn ang="0">
                        <a:pos x="13" y="113"/>
                      </a:cxn>
                      <a:cxn ang="0">
                        <a:pos x="11" y="125"/>
                      </a:cxn>
                      <a:cxn ang="0">
                        <a:pos x="26" y="133"/>
                      </a:cxn>
                      <a:cxn ang="0">
                        <a:pos x="45" y="120"/>
                      </a:cxn>
                      <a:cxn ang="0">
                        <a:pos x="62" y="100"/>
                      </a:cxn>
                      <a:cxn ang="0">
                        <a:pos x="83" y="87"/>
                      </a:cxn>
                      <a:cxn ang="0">
                        <a:pos x="119" y="89"/>
                      </a:cxn>
                      <a:cxn ang="0">
                        <a:pos x="156" y="88"/>
                      </a:cxn>
                      <a:cxn ang="0">
                        <a:pos x="192" y="77"/>
                      </a:cxn>
                      <a:cxn ang="0">
                        <a:pos x="224" y="59"/>
                      </a:cxn>
                      <a:cxn ang="0">
                        <a:pos x="246" y="45"/>
                      </a:cxn>
                      <a:cxn ang="0">
                        <a:pos x="258" y="18"/>
                      </a:cxn>
                      <a:cxn ang="0">
                        <a:pos x="249" y="0"/>
                      </a:cxn>
                    </a:cxnLst>
                    <a:rect l="0" t="0" r="r" b="b"/>
                    <a:pathLst>
                      <a:path w="258" h="133">
                        <a:moveTo>
                          <a:pt x="239" y="0"/>
                        </a:moveTo>
                        <a:lnTo>
                          <a:pt x="227" y="18"/>
                        </a:lnTo>
                        <a:lnTo>
                          <a:pt x="215" y="33"/>
                        </a:lnTo>
                        <a:lnTo>
                          <a:pt x="198" y="46"/>
                        </a:lnTo>
                        <a:lnTo>
                          <a:pt x="180" y="54"/>
                        </a:lnTo>
                        <a:lnTo>
                          <a:pt x="158" y="62"/>
                        </a:lnTo>
                        <a:lnTo>
                          <a:pt x="139" y="66"/>
                        </a:lnTo>
                        <a:lnTo>
                          <a:pt x="116" y="68"/>
                        </a:lnTo>
                        <a:lnTo>
                          <a:pt x="95" y="71"/>
                        </a:lnTo>
                        <a:lnTo>
                          <a:pt x="78" y="68"/>
                        </a:lnTo>
                        <a:lnTo>
                          <a:pt x="66" y="66"/>
                        </a:lnTo>
                        <a:lnTo>
                          <a:pt x="58" y="59"/>
                        </a:lnTo>
                        <a:lnTo>
                          <a:pt x="54" y="46"/>
                        </a:lnTo>
                        <a:lnTo>
                          <a:pt x="51" y="38"/>
                        </a:lnTo>
                        <a:lnTo>
                          <a:pt x="46" y="33"/>
                        </a:lnTo>
                        <a:lnTo>
                          <a:pt x="40" y="30"/>
                        </a:lnTo>
                        <a:lnTo>
                          <a:pt x="32" y="33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32" y="54"/>
                        </a:lnTo>
                        <a:lnTo>
                          <a:pt x="40" y="64"/>
                        </a:lnTo>
                        <a:lnTo>
                          <a:pt x="46" y="71"/>
                        </a:lnTo>
                        <a:lnTo>
                          <a:pt x="46" y="80"/>
                        </a:lnTo>
                        <a:lnTo>
                          <a:pt x="37" y="82"/>
                        </a:lnTo>
                        <a:lnTo>
                          <a:pt x="26" y="81"/>
                        </a:lnTo>
                        <a:lnTo>
                          <a:pt x="15" y="79"/>
                        </a:lnTo>
                        <a:lnTo>
                          <a:pt x="7" y="79"/>
                        </a:lnTo>
                        <a:lnTo>
                          <a:pt x="1" y="83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100"/>
                        </a:lnTo>
                        <a:lnTo>
                          <a:pt x="18" y="101"/>
                        </a:lnTo>
                        <a:lnTo>
                          <a:pt x="28" y="98"/>
                        </a:lnTo>
                        <a:lnTo>
                          <a:pt x="36" y="95"/>
                        </a:lnTo>
                        <a:lnTo>
                          <a:pt x="42" y="92"/>
                        </a:lnTo>
                        <a:lnTo>
                          <a:pt x="50" y="95"/>
                        </a:lnTo>
                        <a:lnTo>
                          <a:pt x="44" y="100"/>
                        </a:lnTo>
                        <a:lnTo>
                          <a:pt x="35" y="105"/>
                        </a:lnTo>
                        <a:lnTo>
                          <a:pt x="21" y="111"/>
                        </a:lnTo>
                        <a:lnTo>
                          <a:pt x="13" y="113"/>
                        </a:lnTo>
                        <a:lnTo>
                          <a:pt x="8" y="119"/>
                        </a:lnTo>
                        <a:lnTo>
                          <a:pt x="11" y="125"/>
                        </a:lnTo>
                        <a:lnTo>
                          <a:pt x="17" y="131"/>
                        </a:lnTo>
                        <a:lnTo>
                          <a:pt x="26" y="133"/>
                        </a:lnTo>
                        <a:lnTo>
                          <a:pt x="38" y="130"/>
                        </a:lnTo>
                        <a:lnTo>
                          <a:pt x="45" y="120"/>
                        </a:lnTo>
                        <a:lnTo>
                          <a:pt x="54" y="110"/>
                        </a:lnTo>
                        <a:lnTo>
                          <a:pt x="62" y="100"/>
                        </a:lnTo>
                        <a:lnTo>
                          <a:pt x="70" y="90"/>
                        </a:lnTo>
                        <a:lnTo>
                          <a:pt x="83" y="87"/>
                        </a:lnTo>
                        <a:lnTo>
                          <a:pt x="99" y="88"/>
                        </a:lnTo>
                        <a:lnTo>
                          <a:pt x="119" y="89"/>
                        </a:lnTo>
                        <a:lnTo>
                          <a:pt x="135" y="89"/>
                        </a:lnTo>
                        <a:lnTo>
                          <a:pt x="156" y="88"/>
                        </a:lnTo>
                        <a:lnTo>
                          <a:pt x="177" y="83"/>
                        </a:lnTo>
                        <a:lnTo>
                          <a:pt x="192" y="77"/>
                        </a:lnTo>
                        <a:lnTo>
                          <a:pt x="211" y="68"/>
                        </a:lnTo>
                        <a:lnTo>
                          <a:pt x="224" y="59"/>
                        </a:lnTo>
                        <a:lnTo>
                          <a:pt x="236" y="51"/>
                        </a:lnTo>
                        <a:lnTo>
                          <a:pt x="246" y="45"/>
                        </a:lnTo>
                        <a:lnTo>
                          <a:pt x="255" y="33"/>
                        </a:lnTo>
                        <a:lnTo>
                          <a:pt x="258" y="18"/>
                        </a:lnTo>
                        <a:lnTo>
                          <a:pt x="254" y="6"/>
                        </a:lnTo>
                        <a:lnTo>
                          <a:pt x="249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4" name="Freeform 11"/>
                  <p:cNvSpPr>
                    <a:spLocks/>
                  </p:cNvSpPr>
                  <p:nvPr/>
                </p:nvSpPr>
                <p:spPr bwMode="auto">
                  <a:xfrm>
                    <a:off x="7725683" y="3382736"/>
                    <a:ext cx="198438" cy="360362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95" y="5"/>
                      </a:cxn>
                      <a:cxn ang="0">
                        <a:pos x="88" y="15"/>
                      </a:cxn>
                      <a:cxn ang="0">
                        <a:pos x="73" y="33"/>
                      </a:cxn>
                      <a:cxn ang="0">
                        <a:pos x="64" y="51"/>
                      </a:cxn>
                      <a:cxn ang="0">
                        <a:pos x="58" y="65"/>
                      </a:cxn>
                      <a:cxn ang="0">
                        <a:pos x="53" y="81"/>
                      </a:cxn>
                      <a:cxn ang="0">
                        <a:pos x="54" y="93"/>
                      </a:cxn>
                      <a:cxn ang="0">
                        <a:pos x="56" y="107"/>
                      </a:cxn>
                      <a:cxn ang="0">
                        <a:pos x="62" y="125"/>
                      </a:cxn>
                      <a:cxn ang="0">
                        <a:pos x="69" y="141"/>
                      </a:cxn>
                      <a:cxn ang="0">
                        <a:pos x="77" y="157"/>
                      </a:cxn>
                      <a:cxn ang="0">
                        <a:pos x="80" y="166"/>
                      </a:cxn>
                      <a:cxn ang="0">
                        <a:pos x="82" y="177"/>
                      </a:cxn>
                      <a:cxn ang="0">
                        <a:pos x="80" y="183"/>
                      </a:cxn>
                      <a:cxn ang="0">
                        <a:pos x="77" y="188"/>
                      </a:cxn>
                      <a:cxn ang="0">
                        <a:pos x="66" y="192"/>
                      </a:cxn>
                      <a:cxn ang="0">
                        <a:pos x="49" y="194"/>
                      </a:cxn>
                      <a:cxn ang="0">
                        <a:pos x="25" y="195"/>
                      </a:cxn>
                      <a:cxn ang="0">
                        <a:pos x="6" y="197"/>
                      </a:cxn>
                      <a:cxn ang="0">
                        <a:pos x="0" y="202"/>
                      </a:cxn>
                      <a:cxn ang="0">
                        <a:pos x="1" y="210"/>
                      </a:cxn>
                      <a:cxn ang="0">
                        <a:pos x="6" y="218"/>
                      </a:cxn>
                      <a:cxn ang="0">
                        <a:pos x="22" y="227"/>
                      </a:cxn>
                      <a:cxn ang="0">
                        <a:pos x="30" y="224"/>
                      </a:cxn>
                      <a:cxn ang="0">
                        <a:pos x="41" y="218"/>
                      </a:cxn>
                      <a:cxn ang="0">
                        <a:pos x="58" y="213"/>
                      </a:cxn>
                      <a:cxn ang="0">
                        <a:pos x="75" y="210"/>
                      </a:cxn>
                      <a:cxn ang="0">
                        <a:pos x="88" y="210"/>
                      </a:cxn>
                      <a:cxn ang="0">
                        <a:pos x="98" y="213"/>
                      </a:cxn>
                      <a:cxn ang="0">
                        <a:pos x="109" y="210"/>
                      </a:cxn>
                      <a:cxn ang="0">
                        <a:pos x="114" y="200"/>
                      </a:cxn>
                      <a:cxn ang="0">
                        <a:pos x="114" y="190"/>
                      </a:cxn>
                      <a:cxn ang="0">
                        <a:pos x="108" y="182"/>
                      </a:cxn>
                      <a:cxn ang="0">
                        <a:pos x="103" y="171"/>
                      </a:cxn>
                      <a:cxn ang="0">
                        <a:pos x="95" y="153"/>
                      </a:cxn>
                      <a:cxn ang="0">
                        <a:pos x="90" y="135"/>
                      </a:cxn>
                      <a:cxn ang="0">
                        <a:pos x="88" y="122"/>
                      </a:cxn>
                      <a:cxn ang="0">
                        <a:pos x="85" y="107"/>
                      </a:cxn>
                      <a:cxn ang="0">
                        <a:pos x="82" y="92"/>
                      </a:cxn>
                      <a:cxn ang="0">
                        <a:pos x="86" y="79"/>
                      </a:cxn>
                      <a:cxn ang="0">
                        <a:pos x="93" y="72"/>
                      </a:cxn>
                      <a:cxn ang="0">
                        <a:pos x="105" y="61"/>
                      </a:cxn>
                      <a:cxn ang="0">
                        <a:pos x="115" y="51"/>
                      </a:cxn>
                      <a:cxn ang="0">
                        <a:pos x="121" y="40"/>
                      </a:cxn>
                      <a:cxn ang="0">
                        <a:pos x="125" y="27"/>
                      </a:cxn>
                      <a:cxn ang="0">
                        <a:pos x="125" y="12"/>
                      </a:cxn>
                      <a:cxn ang="0">
                        <a:pos x="120" y="4"/>
                      </a:cxn>
                      <a:cxn ang="0">
                        <a:pos x="114" y="0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125" h="227">
                        <a:moveTo>
                          <a:pt x="107" y="0"/>
                        </a:moveTo>
                        <a:lnTo>
                          <a:pt x="95" y="5"/>
                        </a:lnTo>
                        <a:lnTo>
                          <a:pt x="88" y="15"/>
                        </a:lnTo>
                        <a:lnTo>
                          <a:pt x="73" y="33"/>
                        </a:lnTo>
                        <a:lnTo>
                          <a:pt x="64" y="51"/>
                        </a:lnTo>
                        <a:lnTo>
                          <a:pt x="58" y="65"/>
                        </a:lnTo>
                        <a:lnTo>
                          <a:pt x="53" y="81"/>
                        </a:lnTo>
                        <a:lnTo>
                          <a:pt x="54" y="93"/>
                        </a:lnTo>
                        <a:lnTo>
                          <a:pt x="56" y="107"/>
                        </a:lnTo>
                        <a:lnTo>
                          <a:pt x="62" y="125"/>
                        </a:lnTo>
                        <a:lnTo>
                          <a:pt x="69" y="141"/>
                        </a:lnTo>
                        <a:lnTo>
                          <a:pt x="77" y="157"/>
                        </a:lnTo>
                        <a:lnTo>
                          <a:pt x="80" y="166"/>
                        </a:lnTo>
                        <a:lnTo>
                          <a:pt x="82" y="177"/>
                        </a:lnTo>
                        <a:lnTo>
                          <a:pt x="80" y="183"/>
                        </a:lnTo>
                        <a:lnTo>
                          <a:pt x="77" y="188"/>
                        </a:lnTo>
                        <a:lnTo>
                          <a:pt x="66" y="192"/>
                        </a:lnTo>
                        <a:lnTo>
                          <a:pt x="49" y="194"/>
                        </a:lnTo>
                        <a:lnTo>
                          <a:pt x="25" y="195"/>
                        </a:lnTo>
                        <a:lnTo>
                          <a:pt x="6" y="197"/>
                        </a:lnTo>
                        <a:lnTo>
                          <a:pt x="0" y="202"/>
                        </a:lnTo>
                        <a:lnTo>
                          <a:pt x="1" y="210"/>
                        </a:lnTo>
                        <a:lnTo>
                          <a:pt x="6" y="218"/>
                        </a:lnTo>
                        <a:lnTo>
                          <a:pt x="22" y="227"/>
                        </a:lnTo>
                        <a:lnTo>
                          <a:pt x="30" y="224"/>
                        </a:lnTo>
                        <a:lnTo>
                          <a:pt x="41" y="218"/>
                        </a:lnTo>
                        <a:lnTo>
                          <a:pt x="58" y="213"/>
                        </a:lnTo>
                        <a:lnTo>
                          <a:pt x="75" y="210"/>
                        </a:lnTo>
                        <a:lnTo>
                          <a:pt x="88" y="210"/>
                        </a:lnTo>
                        <a:lnTo>
                          <a:pt x="98" y="213"/>
                        </a:lnTo>
                        <a:lnTo>
                          <a:pt x="109" y="210"/>
                        </a:lnTo>
                        <a:lnTo>
                          <a:pt x="114" y="200"/>
                        </a:lnTo>
                        <a:lnTo>
                          <a:pt x="114" y="190"/>
                        </a:lnTo>
                        <a:lnTo>
                          <a:pt x="108" y="182"/>
                        </a:lnTo>
                        <a:lnTo>
                          <a:pt x="103" y="171"/>
                        </a:lnTo>
                        <a:lnTo>
                          <a:pt x="95" y="153"/>
                        </a:lnTo>
                        <a:lnTo>
                          <a:pt x="90" y="135"/>
                        </a:lnTo>
                        <a:lnTo>
                          <a:pt x="88" y="122"/>
                        </a:lnTo>
                        <a:lnTo>
                          <a:pt x="85" y="107"/>
                        </a:lnTo>
                        <a:lnTo>
                          <a:pt x="82" y="92"/>
                        </a:lnTo>
                        <a:lnTo>
                          <a:pt x="86" y="79"/>
                        </a:lnTo>
                        <a:lnTo>
                          <a:pt x="93" y="72"/>
                        </a:lnTo>
                        <a:lnTo>
                          <a:pt x="105" y="61"/>
                        </a:lnTo>
                        <a:lnTo>
                          <a:pt x="115" y="51"/>
                        </a:lnTo>
                        <a:lnTo>
                          <a:pt x="121" y="40"/>
                        </a:lnTo>
                        <a:lnTo>
                          <a:pt x="125" y="27"/>
                        </a:lnTo>
                        <a:lnTo>
                          <a:pt x="125" y="12"/>
                        </a:lnTo>
                        <a:lnTo>
                          <a:pt x="120" y="4"/>
                        </a:lnTo>
                        <a:lnTo>
                          <a:pt x="114" y="0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5" name="Freeform 12"/>
                  <p:cNvSpPr>
                    <a:spLocks/>
                  </p:cNvSpPr>
                  <p:nvPr/>
                </p:nvSpPr>
                <p:spPr bwMode="auto">
                  <a:xfrm>
                    <a:off x="7952695" y="3377974"/>
                    <a:ext cx="136525" cy="395287"/>
                  </a:xfrm>
                  <a:custGeom>
                    <a:avLst/>
                    <a:gdLst/>
                    <a:ahLst/>
                    <a:cxnLst>
                      <a:cxn ang="0">
                        <a:pos x="33" y="5"/>
                      </a:cxn>
                      <a:cxn ang="0">
                        <a:pos x="46" y="23"/>
                      </a:cxn>
                      <a:cxn ang="0">
                        <a:pos x="57" y="41"/>
                      </a:cxn>
                      <a:cxn ang="0">
                        <a:pos x="64" y="58"/>
                      </a:cxn>
                      <a:cxn ang="0">
                        <a:pos x="68" y="77"/>
                      </a:cxn>
                      <a:cxn ang="0">
                        <a:pos x="68" y="94"/>
                      </a:cxn>
                      <a:cxn ang="0">
                        <a:pos x="64" y="110"/>
                      </a:cxn>
                      <a:cxn ang="0">
                        <a:pos x="60" y="125"/>
                      </a:cxn>
                      <a:cxn ang="0">
                        <a:pos x="53" y="139"/>
                      </a:cxn>
                      <a:cxn ang="0">
                        <a:pos x="43" y="156"/>
                      </a:cxn>
                      <a:cxn ang="0">
                        <a:pos x="37" y="166"/>
                      </a:cxn>
                      <a:cxn ang="0">
                        <a:pos x="34" y="177"/>
                      </a:cxn>
                      <a:cxn ang="0">
                        <a:pos x="37" y="188"/>
                      </a:cxn>
                      <a:cxn ang="0">
                        <a:pos x="42" y="196"/>
                      </a:cxn>
                      <a:cxn ang="0">
                        <a:pos x="56" y="207"/>
                      </a:cxn>
                      <a:cxn ang="0">
                        <a:pos x="74" y="218"/>
                      </a:cxn>
                      <a:cxn ang="0">
                        <a:pos x="84" y="226"/>
                      </a:cxn>
                      <a:cxn ang="0">
                        <a:pos x="86" y="234"/>
                      </a:cxn>
                      <a:cxn ang="0">
                        <a:pos x="82" y="244"/>
                      </a:cxn>
                      <a:cxn ang="0">
                        <a:pos x="63" y="249"/>
                      </a:cxn>
                      <a:cxn ang="0">
                        <a:pos x="53" y="248"/>
                      </a:cxn>
                      <a:cxn ang="0">
                        <a:pos x="46" y="244"/>
                      </a:cxn>
                      <a:cxn ang="0">
                        <a:pos x="43" y="236"/>
                      </a:cxn>
                      <a:cxn ang="0">
                        <a:pos x="34" y="221"/>
                      </a:cxn>
                      <a:cxn ang="0">
                        <a:pos x="25" y="211"/>
                      </a:cxn>
                      <a:cxn ang="0">
                        <a:pos x="14" y="205"/>
                      </a:cxn>
                      <a:cxn ang="0">
                        <a:pos x="6" y="203"/>
                      </a:cxn>
                      <a:cxn ang="0">
                        <a:pos x="4" y="192"/>
                      </a:cxn>
                      <a:cxn ang="0">
                        <a:pos x="8" y="180"/>
                      </a:cxn>
                      <a:cxn ang="0">
                        <a:pos x="17" y="166"/>
                      </a:cxn>
                      <a:cxn ang="0">
                        <a:pos x="25" y="153"/>
                      </a:cxn>
                      <a:cxn ang="0">
                        <a:pos x="34" y="123"/>
                      </a:cxn>
                      <a:cxn ang="0">
                        <a:pos x="37" y="107"/>
                      </a:cxn>
                      <a:cxn ang="0">
                        <a:pos x="37" y="94"/>
                      </a:cxn>
                      <a:cxn ang="0">
                        <a:pos x="37" y="79"/>
                      </a:cxn>
                      <a:cxn ang="0">
                        <a:pos x="33" y="63"/>
                      </a:cxn>
                      <a:cxn ang="0">
                        <a:pos x="25" y="54"/>
                      </a:cxn>
                      <a:cxn ang="0">
                        <a:pos x="19" y="48"/>
                      </a:cxn>
                      <a:cxn ang="0">
                        <a:pos x="9" y="38"/>
                      </a:cxn>
                      <a:cxn ang="0">
                        <a:pos x="1" y="28"/>
                      </a:cxn>
                      <a:cxn ang="0">
                        <a:pos x="0" y="17"/>
                      </a:cxn>
                      <a:cxn ang="0">
                        <a:pos x="1" y="6"/>
                      </a:cxn>
                      <a:cxn ang="0">
                        <a:pos x="10" y="0"/>
                      </a:cxn>
                      <a:cxn ang="0">
                        <a:pos x="23" y="0"/>
                      </a:cxn>
                      <a:cxn ang="0">
                        <a:pos x="33" y="5"/>
                      </a:cxn>
                    </a:cxnLst>
                    <a:rect l="0" t="0" r="r" b="b"/>
                    <a:pathLst>
                      <a:path w="86" h="249">
                        <a:moveTo>
                          <a:pt x="33" y="5"/>
                        </a:moveTo>
                        <a:lnTo>
                          <a:pt x="46" y="23"/>
                        </a:lnTo>
                        <a:lnTo>
                          <a:pt x="57" y="41"/>
                        </a:lnTo>
                        <a:lnTo>
                          <a:pt x="64" y="58"/>
                        </a:lnTo>
                        <a:lnTo>
                          <a:pt x="68" y="77"/>
                        </a:lnTo>
                        <a:lnTo>
                          <a:pt x="68" y="94"/>
                        </a:lnTo>
                        <a:lnTo>
                          <a:pt x="64" y="110"/>
                        </a:lnTo>
                        <a:lnTo>
                          <a:pt x="60" y="125"/>
                        </a:lnTo>
                        <a:lnTo>
                          <a:pt x="53" y="139"/>
                        </a:lnTo>
                        <a:lnTo>
                          <a:pt x="43" y="156"/>
                        </a:lnTo>
                        <a:lnTo>
                          <a:pt x="37" y="166"/>
                        </a:lnTo>
                        <a:lnTo>
                          <a:pt x="34" y="177"/>
                        </a:lnTo>
                        <a:lnTo>
                          <a:pt x="37" y="188"/>
                        </a:lnTo>
                        <a:lnTo>
                          <a:pt x="42" y="196"/>
                        </a:lnTo>
                        <a:lnTo>
                          <a:pt x="56" y="207"/>
                        </a:lnTo>
                        <a:lnTo>
                          <a:pt x="74" y="218"/>
                        </a:lnTo>
                        <a:lnTo>
                          <a:pt x="84" y="226"/>
                        </a:lnTo>
                        <a:lnTo>
                          <a:pt x="86" y="234"/>
                        </a:lnTo>
                        <a:lnTo>
                          <a:pt x="82" y="244"/>
                        </a:lnTo>
                        <a:lnTo>
                          <a:pt x="63" y="249"/>
                        </a:lnTo>
                        <a:lnTo>
                          <a:pt x="53" y="248"/>
                        </a:lnTo>
                        <a:lnTo>
                          <a:pt x="46" y="244"/>
                        </a:lnTo>
                        <a:lnTo>
                          <a:pt x="43" y="236"/>
                        </a:lnTo>
                        <a:lnTo>
                          <a:pt x="34" y="221"/>
                        </a:lnTo>
                        <a:lnTo>
                          <a:pt x="25" y="211"/>
                        </a:lnTo>
                        <a:lnTo>
                          <a:pt x="14" y="205"/>
                        </a:lnTo>
                        <a:lnTo>
                          <a:pt x="6" y="203"/>
                        </a:lnTo>
                        <a:lnTo>
                          <a:pt x="4" y="192"/>
                        </a:lnTo>
                        <a:lnTo>
                          <a:pt x="8" y="180"/>
                        </a:lnTo>
                        <a:lnTo>
                          <a:pt x="17" y="166"/>
                        </a:lnTo>
                        <a:lnTo>
                          <a:pt x="25" y="153"/>
                        </a:lnTo>
                        <a:lnTo>
                          <a:pt x="34" y="123"/>
                        </a:lnTo>
                        <a:lnTo>
                          <a:pt x="37" y="107"/>
                        </a:lnTo>
                        <a:lnTo>
                          <a:pt x="37" y="94"/>
                        </a:lnTo>
                        <a:lnTo>
                          <a:pt x="37" y="79"/>
                        </a:lnTo>
                        <a:lnTo>
                          <a:pt x="33" y="63"/>
                        </a:lnTo>
                        <a:lnTo>
                          <a:pt x="25" y="54"/>
                        </a:lnTo>
                        <a:lnTo>
                          <a:pt x="19" y="48"/>
                        </a:lnTo>
                        <a:lnTo>
                          <a:pt x="9" y="38"/>
                        </a:lnTo>
                        <a:lnTo>
                          <a:pt x="1" y="28"/>
                        </a:lnTo>
                        <a:lnTo>
                          <a:pt x="0" y="17"/>
                        </a:lnTo>
                        <a:lnTo>
                          <a:pt x="1" y="6"/>
                        </a:lnTo>
                        <a:lnTo>
                          <a:pt x="10" y="0"/>
                        </a:lnTo>
                        <a:lnTo>
                          <a:pt x="23" y="0"/>
                        </a:lnTo>
                        <a:lnTo>
                          <a:pt x="33" y="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36" name="Freeform 10"/>
                  <p:cNvSpPr>
                    <a:spLocks noChangeAspect="1"/>
                  </p:cNvSpPr>
                  <p:nvPr/>
                </p:nvSpPr>
                <p:spPr bwMode="auto">
                  <a:xfrm rot="20580000" flipV="1">
                    <a:off x="7478033" y="3123967"/>
                    <a:ext cx="409575" cy="211137"/>
                  </a:xfrm>
                  <a:custGeom>
                    <a:avLst/>
                    <a:gdLst/>
                    <a:ahLst/>
                    <a:cxnLst>
                      <a:cxn ang="0">
                        <a:pos x="227" y="18"/>
                      </a:cxn>
                      <a:cxn ang="0">
                        <a:pos x="198" y="46"/>
                      </a:cxn>
                      <a:cxn ang="0">
                        <a:pos x="158" y="62"/>
                      </a:cxn>
                      <a:cxn ang="0">
                        <a:pos x="116" y="68"/>
                      </a:cxn>
                      <a:cxn ang="0">
                        <a:pos x="78" y="68"/>
                      </a:cxn>
                      <a:cxn ang="0">
                        <a:pos x="58" y="59"/>
                      </a:cxn>
                      <a:cxn ang="0">
                        <a:pos x="51" y="38"/>
                      </a:cxn>
                      <a:cxn ang="0">
                        <a:pos x="40" y="30"/>
                      </a:cxn>
                      <a:cxn ang="0">
                        <a:pos x="28" y="39"/>
                      </a:cxn>
                      <a:cxn ang="0">
                        <a:pos x="32" y="54"/>
                      </a:cxn>
                      <a:cxn ang="0">
                        <a:pos x="46" y="71"/>
                      </a:cxn>
                      <a:cxn ang="0">
                        <a:pos x="37" y="82"/>
                      </a:cxn>
                      <a:cxn ang="0">
                        <a:pos x="15" y="79"/>
                      </a:cxn>
                      <a:cxn ang="0">
                        <a:pos x="1" y="83"/>
                      </a:cxn>
                      <a:cxn ang="0">
                        <a:pos x="0" y="97"/>
                      </a:cxn>
                      <a:cxn ang="0">
                        <a:pos x="18" y="101"/>
                      </a:cxn>
                      <a:cxn ang="0">
                        <a:pos x="36" y="95"/>
                      </a:cxn>
                      <a:cxn ang="0">
                        <a:pos x="50" y="95"/>
                      </a:cxn>
                      <a:cxn ang="0">
                        <a:pos x="35" y="105"/>
                      </a:cxn>
                      <a:cxn ang="0">
                        <a:pos x="13" y="113"/>
                      </a:cxn>
                      <a:cxn ang="0">
                        <a:pos x="11" y="125"/>
                      </a:cxn>
                      <a:cxn ang="0">
                        <a:pos x="26" y="133"/>
                      </a:cxn>
                      <a:cxn ang="0">
                        <a:pos x="45" y="120"/>
                      </a:cxn>
                      <a:cxn ang="0">
                        <a:pos x="62" y="100"/>
                      </a:cxn>
                      <a:cxn ang="0">
                        <a:pos x="83" y="87"/>
                      </a:cxn>
                      <a:cxn ang="0">
                        <a:pos x="119" y="89"/>
                      </a:cxn>
                      <a:cxn ang="0">
                        <a:pos x="156" y="88"/>
                      </a:cxn>
                      <a:cxn ang="0">
                        <a:pos x="192" y="77"/>
                      </a:cxn>
                      <a:cxn ang="0">
                        <a:pos x="224" y="59"/>
                      </a:cxn>
                      <a:cxn ang="0">
                        <a:pos x="246" y="45"/>
                      </a:cxn>
                      <a:cxn ang="0">
                        <a:pos x="258" y="18"/>
                      </a:cxn>
                      <a:cxn ang="0">
                        <a:pos x="249" y="0"/>
                      </a:cxn>
                    </a:cxnLst>
                    <a:rect l="0" t="0" r="r" b="b"/>
                    <a:pathLst>
                      <a:path w="258" h="133">
                        <a:moveTo>
                          <a:pt x="239" y="0"/>
                        </a:moveTo>
                        <a:lnTo>
                          <a:pt x="227" y="18"/>
                        </a:lnTo>
                        <a:lnTo>
                          <a:pt x="215" y="33"/>
                        </a:lnTo>
                        <a:lnTo>
                          <a:pt x="198" y="46"/>
                        </a:lnTo>
                        <a:lnTo>
                          <a:pt x="180" y="54"/>
                        </a:lnTo>
                        <a:lnTo>
                          <a:pt x="158" y="62"/>
                        </a:lnTo>
                        <a:lnTo>
                          <a:pt x="139" y="66"/>
                        </a:lnTo>
                        <a:lnTo>
                          <a:pt x="116" y="68"/>
                        </a:lnTo>
                        <a:lnTo>
                          <a:pt x="95" y="71"/>
                        </a:lnTo>
                        <a:lnTo>
                          <a:pt x="78" y="68"/>
                        </a:lnTo>
                        <a:lnTo>
                          <a:pt x="66" y="66"/>
                        </a:lnTo>
                        <a:lnTo>
                          <a:pt x="58" y="59"/>
                        </a:lnTo>
                        <a:lnTo>
                          <a:pt x="54" y="46"/>
                        </a:lnTo>
                        <a:lnTo>
                          <a:pt x="51" y="38"/>
                        </a:lnTo>
                        <a:lnTo>
                          <a:pt x="46" y="33"/>
                        </a:lnTo>
                        <a:lnTo>
                          <a:pt x="40" y="30"/>
                        </a:lnTo>
                        <a:lnTo>
                          <a:pt x="32" y="33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32" y="54"/>
                        </a:lnTo>
                        <a:lnTo>
                          <a:pt x="40" y="64"/>
                        </a:lnTo>
                        <a:lnTo>
                          <a:pt x="46" y="71"/>
                        </a:lnTo>
                        <a:lnTo>
                          <a:pt x="46" y="80"/>
                        </a:lnTo>
                        <a:lnTo>
                          <a:pt x="37" y="82"/>
                        </a:lnTo>
                        <a:lnTo>
                          <a:pt x="26" y="81"/>
                        </a:lnTo>
                        <a:lnTo>
                          <a:pt x="15" y="79"/>
                        </a:lnTo>
                        <a:lnTo>
                          <a:pt x="7" y="79"/>
                        </a:lnTo>
                        <a:lnTo>
                          <a:pt x="1" y="83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100"/>
                        </a:lnTo>
                        <a:lnTo>
                          <a:pt x="18" y="101"/>
                        </a:lnTo>
                        <a:lnTo>
                          <a:pt x="28" y="98"/>
                        </a:lnTo>
                        <a:lnTo>
                          <a:pt x="36" y="95"/>
                        </a:lnTo>
                        <a:lnTo>
                          <a:pt x="42" y="92"/>
                        </a:lnTo>
                        <a:lnTo>
                          <a:pt x="50" y="95"/>
                        </a:lnTo>
                        <a:lnTo>
                          <a:pt x="44" y="100"/>
                        </a:lnTo>
                        <a:lnTo>
                          <a:pt x="35" y="105"/>
                        </a:lnTo>
                        <a:lnTo>
                          <a:pt x="21" y="111"/>
                        </a:lnTo>
                        <a:lnTo>
                          <a:pt x="13" y="113"/>
                        </a:lnTo>
                        <a:lnTo>
                          <a:pt x="8" y="119"/>
                        </a:lnTo>
                        <a:lnTo>
                          <a:pt x="11" y="125"/>
                        </a:lnTo>
                        <a:lnTo>
                          <a:pt x="17" y="131"/>
                        </a:lnTo>
                        <a:lnTo>
                          <a:pt x="26" y="133"/>
                        </a:lnTo>
                        <a:lnTo>
                          <a:pt x="38" y="130"/>
                        </a:lnTo>
                        <a:lnTo>
                          <a:pt x="45" y="120"/>
                        </a:lnTo>
                        <a:lnTo>
                          <a:pt x="54" y="110"/>
                        </a:lnTo>
                        <a:lnTo>
                          <a:pt x="62" y="100"/>
                        </a:lnTo>
                        <a:lnTo>
                          <a:pt x="70" y="90"/>
                        </a:lnTo>
                        <a:lnTo>
                          <a:pt x="83" y="87"/>
                        </a:lnTo>
                        <a:lnTo>
                          <a:pt x="99" y="88"/>
                        </a:lnTo>
                        <a:lnTo>
                          <a:pt x="119" y="89"/>
                        </a:lnTo>
                        <a:lnTo>
                          <a:pt x="135" y="89"/>
                        </a:lnTo>
                        <a:lnTo>
                          <a:pt x="156" y="88"/>
                        </a:lnTo>
                        <a:lnTo>
                          <a:pt x="177" y="83"/>
                        </a:lnTo>
                        <a:lnTo>
                          <a:pt x="192" y="77"/>
                        </a:lnTo>
                        <a:lnTo>
                          <a:pt x="211" y="68"/>
                        </a:lnTo>
                        <a:lnTo>
                          <a:pt x="224" y="59"/>
                        </a:lnTo>
                        <a:lnTo>
                          <a:pt x="236" y="51"/>
                        </a:lnTo>
                        <a:lnTo>
                          <a:pt x="246" y="45"/>
                        </a:lnTo>
                        <a:lnTo>
                          <a:pt x="255" y="33"/>
                        </a:lnTo>
                        <a:lnTo>
                          <a:pt x="258" y="18"/>
                        </a:lnTo>
                        <a:lnTo>
                          <a:pt x="254" y="6"/>
                        </a:lnTo>
                        <a:lnTo>
                          <a:pt x="249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grpSp>
          <p:nvGrpSpPr>
            <p:cNvPr id="105" name="Gruppe 104"/>
            <p:cNvGrpSpPr/>
            <p:nvPr/>
          </p:nvGrpSpPr>
          <p:grpSpPr>
            <a:xfrm flipH="1">
              <a:off x="936184" y="2758588"/>
              <a:ext cx="1689986" cy="849312"/>
              <a:chOff x="7257143" y="2932766"/>
              <a:chExt cx="1689986" cy="849312"/>
            </a:xfrm>
          </p:grpSpPr>
          <p:sp>
            <p:nvSpPr>
              <p:cNvPr id="106" name="Kombinationstegning 105"/>
              <p:cNvSpPr/>
              <p:nvPr/>
            </p:nvSpPr>
            <p:spPr bwMode="auto">
              <a:xfrm>
                <a:off x="7257143" y="3217333"/>
                <a:ext cx="885371" cy="370114"/>
              </a:xfrm>
              <a:custGeom>
                <a:avLst/>
                <a:gdLst>
                  <a:gd name="connsiteX0" fmla="*/ 885371 w 885371"/>
                  <a:gd name="connsiteY0" fmla="*/ 106438 h 370114"/>
                  <a:gd name="connsiteX1" fmla="*/ 682171 w 885371"/>
                  <a:gd name="connsiteY1" fmla="*/ 353181 h 370114"/>
                  <a:gd name="connsiteX2" fmla="*/ 304800 w 885371"/>
                  <a:gd name="connsiteY2" fmla="*/ 4838 h 370114"/>
                  <a:gd name="connsiteX3" fmla="*/ 0 w 885371"/>
                  <a:gd name="connsiteY3" fmla="*/ 324153 h 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371" h="370114">
                    <a:moveTo>
                      <a:pt x="885371" y="106438"/>
                    </a:moveTo>
                    <a:cubicBezTo>
                      <a:pt x="832152" y="238276"/>
                      <a:pt x="778933" y="370114"/>
                      <a:pt x="682171" y="353181"/>
                    </a:cubicBezTo>
                    <a:cubicBezTo>
                      <a:pt x="585409" y="336248"/>
                      <a:pt x="418495" y="9676"/>
                      <a:pt x="304800" y="4838"/>
                    </a:cubicBezTo>
                    <a:cubicBezTo>
                      <a:pt x="191105" y="0"/>
                      <a:pt x="95552" y="162076"/>
                      <a:pt x="0" y="324153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107" name="Gruppe 106"/>
              <p:cNvGrpSpPr/>
              <p:nvPr/>
            </p:nvGrpSpPr>
            <p:grpSpPr>
              <a:xfrm>
                <a:off x="8004152" y="2932766"/>
                <a:ext cx="942977" cy="849312"/>
                <a:chOff x="7857443" y="2967492"/>
                <a:chExt cx="942977" cy="849312"/>
              </a:xfrm>
            </p:grpSpPr>
            <p:grpSp>
              <p:nvGrpSpPr>
                <p:cNvPr id="108" name="Gruppe 107"/>
                <p:cNvGrpSpPr>
                  <a:grpSpLocks noChangeAspect="1"/>
                </p:cNvGrpSpPr>
                <p:nvPr/>
              </p:nvGrpSpPr>
              <p:grpSpPr>
                <a:xfrm>
                  <a:off x="7857443" y="3013076"/>
                  <a:ext cx="532765" cy="521970"/>
                  <a:chOff x="3024188" y="5553074"/>
                  <a:chExt cx="1331913" cy="1304926"/>
                </a:xfrm>
              </p:grpSpPr>
              <p:sp>
                <p:nvSpPr>
                  <p:cNvPr id="116" name="Freeform 30"/>
                  <p:cNvSpPr>
                    <a:spLocks/>
                  </p:cNvSpPr>
                  <p:nvPr/>
                </p:nvSpPr>
                <p:spPr bwMode="auto">
                  <a:xfrm>
                    <a:off x="3030538" y="6107112"/>
                    <a:ext cx="971550" cy="733425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0" y="58"/>
                      </a:cxn>
                      <a:cxn ang="0">
                        <a:pos x="37" y="107"/>
                      </a:cxn>
                      <a:cxn ang="0">
                        <a:pos x="133" y="226"/>
                      </a:cxn>
                      <a:cxn ang="0">
                        <a:pos x="171" y="269"/>
                      </a:cxn>
                      <a:cxn ang="0">
                        <a:pos x="207" y="331"/>
                      </a:cxn>
                      <a:cxn ang="0">
                        <a:pos x="233" y="354"/>
                      </a:cxn>
                      <a:cxn ang="0">
                        <a:pos x="267" y="365"/>
                      </a:cxn>
                      <a:cxn ang="0">
                        <a:pos x="295" y="395"/>
                      </a:cxn>
                      <a:cxn ang="0">
                        <a:pos x="340" y="407"/>
                      </a:cxn>
                      <a:cxn ang="0">
                        <a:pos x="437" y="427"/>
                      </a:cxn>
                      <a:cxn ang="0">
                        <a:pos x="603" y="462"/>
                      </a:cxn>
                      <a:cxn ang="0">
                        <a:pos x="604" y="454"/>
                      </a:cxn>
                      <a:cxn ang="0">
                        <a:pos x="606" y="441"/>
                      </a:cxn>
                      <a:cxn ang="0">
                        <a:pos x="612" y="429"/>
                      </a:cxn>
                      <a:cxn ang="0">
                        <a:pos x="552" y="400"/>
                      </a:cxn>
                      <a:cxn ang="0">
                        <a:pos x="475" y="371"/>
                      </a:cxn>
                      <a:cxn ang="0">
                        <a:pos x="389" y="346"/>
                      </a:cxn>
                      <a:cxn ang="0">
                        <a:pos x="314" y="341"/>
                      </a:cxn>
                      <a:cxn ang="0">
                        <a:pos x="264" y="329"/>
                      </a:cxn>
                      <a:cxn ang="0">
                        <a:pos x="229" y="268"/>
                      </a:cxn>
                      <a:cxn ang="0">
                        <a:pos x="164" y="183"/>
                      </a:cxn>
                      <a:cxn ang="0">
                        <a:pos x="96" y="99"/>
                      </a:cxn>
                      <a:cxn ang="0">
                        <a:pos x="49" y="45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612" h="462">
                        <a:moveTo>
                          <a:pt x="18" y="0"/>
                        </a:moveTo>
                        <a:lnTo>
                          <a:pt x="0" y="58"/>
                        </a:lnTo>
                        <a:lnTo>
                          <a:pt x="37" y="107"/>
                        </a:lnTo>
                        <a:lnTo>
                          <a:pt x="133" y="226"/>
                        </a:lnTo>
                        <a:lnTo>
                          <a:pt x="171" y="269"/>
                        </a:lnTo>
                        <a:lnTo>
                          <a:pt x="207" y="331"/>
                        </a:lnTo>
                        <a:lnTo>
                          <a:pt x="233" y="354"/>
                        </a:lnTo>
                        <a:lnTo>
                          <a:pt x="267" y="365"/>
                        </a:lnTo>
                        <a:lnTo>
                          <a:pt x="295" y="395"/>
                        </a:lnTo>
                        <a:lnTo>
                          <a:pt x="340" y="407"/>
                        </a:lnTo>
                        <a:lnTo>
                          <a:pt x="437" y="427"/>
                        </a:lnTo>
                        <a:lnTo>
                          <a:pt x="603" y="462"/>
                        </a:lnTo>
                        <a:lnTo>
                          <a:pt x="604" y="454"/>
                        </a:lnTo>
                        <a:lnTo>
                          <a:pt x="606" y="441"/>
                        </a:lnTo>
                        <a:lnTo>
                          <a:pt x="612" y="429"/>
                        </a:lnTo>
                        <a:lnTo>
                          <a:pt x="552" y="400"/>
                        </a:lnTo>
                        <a:lnTo>
                          <a:pt x="475" y="371"/>
                        </a:lnTo>
                        <a:lnTo>
                          <a:pt x="389" y="346"/>
                        </a:lnTo>
                        <a:lnTo>
                          <a:pt x="314" y="341"/>
                        </a:lnTo>
                        <a:lnTo>
                          <a:pt x="264" y="329"/>
                        </a:lnTo>
                        <a:lnTo>
                          <a:pt x="229" y="268"/>
                        </a:lnTo>
                        <a:lnTo>
                          <a:pt x="164" y="183"/>
                        </a:lnTo>
                        <a:lnTo>
                          <a:pt x="96" y="99"/>
                        </a:lnTo>
                        <a:lnTo>
                          <a:pt x="49" y="45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7" name="Freeform 31"/>
                  <p:cNvSpPr>
                    <a:spLocks/>
                  </p:cNvSpPr>
                  <p:nvPr/>
                </p:nvSpPr>
                <p:spPr bwMode="auto">
                  <a:xfrm>
                    <a:off x="3048001" y="5567362"/>
                    <a:ext cx="1293813" cy="1263650"/>
                  </a:xfrm>
                  <a:custGeom>
                    <a:avLst/>
                    <a:gdLst/>
                    <a:ahLst/>
                    <a:cxnLst>
                      <a:cxn ang="0">
                        <a:pos x="225" y="621"/>
                      </a:cxn>
                      <a:cxn ang="0">
                        <a:pos x="201" y="586"/>
                      </a:cxn>
                      <a:cxn ang="0">
                        <a:pos x="163" y="533"/>
                      </a:cxn>
                      <a:cxn ang="0">
                        <a:pos x="119" y="484"/>
                      </a:cxn>
                      <a:cxn ang="0">
                        <a:pos x="65" y="418"/>
                      </a:cxn>
                      <a:cxn ang="0">
                        <a:pos x="22" y="354"/>
                      </a:cxn>
                      <a:cxn ang="0">
                        <a:pos x="0" y="349"/>
                      </a:cxn>
                      <a:cxn ang="0">
                        <a:pos x="11" y="327"/>
                      </a:cxn>
                      <a:cxn ang="0">
                        <a:pos x="65" y="282"/>
                      </a:cxn>
                      <a:cxn ang="0">
                        <a:pos x="102" y="234"/>
                      </a:cxn>
                      <a:cxn ang="0">
                        <a:pos x="137" y="171"/>
                      </a:cxn>
                      <a:cxn ang="0">
                        <a:pos x="168" y="125"/>
                      </a:cxn>
                      <a:cxn ang="0">
                        <a:pos x="199" y="72"/>
                      </a:cxn>
                      <a:cxn ang="0">
                        <a:pos x="221" y="41"/>
                      </a:cxn>
                      <a:cxn ang="0">
                        <a:pos x="252" y="4"/>
                      </a:cxn>
                      <a:cxn ang="0">
                        <a:pos x="274" y="0"/>
                      </a:cxn>
                      <a:cxn ang="0">
                        <a:pos x="340" y="66"/>
                      </a:cxn>
                      <a:cxn ang="0">
                        <a:pos x="386" y="117"/>
                      </a:cxn>
                      <a:cxn ang="0">
                        <a:pos x="421" y="163"/>
                      </a:cxn>
                      <a:cxn ang="0">
                        <a:pos x="450" y="213"/>
                      </a:cxn>
                      <a:cxn ang="0">
                        <a:pos x="474" y="263"/>
                      </a:cxn>
                      <a:cxn ang="0">
                        <a:pos x="490" y="305"/>
                      </a:cxn>
                      <a:cxn ang="0">
                        <a:pos x="594" y="307"/>
                      </a:cxn>
                      <a:cxn ang="0">
                        <a:pos x="691" y="311"/>
                      </a:cxn>
                      <a:cxn ang="0">
                        <a:pos x="766" y="318"/>
                      </a:cxn>
                      <a:cxn ang="0">
                        <a:pos x="815" y="338"/>
                      </a:cxn>
                      <a:cxn ang="0">
                        <a:pos x="815" y="380"/>
                      </a:cxn>
                      <a:cxn ang="0">
                        <a:pos x="750" y="506"/>
                      </a:cxn>
                      <a:cxn ang="0">
                        <a:pos x="691" y="624"/>
                      </a:cxn>
                      <a:cxn ang="0">
                        <a:pos x="590" y="796"/>
                      </a:cxn>
                      <a:cxn ang="0">
                        <a:pos x="571" y="750"/>
                      </a:cxn>
                      <a:cxn ang="0">
                        <a:pos x="516" y="731"/>
                      </a:cxn>
                      <a:cxn ang="0">
                        <a:pos x="435" y="708"/>
                      </a:cxn>
                      <a:cxn ang="0">
                        <a:pos x="369" y="687"/>
                      </a:cxn>
                      <a:cxn ang="0">
                        <a:pos x="309" y="679"/>
                      </a:cxn>
                      <a:cxn ang="0">
                        <a:pos x="256" y="685"/>
                      </a:cxn>
                      <a:cxn ang="0">
                        <a:pos x="225" y="621"/>
                      </a:cxn>
                    </a:cxnLst>
                    <a:rect l="0" t="0" r="r" b="b"/>
                    <a:pathLst>
                      <a:path w="815" h="796">
                        <a:moveTo>
                          <a:pt x="225" y="621"/>
                        </a:moveTo>
                        <a:lnTo>
                          <a:pt x="201" y="586"/>
                        </a:lnTo>
                        <a:lnTo>
                          <a:pt x="163" y="533"/>
                        </a:lnTo>
                        <a:lnTo>
                          <a:pt x="119" y="484"/>
                        </a:lnTo>
                        <a:lnTo>
                          <a:pt x="65" y="418"/>
                        </a:lnTo>
                        <a:lnTo>
                          <a:pt x="22" y="354"/>
                        </a:lnTo>
                        <a:lnTo>
                          <a:pt x="0" y="349"/>
                        </a:lnTo>
                        <a:lnTo>
                          <a:pt x="11" y="327"/>
                        </a:lnTo>
                        <a:lnTo>
                          <a:pt x="65" y="282"/>
                        </a:lnTo>
                        <a:lnTo>
                          <a:pt x="102" y="234"/>
                        </a:lnTo>
                        <a:lnTo>
                          <a:pt x="137" y="171"/>
                        </a:lnTo>
                        <a:lnTo>
                          <a:pt x="168" y="125"/>
                        </a:lnTo>
                        <a:lnTo>
                          <a:pt x="199" y="72"/>
                        </a:lnTo>
                        <a:lnTo>
                          <a:pt x="221" y="41"/>
                        </a:lnTo>
                        <a:lnTo>
                          <a:pt x="252" y="4"/>
                        </a:lnTo>
                        <a:lnTo>
                          <a:pt x="274" y="0"/>
                        </a:lnTo>
                        <a:lnTo>
                          <a:pt x="340" y="66"/>
                        </a:lnTo>
                        <a:lnTo>
                          <a:pt x="386" y="117"/>
                        </a:lnTo>
                        <a:lnTo>
                          <a:pt x="421" y="163"/>
                        </a:lnTo>
                        <a:lnTo>
                          <a:pt x="450" y="213"/>
                        </a:lnTo>
                        <a:lnTo>
                          <a:pt x="474" y="263"/>
                        </a:lnTo>
                        <a:lnTo>
                          <a:pt x="490" y="305"/>
                        </a:lnTo>
                        <a:lnTo>
                          <a:pt x="594" y="307"/>
                        </a:lnTo>
                        <a:lnTo>
                          <a:pt x="691" y="311"/>
                        </a:lnTo>
                        <a:lnTo>
                          <a:pt x="766" y="318"/>
                        </a:lnTo>
                        <a:lnTo>
                          <a:pt x="815" y="338"/>
                        </a:lnTo>
                        <a:lnTo>
                          <a:pt x="815" y="380"/>
                        </a:lnTo>
                        <a:lnTo>
                          <a:pt x="750" y="506"/>
                        </a:lnTo>
                        <a:lnTo>
                          <a:pt x="691" y="624"/>
                        </a:lnTo>
                        <a:lnTo>
                          <a:pt x="590" y="796"/>
                        </a:lnTo>
                        <a:lnTo>
                          <a:pt x="571" y="750"/>
                        </a:lnTo>
                        <a:lnTo>
                          <a:pt x="516" y="731"/>
                        </a:lnTo>
                        <a:lnTo>
                          <a:pt x="435" y="708"/>
                        </a:lnTo>
                        <a:lnTo>
                          <a:pt x="369" y="687"/>
                        </a:lnTo>
                        <a:lnTo>
                          <a:pt x="309" y="679"/>
                        </a:lnTo>
                        <a:lnTo>
                          <a:pt x="256" y="685"/>
                        </a:lnTo>
                        <a:lnTo>
                          <a:pt x="225" y="621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8" name="Freeform 32"/>
                  <p:cNvSpPr>
                    <a:spLocks/>
                  </p:cNvSpPr>
                  <p:nvPr/>
                </p:nvSpPr>
                <p:spPr bwMode="auto">
                  <a:xfrm>
                    <a:off x="3221038" y="5697537"/>
                    <a:ext cx="469900" cy="671513"/>
                  </a:xfrm>
                  <a:custGeom>
                    <a:avLst/>
                    <a:gdLst/>
                    <a:ahLst/>
                    <a:cxnLst>
                      <a:cxn ang="0">
                        <a:pos x="0" y="250"/>
                      </a:cxn>
                      <a:cxn ang="0">
                        <a:pos x="75" y="134"/>
                      </a:cxn>
                      <a:cxn ang="0">
                        <a:pos x="129" y="54"/>
                      </a:cxn>
                      <a:cxn ang="0">
                        <a:pos x="156" y="0"/>
                      </a:cxn>
                      <a:cxn ang="0">
                        <a:pos x="176" y="0"/>
                      </a:cxn>
                      <a:cxn ang="0">
                        <a:pos x="248" y="85"/>
                      </a:cxn>
                      <a:cxn ang="0">
                        <a:pos x="296" y="168"/>
                      </a:cxn>
                      <a:cxn ang="0">
                        <a:pos x="292" y="199"/>
                      </a:cxn>
                      <a:cxn ang="0">
                        <a:pos x="233" y="287"/>
                      </a:cxn>
                      <a:cxn ang="0">
                        <a:pos x="183" y="368"/>
                      </a:cxn>
                      <a:cxn ang="0">
                        <a:pos x="131" y="423"/>
                      </a:cxn>
                      <a:cxn ang="0">
                        <a:pos x="83" y="373"/>
                      </a:cxn>
                      <a:cxn ang="0">
                        <a:pos x="19" y="268"/>
                      </a:cxn>
                      <a:cxn ang="0">
                        <a:pos x="0" y="250"/>
                      </a:cxn>
                    </a:cxnLst>
                    <a:rect l="0" t="0" r="r" b="b"/>
                    <a:pathLst>
                      <a:path w="296" h="423">
                        <a:moveTo>
                          <a:pt x="0" y="250"/>
                        </a:moveTo>
                        <a:lnTo>
                          <a:pt x="75" y="134"/>
                        </a:lnTo>
                        <a:lnTo>
                          <a:pt x="129" y="54"/>
                        </a:lnTo>
                        <a:lnTo>
                          <a:pt x="156" y="0"/>
                        </a:lnTo>
                        <a:lnTo>
                          <a:pt x="176" y="0"/>
                        </a:lnTo>
                        <a:lnTo>
                          <a:pt x="248" y="85"/>
                        </a:lnTo>
                        <a:lnTo>
                          <a:pt x="296" y="168"/>
                        </a:lnTo>
                        <a:lnTo>
                          <a:pt x="292" y="199"/>
                        </a:lnTo>
                        <a:lnTo>
                          <a:pt x="233" y="287"/>
                        </a:lnTo>
                        <a:lnTo>
                          <a:pt x="183" y="368"/>
                        </a:lnTo>
                        <a:lnTo>
                          <a:pt x="131" y="423"/>
                        </a:lnTo>
                        <a:lnTo>
                          <a:pt x="83" y="373"/>
                        </a:lnTo>
                        <a:lnTo>
                          <a:pt x="19" y="268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9" name="Freeform 33"/>
                  <p:cNvSpPr>
                    <a:spLocks/>
                  </p:cNvSpPr>
                  <p:nvPr/>
                </p:nvSpPr>
                <p:spPr bwMode="auto">
                  <a:xfrm>
                    <a:off x="3433763" y="6034087"/>
                    <a:ext cx="922338" cy="823913"/>
                  </a:xfrm>
                  <a:custGeom>
                    <a:avLst/>
                    <a:gdLst/>
                    <a:ahLst/>
                    <a:cxnLst>
                      <a:cxn ang="0">
                        <a:pos x="447" y="7"/>
                      </a:cxn>
                      <a:cxn ang="0">
                        <a:pos x="570" y="31"/>
                      </a:cxn>
                      <a:cxn ang="0">
                        <a:pos x="581" y="77"/>
                      </a:cxn>
                      <a:cxn ang="0">
                        <a:pos x="570" y="127"/>
                      </a:cxn>
                      <a:cxn ang="0">
                        <a:pos x="485" y="283"/>
                      </a:cxn>
                      <a:cxn ang="0">
                        <a:pos x="419" y="408"/>
                      </a:cxn>
                      <a:cxn ang="0">
                        <a:pos x="355" y="514"/>
                      </a:cxn>
                      <a:cxn ang="0">
                        <a:pos x="248" y="499"/>
                      </a:cxn>
                      <a:cxn ang="0">
                        <a:pos x="72" y="461"/>
                      </a:cxn>
                      <a:cxn ang="0">
                        <a:pos x="0" y="411"/>
                      </a:cxn>
                      <a:cxn ang="0">
                        <a:pos x="26" y="410"/>
                      </a:cxn>
                      <a:cxn ang="0">
                        <a:pos x="88" y="446"/>
                      </a:cxn>
                      <a:cxn ang="0">
                        <a:pos x="184" y="464"/>
                      </a:cxn>
                      <a:cxn ang="0">
                        <a:pos x="295" y="488"/>
                      </a:cxn>
                      <a:cxn ang="0">
                        <a:pos x="328" y="481"/>
                      </a:cxn>
                      <a:cxn ang="0">
                        <a:pos x="238" y="433"/>
                      </a:cxn>
                      <a:cxn ang="0">
                        <a:pos x="119" y="399"/>
                      </a:cxn>
                      <a:cxn ang="0">
                        <a:pos x="39" y="392"/>
                      </a:cxn>
                      <a:cxn ang="0">
                        <a:pos x="8" y="384"/>
                      </a:cxn>
                      <a:cxn ang="0">
                        <a:pos x="31" y="372"/>
                      </a:cxn>
                      <a:cxn ang="0">
                        <a:pos x="119" y="381"/>
                      </a:cxn>
                      <a:cxn ang="0">
                        <a:pos x="215" y="410"/>
                      </a:cxn>
                      <a:cxn ang="0">
                        <a:pos x="310" y="442"/>
                      </a:cxn>
                      <a:cxn ang="0">
                        <a:pos x="348" y="452"/>
                      </a:cxn>
                      <a:cxn ang="0">
                        <a:pos x="401" y="375"/>
                      </a:cxn>
                      <a:cxn ang="0">
                        <a:pos x="470" y="254"/>
                      </a:cxn>
                      <a:cxn ang="0">
                        <a:pos x="528" y="127"/>
                      </a:cxn>
                      <a:cxn ang="0">
                        <a:pos x="554" y="54"/>
                      </a:cxn>
                      <a:cxn ang="0">
                        <a:pos x="534" y="33"/>
                      </a:cxn>
                      <a:cxn ang="0">
                        <a:pos x="443" y="20"/>
                      </a:cxn>
                      <a:cxn ang="0">
                        <a:pos x="303" y="15"/>
                      </a:cxn>
                      <a:cxn ang="0">
                        <a:pos x="257" y="0"/>
                      </a:cxn>
                    </a:cxnLst>
                    <a:rect l="0" t="0" r="r" b="b"/>
                    <a:pathLst>
                      <a:path w="581" h="519">
                        <a:moveTo>
                          <a:pt x="257" y="0"/>
                        </a:moveTo>
                        <a:lnTo>
                          <a:pt x="447" y="7"/>
                        </a:lnTo>
                        <a:lnTo>
                          <a:pt x="538" y="18"/>
                        </a:lnTo>
                        <a:lnTo>
                          <a:pt x="570" y="31"/>
                        </a:lnTo>
                        <a:lnTo>
                          <a:pt x="578" y="45"/>
                        </a:lnTo>
                        <a:lnTo>
                          <a:pt x="581" y="77"/>
                        </a:lnTo>
                        <a:lnTo>
                          <a:pt x="578" y="107"/>
                        </a:lnTo>
                        <a:lnTo>
                          <a:pt x="570" y="127"/>
                        </a:lnTo>
                        <a:lnTo>
                          <a:pt x="524" y="207"/>
                        </a:lnTo>
                        <a:lnTo>
                          <a:pt x="485" y="283"/>
                        </a:lnTo>
                        <a:lnTo>
                          <a:pt x="454" y="337"/>
                        </a:lnTo>
                        <a:lnTo>
                          <a:pt x="419" y="408"/>
                        </a:lnTo>
                        <a:lnTo>
                          <a:pt x="382" y="472"/>
                        </a:lnTo>
                        <a:lnTo>
                          <a:pt x="355" y="514"/>
                        </a:lnTo>
                        <a:lnTo>
                          <a:pt x="335" y="519"/>
                        </a:lnTo>
                        <a:lnTo>
                          <a:pt x="248" y="499"/>
                        </a:lnTo>
                        <a:lnTo>
                          <a:pt x="156" y="475"/>
                        </a:lnTo>
                        <a:lnTo>
                          <a:pt x="72" y="461"/>
                        </a:lnTo>
                        <a:lnTo>
                          <a:pt x="22" y="438"/>
                        </a:lnTo>
                        <a:lnTo>
                          <a:pt x="0" y="411"/>
                        </a:lnTo>
                        <a:lnTo>
                          <a:pt x="15" y="395"/>
                        </a:lnTo>
                        <a:lnTo>
                          <a:pt x="26" y="410"/>
                        </a:lnTo>
                        <a:lnTo>
                          <a:pt x="50" y="433"/>
                        </a:lnTo>
                        <a:lnTo>
                          <a:pt x="88" y="446"/>
                        </a:lnTo>
                        <a:lnTo>
                          <a:pt x="137" y="453"/>
                        </a:lnTo>
                        <a:lnTo>
                          <a:pt x="184" y="464"/>
                        </a:lnTo>
                        <a:lnTo>
                          <a:pt x="241" y="477"/>
                        </a:lnTo>
                        <a:lnTo>
                          <a:pt x="295" y="488"/>
                        </a:lnTo>
                        <a:lnTo>
                          <a:pt x="331" y="495"/>
                        </a:lnTo>
                        <a:lnTo>
                          <a:pt x="328" y="481"/>
                        </a:lnTo>
                        <a:lnTo>
                          <a:pt x="301" y="457"/>
                        </a:lnTo>
                        <a:lnTo>
                          <a:pt x="238" y="433"/>
                        </a:lnTo>
                        <a:lnTo>
                          <a:pt x="172" y="414"/>
                        </a:lnTo>
                        <a:lnTo>
                          <a:pt x="119" y="399"/>
                        </a:lnTo>
                        <a:lnTo>
                          <a:pt x="84" y="395"/>
                        </a:lnTo>
                        <a:lnTo>
                          <a:pt x="39" y="392"/>
                        </a:lnTo>
                        <a:lnTo>
                          <a:pt x="22" y="388"/>
                        </a:lnTo>
                        <a:lnTo>
                          <a:pt x="8" y="384"/>
                        </a:lnTo>
                        <a:lnTo>
                          <a:pt x="15" y="372"/>
                        </a:lnTo>
                        <a:lnTo>
                          <a:pt x="31" y="372"/>
                        </a:lnTo>
                        <a:lnTo>
                          <a:pt x="81" y="375"/>
                        </a:lnTo>
                        <a:lnTo>
                          <a:pt x="119" y="381"/>
                        </a:lnTo>
                        <a:lnTo>
                          <a:pt x="157" y="392"/>
                        </a:lnTo>
                        <a:lnTo>
                          <a:pt x="215" y="410"/>
                        </a:lnTo>
                        <a:lnTo>
                          <a:pt x="259" y="423"/>
                        </a:lnTo>
                        <a:lnTo>
                          <a:pt x="310" y="442"/>
                        </a:lnTo>
                        <a:lnTo>
                          <a:pt x="331" y="453"/>
                        </a:lnTo>
                        <a:lnTo>
                          <a:pt x="348" y="452"/>
                        </a:lnTo>
                        <a:lnTo>
                          <a:pt x="370" y="426"/>
                        </a:lnTo>
                        <a:lnTo>
                          <a:pt x="401" y="375"/>
                        </a:lnTo>
                        <a:lnTo>
                          <a:pt x="443" y="312"/>
                        </a:lnTo>
                        <a:lnTo>
                          <a:pt x="470" y="254"/>
                        </a:lnTo>
                        <a:lnTo>
                          <a:pt x="505" y="185"/>
                        </a:lnTo>
                        <a:lnTo>
                          <a:pt x="528" y="127"/>
                        </a:lnTo>
                        <a:lnTo>
                          <a:pt x="549" y="81"/>
                        </a:lnTo>
                        <a:lnTo>
                          <a:pt x="554" y="54"/>
                        </a:lnTo>
                        <a:lnTo>
                          <a:pt x="551" y="42"/>
                        </a:lnTo>
                        <a:lnTo>
                          <a:pt x="534" y="33"/>
                        </a:lnTo>
                        <a:lnTo>
                          <a:pt x="490" y="27"/>
                        </a:lnTo>
                        <a:lnTo>
                          <a:pt x="443" y="20"/>
                        </a:lnTo>
                        <a:lnTo>
                          <a:pt x="381" y="20"/>
                        </a:lnTo>
                        <a:lnTo>
                          <a:pt x="303" y="15"/>
                        </a:lnTo>
                        <a:lnTo>
                          <a:pt x="230" y="20"/>
                        </a:lnTo>
                        <a:lnTo>
                          <a:pt x="2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20" name="Freeform 34"/>
                  <p:cNvSpPr>
                    <a:spLocks/>
                  </p:cNvSpPr>
                  <p:nvPr/>
                </p:nvSpPr>
                <p:spPr bwMode="auto">
                  <a:xfrm>
                    <a:off x="3657601" y="6148387"/>
                    <a:ext cx="446088" cy="381000"/>
                  </a:xfrm>
                  <a:custGeom>
                    <a:avLst/>
                    <a:gdLst/>
                    <a:ahLst/>
                    <a:cxnLst>
                      <a:cxn ang="0">
                        <a:pos x="54" y="201"/>
                      </a:cxn>
                      <a:cxn ang="0">
                        <a:pos x="80" y="162"/>
                      </a:cxn>
                      <a:cxn ang="0">
                        <a:pos x="41" y="152"/>
                      </a:cxn>
                      <a:cxn ang="0">
                        <a:pos x="50" y="135"/>
                      </a:cxn>
                      <a:cxn ang="0">
                        <a:pos x="81" y="143"/>
                      </a:cxn>
                      <a:cxn ang="0">
                        <a:pos x="111" y="90"/>
                      </a:cxn>
                      <a:cxn ang="0">
                        <a:pos x="77" y="84"/>
                      </a:cxn>
                      <a:cxn ang="0">
                        <a:pos x="88" y="69"/>
                      </a:cxn>
                      <a:cxn ang="0">
                        <a:pos x="122" y="73"/>
                      </a:cxn>
                      <a:cxn ang="0">
                        <a:pos x="161" y="0"/>
                      </a:cxn>
                      <a:cxn ang="0">
                        <a:pos x="174" y="8"/>
                      </a:cxn>
                      <a:cxn ang="0">
                        <a:pos x="136" y="82"/>
                      </a:cxn>
                      <a:cxn ang="0">
                        <a:pos x="281" y="98"/>
                      </a:cxn>
                      <a:cxn ang="0">
                        <a:pos x="270" y="112"/>
                      </a:cxn>
                      <a:cxn ang="0">
                        <a:pos x="127" y="96"/>
                      </a:cxn>
                      <a:cxn ang="0">
                        <a:pos x="99" y="143"/>
                      </a:cxn>
                      <a:cxn ang="0">
                        <a:pos x="242" y="162"/>
                      </a:cxn>
                      <a:cxn ang="0">
                        <a:pos x="226" y="180"/>
                      </a:cxn>
                      <a:cxn ang="0">
                        <a:pos x="93" y="156"/>
                      </a:cxn>
                      <a:cxn ang="0">
                        <a:pos x="68" y="203"/>
                      </a:cxn>
                      <a:cxn ang="0">
                        <a:pos x="187" y="225"/>
                      </a:cxn>
                      <a:cxn ang="0">
                        <a:pos x="181" y="240"/>
                      </a:cxn>
                      <a:cxn ang="0">
                        <a:pos x="0" y="210"/>
                      </a:cxn>
                      <a:cxn ang="0">
                        <a:pos x="7" y="191"/>
                      </a:cxn>
                      <a:cxn ang="0">
                        <a:pos x="54" y="201"/>
                      </a:cxn>
                    </a:cxnLst>
                    <a:rect l="0" t="0" r="r" b="b"/>
                    <a:pathLst>
                      <a:path w="281" h="240">
                        <a:moveTo>
                          <a:pt x="54" y="201"/>
                        </a:moveTo>
                        <a:lnTo>
                          <a:pt x="80" y="162"/>
                        </a:lnTo>
                        <a:lnTo>
                          <a:pt x="41" y="152"/>
                        </a:lnTo>
                        <a:lnTo>
                          <a:pt x="50" y="135"/>
                        </a:lnTo>
                        <a:lnTo>
                          <a:pt x="81" y="143"/>
                        </a:lnTo>
                        <a:lnTo>
                          <a:pt x="111" y="90"/>
                        </a:lnTo>
                        <a:lnTo>
                          <a:pt x="77" y="84"/>
                        </a:lnTo>
                        <a:lnTo>
                          <a:pt x="88" y="69"/>
                        </a:lnTo>
                        <a:lnTo>
                          <a:pt x="122" y="73"/>
                        </a:lnTo>
                        <a:lnTo>
                          <a:pt x="161" y="0"/>
                        </a:lnTo>
                        <a:lnTo>
                          <a:pt x="174" y="8"/>
                        </a:lnTo>
                        <a:lnTo>
                          <a:pt x="136" y="82"/>
                        </a:lnTo>
                        <a:lnTo>
                          <a:pt x="281" y="98"/>
                        </a:lnTo>
                        <a:lnTo>
                          <a:pt x="270" y="112"/>
                        </a:lnTo>
                        <a:lnTo>
                          <a:pt x="127" y="96"/>
                        </a:lnTo>
                        <a:lnTo>
                          <a:pt x="99" y="143"/>
                        </a:lnTo>
                        <a:lnTo>
                          <a:pt x="242" y="162"/>
                        </a:lnTo>
                        <a:lnTo>
                          <a:pt x="226" y="180"/>
                        </a:lnTo>
                        <a:lnTo>
                          <a:pt x="93" y="156"/>
                        </a:lnTo>
                        <a:lnTo>
                          <a:pt x="68" y="203"/>
                        </a:lnTo>
                        <a:lnTo>
                          <a:pt x="187" y="225"/>
                        </a:lnTo>
                        <a:lnTo>
                          <a:pt x="181" y="240"/>
                        </a:lnTo>
                        <a:lnTo>
                          <a:pt x="0" y="210"/>
                        </a:lnTo>
                        <a:lnTo>
                          <a:pt x="7" y="191"/>
                        </a:lnTo>
                        <a:lnTo>
                          <a:pt x="54" y="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21" name="Freeform 35"/>
                  <p:cNvSpPr>
                    <a:spLocks/>
                  </p:cNvSpPr>
                  <p:nvPr/>
                </p:nvSpPr>
                <p:spPr bwMode="auto">
                  <a:xfrm>
                    <a:off x="3778251" y="6162674"/>
                    <a:ext cx="238125" cy="439738"/>
                  </a:xfrm>
                  <a:custGeom>
                    <a:avLst/>
                    <a:gdLst/>
                    <a:ahLst/>
                    <a:cxnLst>
                      <a:cxn ang="0">
                        <a:pos x="0" y="261"/>
                      </a:cxn>
                      <a:cxn ang="0">
                        <a:pos x="96" y="64"/>
                      </a:cxn>
                      <a:cxn ang="0">
                        <a:pos x="136" y="0"/>
                      </a:cxn>
                      <a:cxn ang="0">
                        <a:pos x="150" y="2"/>
                      </a:cxn>
                      <a:cxn ang="0">
                        <a:pos x="90" y="116"/>
                      </a:cxn>
                      <a:cxn ang="0">
                        <a:pos x="49" y="192"/>
                      </a:cxn>
                      <a:cxn ang="0">
                        <a:pos x="12" y="277"/>
                      </a:cxn>
                      <a:cxn ang="0">
                        <a:pos x="0" y="261"/>
                      </a:cxn>
                    </a:cxnLst>
                    <a:rect l="0" t="0" r="r" b="b"/>
                    <a:pathLst>
                      <a:path w="150" h="277">
                        <a:moveTo>
                          <a:pt x="0" y="261"/>
                        </a:moveTo>
                        <a:lnTo>
                          <a:pt x="96" y="64"/>
                        </a:lnTo>
                        <a:lnTo>
                          <a:pt x="136" y="0"/>
                        </a:lnTo>
                        <a:lnTo>
                          <a:pt x="150" y="2"/>
                        </a:lnTo>
                        <a:lnTo>
                          <a:pt x="90" y="116"/>
                        </a:lnTo>
                        <a:lnTo>
                          <a:pt x="49" y="192"/>
                        </a:lnTo>
                        <a:lnTo>
                          <a:pt x="12" y="277"/>
                        </a:lnTo>
                        <a:lnTo>
                          <a:pt x="0" y="2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22" name="Freeform 36"/>
                  <p:cNvSpPr>
                    <a:spLocks/>
                  </p:cNvSpPr>
                  <p:nvPr/>
                </p:nvSpPr>
                <p:spPr bwMode="auto">
                  <a:xfrm>
                    <a:off x="3867151" y="6215062"/>
                    <a:ext cx="211138" cy="381000"/>
                  </a:xfrm>
                  <a:custGeom>
                    <a:avLst/>
                    <a:gdLst/>
                    <a:ahLst/>
                    <a:cxnLst>
                      <a:cxn ang="0">
                        <a:pos x="12" y="213"/>
                      </a:cxn>
                      <a:cxn ang="0">
                        <a:pos x="61" y="116"/>
                      </a:cxn>
                      <a:cxn ang="0">
                        <a:pos x="117" y="0"/>
                      </a:cxn>
                      <a:cxn ang="0">
                        <a:pos x="133" y="8"/>
                      </a:cxn>
                      <a:cxn ang="0">
                        <a:pos x="97" y="73"/>
                      </a:cxn>
                      <a:cxn ang="0">
                        <a:pos x="61" y="151"/>
                      </a:cxn>
                      <a:cxn ang="0">
                        <a:pos x="16" y="238"/>
                      </a:cxn>
                      <a:cxn ang="0">
                        <a:pos x="0" y="240"/>
                      </a:cxn>
                      <a:cxn ang="0">
                        <a:pos x="12" y="213"/>
                      </a:cxn>
                    </a:cxnLst>
                    <a:rect l="0" t="0" r="r" b="b"/>
                    <a:pathLst>
                      <a:path w="133" h="240">
                        <a:moveTo>
                          <a:pt x="12" y="213"/>
                        </a:moveTo>
                        <a:lnTo>
                          <a:pt x="61" y="116"/>
                        </a:lnTo>
                        <a:lnTo>
                          <a:pt x="117" y="0"/>
                        </a:lnTo>
                        <a:lnTo>
                          <a:pt x="133" y="8"/>
                        </a:lnTo>
                        <a:lnTo>
                          <a:pt x="97" y="73"/>
                        </a:lnTo>
                        <a:lnTo>
                          <a:pt x="61" y="151"/>
                        </a:lnTo>
                        <a:lnTo>
                          <a:pt x="16" y="238"/>
                        </a:lnTo>
                        <a:lnTo>
                          <a:pt x="0" y="240"/>
                        </a:lnTo>
                        <a:lnTo>
                          <a:pt x="12" y="2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23" name="Freeform 37"/>
                  <p:cNvSpPr>
                    <a:spLocks/>
                  </p:cNvSpPr>
                  <p:nvPr/>
                </p:nvSpPr>
                <p:spPr bwMode="auto">
                  <a:xfrm>
                    <a:off x="3024188" y="5553074"/>
                    <a:ext cx="815975" cy="1154113"/>
                  </a:xfrm>
                  <a:custGeom>
                    <a:avLst/>
                    <a:gdLst/>
                    <a:ahLst/>
                    <a:cxnLst>
                      <a:cxn ang="0">
                        <a:pos x="494" y="259"/>
                      </a:cxn>
                      <a:cxn ang="0">
                        <a:pos x="411" y="126"/>
                      </a:cxn>
                      <a:cxn ang="0">
                        <a:pos x="330" y="36"/>
                      </a:cxn>
                      <a:cxn ang="0">
                        <a:pos x="276" y="0"/>
                      </a:cxn>
                      <a:cxn ang="0">
                        <a:pos x="206" y="84"/>
                      </a:cxn>
                      <a:cxn ang="0">
                        <a:pos x="115" y="235"/>
                      </a:cxn>
                      <a:cxn ang="0">
                        <a:pos x="18" y="336"/>
                      </a:cxn>
                      <a:cxn ang="0">
                        <a:pos x="2" y="390"/>
                      </a:cxn>
                      <a:cxn ang="0">
                        <a:pos x="41" y="466"/>
                      </a:cxn>
                      <a:cxn ang="0">
                        <a:pos x="171" y="627"/>
                      </a:cxn>
                      <a:cxn ang="0">
                        <a:pos x="229" y="711"/>
                      </a:cxn>
                      <a:cxn ang="0">
                        <a:pos x="269" y="727"/>
                      </a:cxn>
                      <a:cxn ang="0">
                        <a:pos x="273" y="703"/>
                      </a:cxn>
                      <a:cxn ang="0">
                        <a:pos x="207" y="662"/>
                      </a:cxn>
                      <a:cxn ang="0">
                        <a:pos x="118" y="536"/>
                      </a:cxn>
                      <a:cxn ang="0">
                        <a:pos x="45" y="452"/>
                      </a:cxn>
                      <a:cxn ang="0">
                        <a:pos x="23" y="368"/>
                      </a:cxn>
                      <a:cxn ang="0">
                        <a:pos x="161" y="532"/>
                      </a:cxn>
                      <a:cxn ang="0">
                        <a:pos x="256" y="674"/>
                      </a:cxn>
                      <a:cxn ang="0">
                        <a:pos x="280" y="703"/>
                      </a:cxn>
                      <a:cxn ang="0">
                        <a:pos x="311" y="647"/>
                      </a:cxn>
                      <a:cxn ang="0">
                        <a:pos x="417" y="439"/>
                      </a:cxn>
                      <a:cxn ang="0">
                        <a:pos x="476" y="339"/>
                      </a:cxn>
                      <a:cxn ang="0">
                        <a:pos x="438" y="381"/>
                      </a:cxn>
                      <a:cxn ang="0">
                        <a:pos x="365" y="508"/>
                      </a:cxn>
                      <a:cxn ang="0">
                        <a:pos x="279" y="657"/>
                      </a:cxn>
                      <a:cxn ang="0">
                        <a:pos x="238" y="612"/>
                      </a:cxn>
                      <a:cxn ang="0">
                        <a:pos x="137" y="483"/>
                      </a:cxn>
                      <a:cxn ang="0">
                        <a:pos x="56" y="387"/>
                      </a:cxn>
                      <a:cxn ang="0">
                        <a:pos x="46" y="332"/>
                      </a:cxn>
                      <a:cxn ang="0">
                        <a:pos x="118" y="255"/>
                      </a:cxn>
                      <a:cxn ang="0">
                        <a:pos x="173" y="161"/>
                      </a:cxn>
                      <a:cxn ang="0">
                        <a:pos x="231" y="71"/>
                      </a:cxn>
                      <a:cxn ang="0">
                        <a:pos x="275" y="20"/>
                      </a:cxn>
                      <a:cxn ang="0">
                        <a:pos x="309" y="39"/>
                      </a:cxn>
                      <a:cxn ang="0">
                        <a:pos x="396" y="130"/>
                      </a:cxn>
                      <a:cxn ang="0">
                        <a:pos x="463" y="235"/>
                      </a:cxn>
                      <a:cxn ang="0">
                        <a:pos x="495" y="326"/>
                      </a:cxn>
                    </a:cxnLst>
                    <a:rect l="0" t="0" r="r" b="b"/>
                    <a:pathLst>
                      <a:path w="514" h="727">
                        <a:moveTo>
                          <a:pt x="514" y="313"/>
                        </a:moveTo>
                        <a:lnTo>
                          <a:pt x="494" y="259"/>
                        </a:lnTo>
                        <a:lnTo>
                          <a:pt x="460" y="195"/>
                        </a:lnTo>
                        <a:lnTo>
                          <a:pt x="411" y="126"/>
                        </a:lnTo>
                        <a:lnTo>
                          <a:pt x="365" y="75"/>
                        </a:lnTo>
                        <a:lnTo>
                          <a:pt x="330" y="36"/>
                        </a:lnTo>
                        <a:lnTo>
                          <a:pt x="294" y="2"/>
                        </a:lnTo>
                        <a:lnTo>
                          <a:pt x="276" y="0"/>
                        </a:lnTo>
                        <a:lnTo>
                          <a:pt x="260" y="8"/>
                        </a:lnTo>
                        <a:lnTo>
                          <a:pt x="206" y="84"/>
                        </a:lnTo>
                        <a:lnTo>
                          <a:pt x="153" y="170"/>
                        </a:lnTo>
                        <a:lnTo>
                          <a:pt x="115" y="235"/>
                        </a:lnTo>
                        <a:lnTo>
                          <a:pt x="69" y="294"/>
                        </a:lnTo>
                        <a:lnTo>
                          <a:pt x="18" y="336"/>
                        </a:lnTo>
                        <a:lnTo>
                          <a:pt x="14" y="348"/>
                        </a:lnTo>
                        <a:lnTo>
                          <a:pt x="2" y="390"/>
                        </a:lnTo>
                        <a:lnTo>
                          <a:pt x="0" y="412"/>
                        </a:lnTo>
                        <a:lnTo>
                          <a:pt x="41" y="466"/>
                        </a:lnTo>
                        <a:lnTo>
                          <a:pt x="104" y="543"/>
                        </a:lnTo>
                        <a:lnTo>
                          <a:pt x="171" y="627"/>
                        </a:lnTo>
                        <a:lnTo>
                          <a:pt x="202" y="674"/>
                        </a:lnTo>
                        <a:lnTo>
                          <a:pt x="229" y="711"/>
                        </a:lnTo>
                        <a:lnTo>
                          <a:pt x="252" y="722"/>
                        </a:lnTo>
                        <a:lnTo>
                          <a:pt x="269" y="727"/>
                        </a:lnTo>
                        <a:lnTo>
                          <a:pt x="280" y="723"/>
                        </a:lnTo>
                        <a:lnTo>
                          <a:pt x="273" y="703"/>
                        </a:lnTo>
                        <a:lnTo>
                          <a:pt x="240" y="696"/>
                        </a:lnTo>
                        <a:lnTo>
                          <a:pt x="207" y="662"/>
                        </a:lnTo>
                        <a:lnTo>
                          <a:pt x="173" y="601"/>
                        </a:lnTo>
                        <a:lnTo>
                          <a:pt x="118" y="536"/>
                        </a:lnTo>
                        <a:lnTo>
                          <a:pt x="80" y="489"/>
                        </a:lnTo>
                        <a:lnTo>
                          <a:pt x="45" y="452"/>
                        </a:lnTo>
                        <a:lnTo>
                          <a:pt x="11" y="405"/>
                        </a:lnTo>
                        <a:lnTo>
                          <a:pt x="23" y="368"/>
                        </a:lnTo>
                        <a:lnTo>
                          <a:pt x="92" y="452"/>
                        </a:lnTo>
                        <a:lnTo>
                          <a:pt x="161" y="532"/>
                        </a:lnTo>
                        <a:lnTo>
                          <a:pt x="229" y="624"/>
                        </a:lnTo>
                        <a:lnTo>
                          <a:pt x="256" y="674"/>
                        </a:lnTo>
                        <a:lnTo>
                          <a:pt x="261" y="696"/>
                        </a:lnTo>
                        <a:lnTo>
                          <a:pt x="280" y="703"/>
                        </a:lnTo>
                        <a:lnTo>
                          <a:pt x="298" y="687"/>
                        </a:lnTo>
                        <a:lnTo>
                          <a:pt x="311" y="647"/>
                        </a:lnTo>
                        <a:lnTo>
                          <a:pt x="365" y="540"/>
                        </a:lnTo>
                        <a:lnTo>
                          <a:pt x="417" y="439"/>
                        </a:lnTo>
                        <a:lnTo>
                          <a:pt x="460" y="364"/>
                        </a:lnTo>
                        <a:lnTo>
                          <a:pt x="476" y="339"/>
                        </a:lnTo>
                        <a:lnTo>
                          <a:pt x="480" y="318"/>
                        </a:lnTo>
                        <a:lnTo>
                          <a:pt x="438" y="381"/>
                        </a:lnTo>
                        <a:lnTo>
                          <a:pt x="394" y="452"/>
                        </a:lnTo>
                        <a:lnTo>
                          <a:pt x="365" y="508"/>
                        </a:lnTo>
                        <a:lnTo>
                          <a:pt x="321" y="589"/>
                        </a:lnTo>
                        <a:lnTo>
                          <a:pt x="279" y="657"/>
                        </a:lnTo>
                        <a:lnTo>
                          <a:pt x="264" y="653"/>
                        </a:lnTo>
                        <a:lnTo>
                          <a:pt x="238" y="612"/>
                        </a:lnTo>
                        <a:lnTo>
                          <a:pt x="188" y="543"/>
                        </a:lnTo>
                        <a:lnTo>
                          <a:pt x="137" y="483"/>
                        </a:lnTo>
                        <a:lnTo>
                          <a:pt x="100" y="432"/>
                        </a:lnTo>
                        <a:lnTo>
                          <a:pt x="56" y="387"/>
                        </a:lnTo>
                        <a:lnTo>
                          <a:pt x="33" y="348"/>
                        </a:lnTo>
                        <a:lnTo>
                          <a:pt x="46" y="332"/>
                        </a:lnTo>
                        <a:lnTo>
                          <a:pt x="84" y="295"/>
                        </a:lnTo>
                        <a:lnTo>
                          <a:pt x="118" y="255"/>
                        </a:lnTo>
                        <a:lnTo>
                          <a:pt x="149" y="211"/>
                        </a:lnTo>
                        <a:lnTo>
                          <a:pt x="173" y="161"/>
                        </a:lnTo>
                        <a:lnTo>
                          <a:pt x="202" y="117"/>
                        </a:lnTo>
                        <a:lnTo>
                          <a:pt x="231" y="71"/>
                        </a:lnTo>
                        <a:lnTo>
                          <a:pt x="261" y="31"/>
                        </a:lnTo>
                        <a:lnTo>
                          <a:pt x="275" y="20"/>
                        </a:lnTo>
                        <a:lnTo>
                          <a:pt x="284" y="20"/>
                        </a:lnTo>
                        <a:lnTo>
                          <a:pt x="309" y="39"/>
                        </a:lnTo>
                        <a:lnTo>
                          <a:pt x="348" y="77"/>
                        </a:lnTo>
                        <a:lnTo>
                          <a:pt x="396" y="130"/>
                        </a:lnTo>
                        <a:lnTo>
                          <a:pt x="433" y="184"/>
                        </a:lnTo>
                        <a:lnTo>
                          <a:pt x="463" y="235"/>
                        </a:lnTo>
                        <a:lnTo>
                          <a:pt x="487" y="283"/>
                        </a:lnTo>
                        <a:lnTo>
                          <a:pt x="495" y="326"/>
                        </a:lnTo>
                        <a:lnTo>
                          <a:pt x="514" y="3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24" name="Freeform 38"/>
                  <p:cNvSpPr>
                    <a:spLocks/>
                  </p:cNvSpPr>
                  <p:nvPr/>
                </p:nvSpPr>
                <p:spPr bwMode="auto">
                  <a:xfrm>
                    <a:off x="3203576" y="5676899"/>
                    <a:ext cx="498475" cy="438150"/>
                  </a:xfrm>
                  <a:custGeom>
                    <a:avLst/>
                    <a:gdLst/>
                    <a:ahLst/>
                    <a:cxnLst>
                      <a:cxn ang="0">
                        <a:pos x="0" y="265"/>
                      </a:cxn>
                      <a:cxn ang="0">
                        <a:pos x="57" y="183"/>
                      </a:cxn>
                      <a:cxn ang="0">
                        <a:pos x="104" y="111"/>
                      </a:cxn>
                      <a:cxn ang="0">
                        <a:pos x="136" y="48"/>
                      </a:cxn>
                      <a:cxn ang="0">
                        <a:pos x="167" y="3"/>
                      </a:cxn>
                      <a:cxn ang="0">
                        <a:pos x="185" y="0"/>
                      </a:cxn>
                      <a:cxn ang="0">
                        <a:pos x="201" y="11"/>
                      </a:cxn>
                      <a:cxn ang="0">
                        <a:pos x="233" y="60"/>
                      </a:cxn>
                      <a:cxn ang="0">
                        <a:pos x="282" y="123"/>
                      </a:cxn>
                      <a:cxn ang="0">
                        <a:pos x="309" y="172"/>
                      </a:cxn>
                      <a:cxn ang="0">
                        <a:pos x="314" y="218"/>
                      </a:cxn>
                      <a:cxn ang="0">
                        <a:pos x="298" y="192"/>
                      </a:cxn>
                      <a:cxn ang="0">
                        <a:pos x="280" y="153"/>
                      </a:cxn>
                      <a:cxn ang="0">
                        <a:pos x="244" y="96"/>
                      </a:cxn>
                      <a:cxn ang="0">
                        <a:pos x="208" y="57"/>
                      </a:cxn>
                      <a:cxn ang="0">
                        <a:pos x="179" y="23"/>
                      </a:cxn>
                      <a:cxn ang="0">
                        <a:pos x="166" y="34"/>
                      </a:cxn>
                      <a:cxn ang="0">
                        <a:pos x="143" y="84"/>
                      </a:cxn>
                      <a:cxn ang="0">
                        <a:pos x="104" y="138"/>
                      </a:cxn>
                      <a:cxn ang="0">
                        <a:pos x="55" y="210"/>
                      </a:cxn>
                      <a:cxn ang="0">
                        <a:pos x="15" y="276"/>
                      </a:cxn>
                      <a:cxn ang="0">
                        <a:pos x="0" y="265"/>
                      </a:cxn>
                    </a:cxnLst>
                    <a:rect l="0" t="0" r="r" b="b"/>
                    <a:pathLst>
                      <a:path w="314" h="276">
                        <a:moveTo>
                          <a:pt x="0" y="265"/>
                        </a:moveTo>
                        <a:lnTo>
                          <a:pt x="57" y="183"/>
                        </a:lnTo>
                        <a:lnTo>
                          <a:pt x="104" y="111"/>
                        </a:lnTo>
                        <a:lnTo>
                          <a:pt x="136" y="48"/>
                        </a:lnTo>
                        <a:lnTo>
                          <a:pt x="167" y="3"/>
                        </a:lnTo>
                        <a:lnTo>
                          <a:pt x="185" y="0"/>
                        </a:lnTo>
                        <a:lnTo>
                          <a:pt x="201" y="11"/>
                        </a:lnTo>
                        <a:lnTo>
                          <a:pt x="233" y="60"/>
                        </a:lnTo>
                        <a:lnTo>
                          <a:pt x="282" y="123"/>
                        </a:lnTo>
                        <a:lnTo>
                          <a:pt x="309" y="172"/>
                        </a:lnTo>
                        <a:lnTo>
                          <a:pt x="314" y="218"/>
                        </a:lnTo>
                        <a:lnTo>
                          <a:pt x="298" y="192"/>
                        </a:lnTo>
                        <a:lnTo>
                          <a:pt x="280" y="153"/>
                        </a:lnTo>
                        <a:lnTo>
                          <a:pt x="244" y="96"/>
                        </a:lnTo>
                        <a:lnTo>
                          <a:pt x="208" y="57"/>
                        </a:lnTo>
                        <a:lnTo>
                          <a:pt x="179" y="23"/>
                        </a:lnTo>
                        <a:lnTo>
                          <a:pt x="166" y="34"/>
                        </a:lnTo>
                        <a:lnTo>
                          <a:pt x="143" y="84"/>
                        </a:lnTo>
                        <a:lnTo>
                          <a:pt x="104" y="138"/>
                        </a:lnTo>
                        <a:lnTo>
                          <a:pt x="55" y="210"/>
                        </a:lnTo>
                        <a:lnTo>
                          <a:pt x="15" y="276"/>
                        </a:lnTo>
                        <a:lnTo>
                          <a:pt x="0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25" name="Freeform 39"/>
                  <p:cNvSpPr>
                    <a:spLocks/>
                  </p:cNvSpPr>
                  <p:nvPr/>
                </p:nvSpPr>
                <p:spPr bwMode="auto">
                  <a:xfrm>
                    <a:off x="3203576" y="5961062"/>
                    <a:ext cx="508000" cy="425450"/>
                  </a:xfrm>
                  <a:custGeom>
                    <a:avLst/>
                    <a:gdLst/>
                    <a:ahLst/>
                    <a:cxnLst>
                      <a:cxn ang="0">
                        <a:pos x="0" y="87"/>
                      </a:cxn>
                      <a:cxn ang="0">
                        <a:pos x="43" y="133"/>
                      </a:cxn>
                      <a:cxn ang="0">
                        <a:pos x="88" y="205"/>
                      </a:cxn>
                      <a:cxn ang="0">
                        <a:pos x="135" y="257"/>
                      </a:cxn>
                      <a:cxn ang="0">
                        <a:pos x="144" y="268"/>
                      </a:cxn>
                      <a:cxn ang="0">
                        <a:pos x="158" y="261"/>
                      </a:cxn>
                      <a:cxn ang="0">
                        <a:pos x="183" y="232"/>
                      </a:cxn>
                      <a:cxn ang="0">
                        <a:pos x="220" y="176"/>
                      </a:cxn>
                      <a:cxn ang="0">
                        <a:pos x="250" y="116"/>
                      </a:cxn>
                      <a:cxn ang="0">
                        <a:pos x="286" y="66"/>
                      </a:cxn>
                      <a:cxn ang="0">
                        <a:pos x="317" y="31"/>
                      </a:cxn>
                      <a:cxn ang="0">
                        <a:pos x="320" y="19"/>
                      </a:cxn>
                      <a:cxn ang="0">
                        <a:pos x="314" y="4"/>
                      </a:cxn>
                      <a:cxn ang="0">
                        <a:pos x="301" y="0"/>
                      </a:cxn>
                      <a:cxn ang="0">
                        <a:pos x="286" y="36"/>
                      </a:cxn>
                      <a:cxn ang="0">
                        <a:pos x="259" y="87"/>
                      </a:cxn>
                      <a:cxn ang="0">
                        <a:pos x="223" y="133"/>
                      </a:cxn>
                      <a:cxn ang="0">
                        <a:pos x="205" y="168"/>
                      </a:cxn>
                      <a:cxn ang="0">
                        <a:pos x="178" y="214"/>
                      </a:cxn>
                      <a:cxn ang="0">
                        <a:pos x="146" y="244"/>
                      </a:cxn>
                      <a:cxn ang="0">
                        <a:pos x="121" y="225"/>
                      </a:cxn>
                      <a:cxn ang="0">
                        <a:pos x="90" y="180"/>
                      </a:cxn>
                      <a:cxn ang="0">
                        <a:pos x="59" y="132"/>
                      </a:cxn>
                      <a:cxn ang="0">
                        <a:pos x="34" y="89"/>
                      </a:cxn>
                      <a:cxn ang="0">
                        <a:pos x="12" y="73"/>
                      </a:cxn>
                      <a:cxn ang="0">
                        <a:pos x="0" y="87"/>
                      </a:cxn>
                    </a:cxnLst>
                    <a:rect l="0" t="0" r="r" b="b"/>
                    <a:pathLst>
                      <a:path w="320" h="268">
                        <a:moveTo>
                          <a:pt x="0" y="87"/>
                        </a:moveTo>
                        <a:lnTo>
                          <a:pt x="43" y="133"/>
                        </a:lnTo>
                        <a:lnTo>
                          <a:pt x="88" y="205"/>
                        </a:lnTo>
                        <a:lnTo>
                          <a:pt x="135" y="257"/>
                        </a:lnTo>
                        <a:lnTo>
                          <a:pt x="144" y="268"/>
                        </a:lnTo>
                        <a:lnTo>
                          <a:pt x="158" y="261"/>
                        </a:lnTo>
                        <a:lnTo>
                          <a:pt x="183" y="232"/>
                        </a:lnTo>
                        <a:lnTo>
                          <a:pt x="220" y="176"/>
                        </a:lnTo>
                        <a:lnTo>
                          <a:pt x="250" y="116"/>
                        </a:lnTo>
                        <a:lnTo>
                          <a:pt x="286" y="66"/>
                        </a:lnTo>
                        <a:lnTo>
                          <a:pt x="317" y="31"/>
                        </a:lnTo>
                        <a:lnTo>
                          <a:pt x="320" y="19"/>
                        </a:lnTo>
                        <a:lnTo>
                          <a:pt x="314" y="4"/>
                        </a:lnTo>
                        <a:lnTo>
                          <a:pt x="301" y="0"/>
                        </a:lnTo>
                        <a:lnTo>
                          <a:pt x="286" y="36"/>
                        </a:lnTo>
                        <a:lnTo>
                          <a:pt x="259" y="87"/>
                        </a:lnTo>
                        <a:lnTo>
                          <a:pt x="223" y="133"/>
                        </a:lnTo>
                        <a:lnTo>
                          <a:pt x="205" y="168"/>
                        </a:lnTo>
                        <a:lnTo>
                          <a:pt x="178" y="214"/>
                        </a:lnTo>
                        <a:lnTo>
                          <a:pt x="146" y="244"/>
                        </a:lnTo>
                        <a:lnTo>
                          <a:pt x="121" y="225"/>
                        </a:lnTo>
                        <a:lnTo>
                          <a:pt x="90" y="180"/>
                        </a:lnTo>
                        <a:lnTo>
                          <a:pt x="59" y="132"/>
                        </a:lnTo>
                        <a:lnTo>
                          <a:pt x="34" y="89"/>
                        </a:lnTo>
                        <a:lnTo>
                          <a:pt x="12" y="73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109" name="Gruppe 108"/>
                <p:cNvGrpSpPr/>
                <p:nvPr/>
              </p:nvGrpSpPr>
              <p:grpSpPr>
                <a:xfrm>
                  <a:off x="8189233" y="2967492"/>
                  <a:ext cx="611187" cy="849312"/>
                  <a:chOff x="7478033" y="2923949"/>
                  <a:chExt cx="611187" cy="849312"/>
                </a:xfrm>
              </p:grpSpPr>
              <p:sp>
                <p:nvSpPr>
                  <p:cNvPr id="110" name="Freeform 7"/>
                  <p:cNvSpPr>
                    <a:spLocks/>
                  </p:cNvSpPr>
                  <p:nvPr/>
                </p:nvSpPr>
                <p:spPr bwMode="auto">
                  <a:xfrm>
                    <a:off x="7725683" y="2923949"/>
                    <a:ext cx="230188" cy="214312"/>
                  </a:xfrm>
                  <a:custGeom>
                    <a:avLst/>
                    <a:gdLst/>
                    <a:ahLst/>
                    <a:cxnLst>
                      <a:cxn ang="0">
                        <a:pos x="44" y="81"/>
                      </a:cxn>
                      <a:cxn ang="0">
                        <a:pos x="45" y="61"/>
                      </a:cxn>
                      <a:cxn ang="0">
                        <a:pos x="47" y="46"/>
                      </a:cxn>
                      <a:cxn ang="0">
                        <a:pos x="54" y="31"/>
                      </a:cxn>
                      <a:cxn ang="0">
                        <a:pos x="62" y="18"/>
                      </a:cxn>
                      <a:cxn ang="0">
                        <a:pos x="73" y="8"/>
                      </a:cxn>
                      <a:cxn ang="0">
                        <a:pos x="87" y="0"/>
                      </a:cxn>
                      <a:cxn ang="0">
                        <a:pos x="99" y="0"/>
                      </a:cxn>
                      <a:cxn ang="0">
                        <a:pos x="113" y="3"/>
                      </a:cxn>
                      <a:cxn ang="0">
                        <a:pos x="122" y="12"/>
                      </a:cxn>
                      <a:cxn ang="0">
                        <a:pos x="124" y="15"/>
                      </a:cxn>
                      <a:cxn ang="0">
                        <a:pos x="135" y="29"/>
                      </a:cxn>
                      <a:cxn ang="0">
                        <a:pos x="141" y="41"/>
                      </a:cxn>
                      <a:cxn ang="0">
                        <a:pos x="144" y="54"/>
                      </a:cxn>
                      <a:cxn ang="0">
                        <a:pos x="144" y="66"/>
                      </a:cxn>
                      <a:cxn ang="0">
                        <a:pos x="145" y="79"/>
                      </a:cxn>
                      <a:cxn ang="0">
                        <a:pos x="142" y="91"/>
                      </a:cxn>
                      <a:cxn ang="0">
                        <a:pos x="137" y="103"/>
                      </a:cxn>
                      <a:cxn ang="0">
                        <a:pos x="129" y="115"/>
                      </a:cxn>
                      <a:cxn ang="0">
                        <a:pos x="121" y="124"/>
                      </a:cxn>
                      <a:cxn ang="0">
                        <a:pos x="111" y="131"/>
                      </a:cxn>
                      <a:cxn ang="0">
                        <a:pos x="98" y="135"/>
                      </a:cxn>
                      <a:cxn ang="0">
                        <a:pos x="90" y="133"/>
                      </a:cxn>
                      <a:cxn ang="0">
                        <a:pos x="77" y="128"/>
                      </a:cxn>
                      <a:cxn ang="0">
                        <a:pos x="69" y="121"/>
                      </a:cxn>
                      <a:cxn ang="0">
                        <a:pos x="60" y="113"/>
                      </a:cxn>
                      <a:cxn ang="0">
                        <a:pos x="55" y="105"/>
                      </a:cxn>
                      <a:cxn ang="0">
                        <a:pos x="36" y="117"/>
                      </a:cxn>
                      <a:cxn ang="0">
                        <a:pos x="20" y="129"/>
                      </a:cxn>
                      <a:cxn ang="0">
                        <a:pos x="11" y="131"/>
                      </a:cxn>
                      <a:cxn ang="0">
                        <a:pos x="5" y="125"/>
                      </a:cxn>
                      <a:cxn ang="0">
                        <a:pos x="0" y="118"/>
                      </a:cxn>
                      <a:cxn ang="0">
                        <a:pos x="2" y="111"/>
                      </a:cxn>
                      <a:cxn ang="0">
                        <a:pos x="8" y="105"/>
                      </a:cxn>
                      <a:cxn ang="0">
                        <a:pos x="24" y="95"/>
                      </a:cxn>
                      <a:cxn ang="0">
                        <a:pos x="35" y="90"/>
                      </a:cxn>
                      <a:cxn ang="0">
                        <a:pos x="44" y="81"/>
                      </a:cxn>
                    </a:cxnLst>
                    <a:rect l="0" t="0" r="r" b="b"/>
                    <a:pathLst>
                      <a:path w="145" h="135">
                        <a:moveTo>
                          <a:pt x="44" y="81"/>
                        </a:moveTo>
                        <a:lnTo>
                          <a:pt x="45" y="61"/>
                        </a:lnTo>
                        <a:lnTo>
                          <a:pt x="47" y="46"/>
                        </a:lnTo>
                        <a:lnTo>
                          <a:pt x="54" y="31"/>
                        </a:lnTo>
                        <a:lnTo>
                          <a:pt x="62" y="18"/>
                        </a:lnTo>
                        <a:lnTo>
                          <a:pt x="73" y="8"/>
                        </a:lnTo>
                        <a:lnTo>
                          <a:pt x="87" y="0"/>
                        </a:lnTo>
                        <a:lnTo>
                          <a:pt x="99" y="0"/>
                        </a:lnTo>
                        <a:lnTo>
                          <a:pt x="113" y="3"/>
                        </a:lnTo>
                        <a:lnTo>
                          <a:pt x="122" y="12"/>
                        </a:lnTo>
                        <a:lnTo>
                          <a:pt x="124" y="15"/>
                        </a:lnTo>
                        <a:lnTo>
                          <a:pt x="135" y="29"/>
                        </a:lnTo>
                        <a:lnTo>
                          <a:pt x="141" y="41"/>
                        </a:lnTo>
                        <a:lnTo>
                          <a:pt x="144" y="54"/>
                        </a:lnTo>
                        <a:lnTo>
                          <a:pt x="144" y="66"/>
                        </a:lnTo>
                        <a:lnTo>
                          <a:pt x="145" y="79"/>
                        </a:lnTo>
                        <a:lnTo>
                          <a:pt x="142" y="91"/>
                        </a:lnTo>
                        <a:lnTo>
                          <a:pt x="137" y="103"/>
                        </a:lnTo>
                        <a:lnTo>
                          <a:pt x="129" y="115"/>
                        </a:lnTo>
                        <a:lnTo>
                          <a:pt x="121" y="124"/>
                        </a:lnTo>
                        <a:lnTo>
                          <a:pt x="111" y="131"/>
                        </a:lnTo>
                        <a:lnTo>
                          <a:pt x="98" y="135"/>
                        </a:lnTo>
                        <a:lnTo>
                          <a:pt x="90" y="133"/>
                        </a:lnTo>
                        <a:lnTo>
                          <a:pt x="77" y="128"/>
                        </a:lnTo>
                        <a:lnTo>
                          <a:pt x="69" y="121"/>
                        </a:lnTo>
                        <a:lnTo>
                          <a:pt x="60" y="113"/>
                        </a:lnTo>
                        <a:lnTo>
                          <a:pt x="55" y="105"/>
                        </a:lnTo>
                        <a:lnTo>
                          <a:pt x="36" y="117"/>
                        </a:lnTo>
                        <a:lnTo>
                          <a:pt x="20" y="129"/>
                        </a:lnTo>
                        <a:lnTo>
                          <a:pt x="11" y="131"/>
                        </a:lnTo>
                        <a:lnTo>
                          <a:pt x="5" y="125"/>
                        </a:lnTo>
                        <a:lnTo>
                          <a:pt x="0" y="118"/>
                        </a:lnTo>
                        <a:lnTo>
                          <a:pt x="2" y="111"/>
                        </a:lnTo>
                        <a:lnTo>
                          <a:pt x="8" y="105"/>
                        </a:lnTo>
                        <a:lnTo>
                          <a:pt x="24" y="95"/>
                        </a:lnTo>
                        <a:lnTo>
                          <a:pt x="35" y="90"/>
                        </a:lnTo>
                        <a:lnTo>
                          <a:pt x="44" y="8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1" name="Freeform 8"/>
                  <p:cNvSpPr>
                    <a:spLocks/>
                  </p:cNvSpPr>
                  <p:nvPr/>
                </p:nvSpPr>
                <p:spPr bwMode="auto">
                  <a:xfrm>
                    <a:off x="7836808" y="3149374"/>
                    <a:ext cx="190500" cy="312737"/>
                  </a:xfrm>
                  <a:custGeom>
                    <a:avLst/>
                    <a:gdLst/>
                    <a:ahLst/>
                    <a:cxnLst>
                      <a:cxn ang="0">
                        <a:pos x="76" y="20"/>
                      </a:cxn>
                      <a:cxn ang="0">
                        <a:pos x="64" y="9"/>
                      </a:cxn>
                      <a:cxn ang="0">
                        <a:pos x="51" y="3"/>
                      </a:cxn>
                      <a:cxn ang="0">
                        <a:pos x="38" y="0"/>
                      </a:cxn>
                      <a:cxn ang="0">
                        <a:pos x="24" y="1"/>
                      </a:cxn>
                      <a:cxn ang="0">
                        <a:pos x="12" y="6"/>
                      </a:cxn>
                      <a:cxn ang="0">
                        <a:pos x="6" y="16"/>
                      </a:cxn>
                      <a:cxn ang="0">
                        <a:pos x="2" y="26"/>
                      </a:cxn>
                      <a:cxn ang="0">
                        <a:pos x="0" y="41"/>
                      </a:cxn>
                      <a:cxn ang="0">
                        <a:pos x="2" y="53"/>
                      </a:cxn>
                      <a:cxn ang="0">
                        <a:pos x="6" y="65"/>
                      </a:cxn>
                      <a:cxn ang="0">
                        <a:pos x="12" y="77"/>
                      </a:cxn>
                      <a:cxn ang="0">
                        <a:pos x="20" y="89"/>
                      </a:cxn>
                      <a:cxn ang="0">
                        <a:pos x="25" y="96"/>
                      </a:cxn>
                      <a:cxn ang="0">
                        <a:pos x="27" y="105"/>
                      </a:cxn>
                      <a:cxn ang="0">
                        <a:pos x="27" y="116"/>
                      </a:cxn>
                      <a:cxn ang="0">
                        <a:pos x="21" y="125"/>
                      </a:cxn>
                      <a:cxn ang="0">
                        <a:pos x="15" y="136"/>
                      </a:cxn>
                      <a:cxn ang="0">
                        <a:pos x="9" y="148"/>
                      </a:cxn>
                      <a:cxn ang="0">
                        <a:pos x="10" y="162"/>
                      </a:cxn>
                      <a:cxn ang="0">
                        <a:pos x="14" y="177"/>
                      </a:cxn>
                      <a:cxn ang="0">
                        <a:pos x="21" y="186"/>
                      </a:cxn>
                      <a:cxn ang="0">
                        <a:pos x="28" y="190"/>
                      </a:cxn>
                      <a:cxn ang="0">
                        <a:pos x="41" y="195"/>
                      </a:cxn>
                      <a:cxn ang="0">
                        <a:pos x="53" y="197"/>
                      </a:cxn>
                      <a:cxn ang="0">
                        <a:pos x="71" y="196"/>
                      </a:cxn>
                      <a:cxn ang="0">
                        <a:pos x="82" y="194"/>
                      </a:cxn>
                      <a:cxn ang="0">
                        <a:pos x="94" y="190"/>
                      </a:cxn>
                      <a:cxn ang="0">
                        <a:pos x="102" y="184"/>
                      </a:cxn>
                      <a:cxn ang="0">
                        <a:pos x="110" y="174"/>
                      </a:cxn>
                      <a:cxn ang="0">
                        <a:pos x="116" y="160"/>
                      </a:cxn>
                      <a:cxn ang="0">
                        <a:pos x="118" y="143"/>
                      </a:cxn>
                      <a:cxn ang="0">
                        <a:pos x="120" y="127"/>
                      </a:cxn>
                      <a:cxn ang="0">
                        <a:pos x="118" y="107"/>
                      </a:cxn>
                      <a:cxn ang="0">
                        <a:pos x="113" y="89"/>
                      </a:cxn>
                      <a:cxn ang="0">
                        <a:pos x="108" y="71"/>
                      </a:cxn>
                      <a:cxn ang="0">
                        <a:pos x="103" y="56"/>
                      </a:cxn>
                      <a:cxn ang="0">
                        <a:pos x="94" y="43"/>
                      </a:cxn>
                      <a:cxn ang="0">
                        <a:pos x="88" y="35"/>
                      </a:cxn>
                      <a:cxn ang="0">
                        <a:pos x="82" y="26"/>
                      </a:cxn>
                      <a:cxn ang="0">
                        <a:pos x="76" y="20"/>
                      </a:cxn>
                    </a:cxnLst>
                    <a:rect l="0" t="0" r="r" b="b"/>
                    <a:pathLst>
                      <a:path w="120" h="197">
                        <a:moveTo>
                          <a:pt x="76" y="20"/>
                        </a:moveTo>
                        <a:lnTo>
                          <a:pt x="64" y="9"/>
                        </a:lnTo>
                        <a:lnTo>
                          <a:pt x="51" y="3"/>
                        </a:lnTo>
                        <a:lnTo>
                          <a:pt x="38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6" y="16"/>
                        </a:lnTo>
                        <a:lnTo>
                          <a:pt x="2" y="26"/>
                        </a:lnTo>
                        <a:lnTo>
                          <a:pt x="0" y="41"/>
                        </a:lnTo>
                        <a:lnTo>
                          <a:pt x="2" y="53"/>
                        </a:lnTo>
                        <a:lnTo>
                          <a:pt x="6" y="65"/>
                        </a:lnTo>
                        <a:lnTo>
                          <a:pt x="12" y="77"/>
                        </a:lnTo>
                        <a:lnTo>
                          <a:pt x="20" y="89"/>
                        </a:lnTo>
                        <a:lnTo>
                          <a:pt x="25" y="96"/>
                        </a:lnTo>
                        <a:lnTo>
                          <a:pt x="27" y="105"/>
                        </a:lnTo>
                        <a:lnTo>
                          <a:pt x="27" y="116"/>
                        </a:lnTo>
                        <a:lnTo>
                          <a:pt x="21" y="125"/>
                        </a:lnTo>
                        <a:lnTo>
                          <a:pt x="15" y="136"/>
                        </a:lnTo>
                        <a:lnTo>
                          <a:pt x="9" y="148"/>
                        </a:lnTo>
                        <a:lnTo>
                          <a:pt x="10" y="162"/>
                        </a:lnTo>
                        <a:lnTo>
                          <a:pt x="14" y="177"/>
                        </a:lnTo>
                        <a:lnTo>
                          <a:pt x="21" y="186"/>
                        </a:lnTo>
                        <a:lnTo>
                          <a:pt x="28" y="190"/>
                        </a:lnTo>
                        <a:lnTo>
                          <a:pt x="41" y="195"/>
                        </a:lnTo>
                        <a:lnTo>
                          <a:pt x="53" y="197"/>
                        </a:lnTo>
                        <a:lnTo>
                          <a:pt x="71" y="196"/>
                        </a:lnTo>
                        <a:lnTo>
                          <a:pt x="82" y="194"/>
                        </a:lnTo>
                        <a:lnTo>
                          <a:pt x="94" y="190"/>
                        </a:lnTo>
                        <a:lnTo>
                          <a:pt x="102" y="184"/>
                        </a:lnTo>
                        <a:lnTo>
                          <a:pt x="110" y="174"/>
                        </a:lnTo>
                        <a:lnTo>
                          <a:pt x="116" y="160"/>
                        </a:lnTo>
                        <a:lnTo>
                          <a:pt x="118" y="143"/>
                        </a:lnTo>
                        <a:lnTo>
                          <a:pt x="120" y="127"/>
                        </a:lnTo>
                        <a:lnTo>
                          <a:pt x="118" y="107"/>
                        </a:lnTo>
                        <a:lnTo>
                          <a:pt x="113" y="89"/>
                        </a:lnTo>
                        <a:lnTo>
                          <a:pt x="108" y="71"/>
                        </a:lnTo>
                        <a:lnTo>
                          <a:pt x="103" y="56"/>
                        </a:lnTo>
                        <a:lnTo>
                          <a:pt x="94" y="43"/>
                        </a:lnTo>
                        <a:lnTo>
                          <a:pt x="88" y="35"/>
                        </a:lnTo>
                        <a:lnTo>
                          <a:pt x="82" y="26"/>
                        </a:lnTo>
                        <a:lnTo>
                          <a:pt x="76" y="2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2" name="Freeform 10"/>
                  <p:cNvSpPr>
                    <a:spLocks/>
                  </p:cNvSpPr>
                  <p:nvPr/>
                </p:nvSpPr>
                <p:spPr bwMode="auto">
                  <a:xfrm>
                    <a:off x="7478033" y="3204934"/>
                    <a:ext cx="409575" cy="211137"/>
                  </a:xfrm>
                  <a:custGeom>
                    <a:avLst/>
                    <a:gdLst/>
                    <a:ahLst/>
                    <a:cxnLst>
                      <a:cxn ang="0">
                        <a:pos x="227" y="18"/>
                      </a:cxn>
                      <a:cxn ang="0">
                        <a:pos x="198" y="46"/>
                      </a:cxn>
                      <a:cxn ang="0">
                        <a:pos x="158" y="62"/>
                      </a:cxn>
                      <a:cxn ang="0">
                        <a:pos x="116" y="68"/>
                      </a:cxn>
                      <a:cxn ang="0">
                        <a:pos x="78" y="68"/>
                      </a:cxn>
                      <a:cxn ang="0">
                        <a:pos x="58" y="59"/>
                      </a:cxn>
                      <a:cxn ang="0">
                        <a:pos x="51" y="38"/>
                      </a:cxn>
                      <a:cxn ang="0">
                        <a:pos x="40" y="30"/>
                      </a:cxn>
                      <a:cxn ang="0">
                        <a:pos x="28" y="39"/>
                      </a:cxn>
                      <a:cxn ang="0">
                        <a:pos x="32" y="54"/>
                      </a:cxn>
                      <a:cxn ang="0">
                        <a:pos x="46" y="71"/>
                      </a:cxn>
                      <a:cxn ang="0">
                        <a:pos x="37" y="82"/>
                      </a:cxn>
                      <a:cxn ang="0">
                        <a:pos x="15" y="79"/>
                      </a:cxn>
                      <a:cxn ang="0">
                        <a:pos x="1" y="83"/>
                      </a:cxn>
                      <a:cxn ang="0">
                        <a:pos x="0" y="97"/>
                      </a:cxn>
                      <a:cxn ang="0">
                        <a:pos x="18" y="101"/>
                      </a:cxn>
                      <a:cxn ang="0">
                        <a:pos x="36" y="95"/>
                      </a:cxn>
                      <a:cxn ang="0">
                        <a:pos x="50" y="95"/>
                      </a:cxn>
                      <a:cxn ang="0">
                        <a:pos x="35" y="105"/>
                      </a:cxn>
                      <a:cxn ang="0">
                        <a:pos x="13" y="113"/>
                      </a:cxn>
                      <a:cxn ang="0">
                        <a:pos x="11" y="125"/>
                      </a:cxn>
                      <a:cxn ang="0">
                        <a:pos x="26" y="133"/>
                      </a:cxn>
                      <a:cxn ang="0">
                        <a:pos x="45" y="120"/>
                      </a:cxn>
                      <a:cxn ang="0">
                        <a:pos x="62" y="100"/>
                      </a:cxn>
                      <a:cxn ang="0">
                        <a:pos x="83" y="87"/>
                      </a:cxn>
                      <a:cxn ang="0">
                        <a:pos x="119" y="89"/>
                      </a:cxn>
                      <a:cxn ang="0">
                        <a:pos x="156" y="88"/>
                      </a:cxn>
                      <a:cxn ang="0">
                        <a:pos x="192" y="77"/>
                      </a:cxn>
                      <a:cxn ang="0">
                        <a:pos x="224" y="59"/>
                      </a:cxn>
                      <a:cxn ang="0">
                        <a:pos x="246" y="45"/>
                      </a:cxn>
                      <a:cxn ang="0">
                        <a:pos x="258" y="18"/>
                      </a:cxn>
                      <a:cxn ang="0">
                        <a:pos x="249" y="0"/>
                      </a:cxn>
                    </a:cxnLst>
                    <a:rect l="0" t="0" r="r" b="b"/>
                    <a:pathLst>
                      <a:path w="258" h="133">
                        <a:moveTo>
                          <a:pt x="239" y="0"/>
                        </a:moveTo>
                        <a:lnTo>
                          <a:pt x="227" y="18"/>
                        </a:lnTo>
                        <a:lnTo>
                          <a:pt x="215" y="33"/>
                        </a:lnTo>
                        <a:lnTo>
                          <a:pt x="198" y="46"/>
                        </a:lnTo>
                        <a:lnTo>
                          <a:pt x="180" y="54"/>
                        </a:lnTo>
                        <a:lnTo>
                          <a:pt x="158" y="62"/>
                        </a:lnTo>
                        <a:lnTo>
                          <a:pt x="139" y="66"/>
                        </a:lnTo>
                        <a:lnTo>
                          <a:pt x="116" y="68"/>
                        </a:lnTo>
                        <a:lnTo>
                          <a:pt x="95" y="71"/>
                        </a:lnTo>
                        <a:lnTo>
                          <a:pt x="78" y="68"/>
                        </a:lnTo>
                        <a:lnTo>
                          <a:pt x="66" y="66"/>
                        </a:lnTo>
                        <a:lnTo>
                          <a:pt x="58" y="59"/>
                        </a:lnTo>
                        <a:lnTo>
                          <a:pt x="54" y="46"/>
                        </a:lnTo>
                        <a:lnTo>
                          <a:pt x="51" y="38"/>
                        </a:lnTo>
                        <a:lnTo>
                          <a:pt x="46" y="33"/>
                        </a:lnTo>
                        <a:lnTo>
                          <a:pt x="40" y="30"/>
                        </a:lnTo>
                        <a:lnTo>
                          <a:pt x="32" y="33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32" y="54"/>
                        </a:lnTo>
                        <a:lnTo>
                          <a:pt x="40" y="64"/>
                        </a:lnTo>
                        <a:lnTo>
                          <a:pt x="46" y="71"/>
                        </a:lnTo>
                        <a:lnTo>
                          <a:pt x="46" y="80"/>
                        </a:lnTo>
                        <a:lnTo>
                          <a:pt x="37" y="82"/>
                        </a:lnTo>
                        <a:lnTo>
                          <a:pt x="26" y="81"/>
                        </a:lnTo>
                        <a:lnTo>
                          <a:pt x="15" y="79"/>
                        </a:lnTo>
                        <a:lnTo>
                          <a:pt x="7" y="79"/>
                        </a:lnTo>
                        <a:lnTo>
                          <a:pt x="1" y="83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100"/>
                        </a:lnTo>
                        <a:lnTo>
                          <a:pt x="18" y="101"/>
                        </a:lnTo>
                        <a:lnTo>
                          <a:pt x="28" y="98"/>
                        </a:lnTo>
                        <a:lnTo>
                          <a:pt x="36" y="95"/>
                        </a:lnTo>
                        <a:lnTo>
                          <a:pt x="42" y="92"/>
                        </a:lnTo>
                        <a:lnTo>
                          <a:pt x="50" y="95"/>
                        </a:lnTo>
                        <a:lnTo>
                          <a:pt x="44" y="100"/>
                        </a:lnTo>
                        <a:lnTo>
                          <a:pt x="35" y="105"/>
                        </a:lnTo>
                        <a:lnTo>
                          <a:pt x="21" y="111"/>
                        </a:lnTo>
                        <a:lnTo>
                          <a:pt x="13" y="113"/>
                        </a:lnTo>
                        <a:lnTo>
                          <a:pt x="8" y="119"/>
                        </a:lnTo>
                        <a:lnTo>
                          <a:pt x="11" y="125"/>
                        </a:lnTo>
                        <a:lnTo>
                          <a:pt x="17" y="131"/>
                        </a:lnTo>
                        <a:lnTo>
                          <a:pt x="26" y="133"/>
                        </a:lnTo>
                        <a:lnTo>
                          <a:pt x="38" y="130"/>
                        </a:lnTo>
                        <a:lnTo>
                          <a:pt x="45" y="120"/>
                        </a:lnTo>
                        <a:lnTo>
                          <a:pt x="54" y="110"/>
                        </a:lnTo>
                        <a:lnTo>
                          <a:pt x="62" y="100"/>
                        </a:lnTo>
                        <a:lnTo>
                          <a:pt x="70" y="90"/>
                        </a:lnTo>
                        <a:lnTo>
                          <a:pt x="83" y="87"/>
                        </a:lnTo>
                        <a:lnTo>
                          <a:pt x="99" y="88"/>
                        </a:lnTo>
                        <a:lnTo>
                          <a:pt x="119" y="89"/>
                        </a:lnTo>
                        <a:lnTo>
                          <a:pt x="135" y="89"/>
                        </a:lnTo>
                        <a:lnTo>
                          <a:pt x="156" y="88"/>
                        </a:lnTo>
                        <a:lnTo>
                          <a:pt x="177" y="83"/>
                        </a:lnTo>
                        <a:lnTo>
                          <a:pt x="192" y="77"/>
                        </a:lnTo>
                        <a:lnTo>
                          <a:pt x="211" y="68"/>
                        </a:lnTo>
                        <a:lnTo>
                          <a:pt x="224" y="59"/>
                        </a:lnTo>
                        <a:lnTo>
                          <a:pt x="236" y="51"/>
                        </a:lnTo>
                        <a:lnTo>
                          <a:pt x="246" y="45"/>
                        </a:lnTo>
                        <a:lnTo>
                          <a:pt x="255" y="33"/>
                        </a:lnTo>
                        <a:lnTo>
                          <a:pt x="258" y="18"/>
                        </a:lnTo>
                        <a:lnTo>
                          <a:pt x="254" y="6"/>
                        </a:lnTo>
                        <a:lnTo>
                          <a:pt x="249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3" name="Freeform 11"/>
                  <p:cNvSpPr>
                    <a:spLocks/>
                  </p:cNvSpPr>
                  <p:nvPr/>
                </p:nvSpPr>
                <p:spPr bwMode="auto">
                  <a:xfrm>
                    <a:off x="7725683" y="3382736"/>
                    <a:ext cx="198438" cy="360362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95" y="5"/>
                      </a:cxn>
                      <a:cxn ang="0">
                        <a:pos x="88" y="15"/>
                      </a:cxn>
                      <a:cxn ang="0">
                        <a:pos x="73" y="33"/>
                      </a:cxn>
                      <a:cxn ang="0">
                        <a:pos x="64" y="51"/>
                      </a:cxn>
                      <a:cxn ang="0">
                        <a:pos x="58" y="65"/>
                      </a:cxn>
                      <a:cxn ang="0">
                        <a:pos x="53" y="81"/>
                      </a:cxn>
                      <a:cxn ang="0">
                        <a:pos x="54" y="93"/>
                      </a:cxn>
                      <a:cxn ang="0">
                        <a:pos x="56" y="107"/>
                      </a:cxn>
                      <a:cxn ang="0">
                        <a:pos x="62" y="125"/>
                      </a:cxn>
                      <a:cxn ang="0">
                        <a:pos x="69" y="141"/>
                      </a:cxn>
                      <a:cxn ang="0">
                        <a:pos x="77" y="157"/>
                      </a:cxn>
                      <a:cxn ang="0">
                        <a:pos x="80" y="166"/>
                      </a:cxn>
                      <a:cxn ang="0">
                        <a:pos x="82" y="177"/>
                      </a:cxn>
                      <a:cxn ang="0">
                        <a:pos x="80" y="183"/>
                      </a:cxn>
                      <a:cxn ang="0">
                        <a:pos x="77" y="188"/>
                      </a:cxn>
                      <a:cxn ang="0">
                        <a:pos x="66" y="192"/>
                      </a:cxn>
                      <a:cxn ang="0">
                        <a:pos x="49" y="194"/>
                      </a:cxn>
                      <a:cxn ang="0">
                        <a:pos x="25" y="195"/>
                      </a:cxn>
                      <a:cxn ang="0">
                        <a:pos x="6" y="197"/>
                      </a:cxn>
                      <a:cxn ang="0">
                        <a:pos x="0" y="202"/>
                      </a:cxn>
                      <a:cxn ang="0">
                        <a:pos x="1" y="210"/>
                      </a:cxn>
                      <a:cxn ang="0">
                        <a:pos x="6" y="218"/>
                      </a:cxn>
                      <a:cxn ang="0">
                        <a:pos x="22" y="227"/>
                      </a:cxn>
                      <a:cxn ang="0">
                        <a:pos x="30" y="224"/>
                      </a:cxn>
                      <a:cxn ang="0">
                        <a:pos x="41" y="218"/>
                      </a:cxn>
                      <a:cxn ang="0">
                        <a:pos x="58" y="213"/>
                      </a:cxn>
                      <a:cxn ang="0">
                        <a:pos x="75" y="210"/>
                      </a:cxn>
                      <a:cxn ang="0">
                        <a:pos x="88" y="210"/>
                      </a:cxn>
                      <a:cxn ang="0">
                        <a:pos x="98" y="213"/>
                      </a:cxn>
                      <a:cxn ang="0">
                        <a:pos x="109" y="210"/>
                      </a:cxn>
                      <a:cxn ang="0">
                        <a:pos x="114" y="200"/>
                      </a:cxn>
                      <a:cxn ang="0">
                        <a:pos x="114" y="190"/>
                      </a:cxn>
                      <a:cxn ang="0">
                        <a:pos x="108" y="182"/>
                      </a:cxn>
                      <a:cxn ang="0">
                        <a:pos x="103" y="171"/>
                      </a:cxn>
                      <a:cxn ang="0">
                        <a:pos x="95" y="153"/>
                      </a:cxn>
                      <a:cxn ang="0">
                        <a:pos x="90" y="135"/>
                      </a:cxn>
                      <a:cxn ang="0">
                        <a:pos x="88" y="122"/>
                      </a:cxn>
                      <a:cxn ang="0">
                        <a:pos x="85" y="107"/>
                      </a:cxn>
                      <a:cxn ang="0">
                        <a:pos x="82" y="92"/>
                      </a:cxn>
                      <a:cxn ang="0">
                        <a:pos x="86" y="79"/>
                      </a:cxn>
                      <a:cxn ang="0">
                        <a:pos x="93" y="72"/>
                      </a:cxn>
                      <a:cxn ang="0">
                        <a:pos x="105" y="61"/>
                      </a:cxn>
                      <a:cxn ang="0">
                        <a:pos x="115" y="51"/>
                      </a:cxn>
                      <a:cxn ang="0">
                        <a:pos x="121" y="40"/>
                      </a:cxn>
                      <a:cxn ang="0">
                        <a:pos x="125" y="27"/>
                      </a:cxn>
                      <a:cxn ang="0">
                        <a:pos x="125" y="12"/>
                      </a:cxn>
                      <a:cxn ang="0">
                        <a:pos x="120" y="4"/>
                      </a:cxn>
                      <a:cxn ang="0">
                        <a:pos x="114" y="0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125" h="227">
                        <a:moveTo>
                          <a:pt x="107" y="0"/>
                        </a:moveTo>
                        <a:lnTo>
                          <a:pt x="95" y="5"/>
                        </a:lnTo>
                        <a:lnTo>
                          <a:pt x="88" y="15"/>
                        </a:lnTo>
                        <a:lnTo>
                          <a:pt x="73" y="33"/>
                        </a:lnTo>
                        <a:lnTo>
                          <a:pt x="64" y="51"/>
                        </a:lnTo>
                        <a:lnTo>
                          <a:pt x="58" y="65"/>
                        </a:lnTo>
                        <a:lnTo>
                          <a:pt x="53" y="81"/>
                        </a:lnTo>
                        <a:lnTo>
                          <a:pt x="54" y="93"/>
                        </a:lnTo>
                        <a:lnTo>
                          <a:pt x="56" y="107"/>
                        </a:lnTo>
                        <a:lnTo>
                          <a:pt x="62" y="125"/>
                        </a:lnTo>
                        <a:lnTo>
                          <a:pt x="69" y="141"/>
                        </a:lnTo>
                        <a:lnTo>
                          <a:pt x="77" y="157"/>
                        </a:lnTo>
                        <a:lnTo>
                          <a:pt x="80" y="166"/>
                        </a:lnTo>
                        <a:lnTo>
                          <a:pt x="82" y="177"/>
                        </a:lnTo>
                        <a:lnTo>
                          <a:pt x="80" y="183"/>
                        </a:lnTo>
                        <a:lnTo>
                          <a:pt x="77" y="188"/>
                        </a:lnTo>
                        <a:lnTo>
                          <a:pt x="66" y="192"/>
                        </a:lnTo>
                        <a:lnTo>
                          <a:pt x="49" y="194"/>
                        </a:lnTo>
                        <a:lnTo>
                          <a:pt x="25" y="195"/>
                        </a:lnTo>
                        <a:lnTo>
                          <a:pt x="6" y="197"/>
                        </a:lnTo>
                        <a:lnTo>
                          <a:pt x="0" y="202"/>
                        </a:lnTo>
                        <a:lnTo>
                          <a:pt x="1" y="210"/>
                        </a:lnTo>
                        <a:lnTo>
                          <a:pt x="6" y="218"/>
                        </a:lnTo>
                        <a:lnTo>
                          <a:pt x="22" y="227"/>
                        </a:lnTo>
                        <a:lnTo>
                          <a:pt x="30" y="224"/>
                        </a:lnTo>
                        <a:lnTo>
                          <a:pt x="41" y="218"/>
                        </a:lnTo>
                        <a:lnTo>
                          <a:pt x="58" y="213"/>
                        </a:lnTo>
                        <a:lnTo>
                          <a:pt x="75" y="210"/>
                        </a:lnTo>
                        <a:lnTo>
                          <a:pt x="88" y="210"/>
                        </a:lnTo>
                        <a:lnTo>
                          <a:pt x="98" y="213"/>
                        </a:lnTo>
                        <a:lnTo>
                          <a:pt x="109" y="210"/>
                        </a:lnTo>
                        <a:lnTo>
                          <a:pt x="114" y="200"/>
                        </a:lnTo>
                        <a:lnTo>
                          <a:pt x="114" y="190"/>
                        </a:lnTo>
                        <a:lnTo>
                          <a:pt x="108" y="182"/>
                        </a:lnTo>
                        <a:lnTo>
                          <a:pt x="103" y="171"/>
                        </a:lnTo>
                        <a:lnTo>
                          <a:pt x="95" y="153"/>
                        </a:lnTo>
                        <a:lnTo>
                          <a:pt x="90" y="135"/>
                        </a:lnTo>
                        <a:lnTo>
                          <a:pt x="88" y="122"/>
                        </a:lnTo>
                        <a:lnTo>
                          <a:pt x="85" y="107"/>
                        </a:lnTo>
                        <a:lnTo>
                          <a:pt x="82" y="92"/>
                        </a:lnTo>
                        <a:lnTo>
                          <a:pt x="86" y="79"/>
                        </a:lnTo>
                        <a:lnTo>
                          <a:pt x="93" y="72"/>
                        </a:lnTo>
                        <a:lnTo>
                          <a:pt x="105" y="61"/>
                        </a:lnTo>
                        <a:lnTo>
                          <a:pt x="115" y="51"/>
                        </a:lnTo>
                        <a:lnTo>
                          <a:pt x="121" y="40"/>
                        </a:lnTo>
                        <a:lnTo>
                          <a:pt x="125" y="27"/>
                        </a:lnTo>
                        <a:lnTo>
                          <a:pt x="125" y="12"/>
                        </a:lnTo>
                        <a:lnTo>
                          <a:pt x="120" y="4"/>
                        </a:lnTo>
                        <a:lnTo>
                          <a:pt x="114" y="0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4" name="Freeform 12"/>
                  <p:cNvSpPr>
                    <a:spLocks/>
                  </p:cNvSpPr>
                  <p:nvPr/>
                </p:nvSpPr>
                <p:spPr bwMode="auto">
                  <a:xfrm>
                    <a:off x="7952695" y="3377974"/>
                    <a:ext cx="136525" cy="395287"/>
                  </a:xfrm>
                  <a:custGeom>
                    <a:avLst/>
                    <a:gdLst/>
                    <a:ahLst/>
                    <a:cxnLst>
                      <a:cxn ang="0">
                        <a:pos x="33" y="5"/>
                      </a:cxn>
                      <a:cxn ang="0">
                        <a:pos x="46" y="23"/>
                      </a:cxn>
                      <a:cxn ang="0">
                        <a:pos x="57" y="41"/>
                      </a:cxn>
                      <a:cxn ang="0">
                        <a:pos x="64" y="58"/>
                      </a:cxn>
                      <a:cxn ang="0">
                        <a:pos x="68" y="77"/>
                      </a:cxn>
                      <a:cxn ang="0">
                        <a:pos x="68" y="94"/>
                      </a:cxn>
                      <a:cxn ang="0">
                        <a:pos x="64" y="110"/>
                      </a:cxn>
                      <a:cxn ang="0">
                        <a:pos x="60" y="125"/>
                      </a:cxn>
                      <a:cxn ang="0">
                        <a:pos x="53" y="139"/>
                      </a:cxn>
                      <a:cxn ang="0">
                        <a:pos x="43" y="156"/>
                      </a:cxn>
                      <a:cxn ang="0">
                        <a:pos x="37" y="166"/>
                      </a:cxn>
                      <a:cxn ang="0">
                        <a:pos x="34" y="177"/>
                      </a:cxn>
                      <a:cxn ang="0">
                        <a:pos x="37" y="188"/>
                      </a:cxn>
                      <a:cxn ang="0">
                        <a:pos x="42" y="196"/>
                      </a:cxn>
                      <a:cxn ang="0">
                        <a:pos x="56" y="207"/>
                      </a:cxn>
                      <a:cxn ang="0">
                        <a:pos x="74" y="218"/>
                      </a:cxn>
                      <a:cxn ang="0">
                        <a:pos x="84" y="226"/>
                      </a:cxn>
                      <a:cxn ang="0">
                        <a:pos x="86" y="234"/>
                      </a:cxn>
                      <a:cxn ang="0">
                        <a:pos x="82" y="244"/>
                      </a:cxn>
                      <a:cxn ang="0">
                        <a:pos x="63" y="249"/>
                      </a:cxn>
                      <a:cxn ang="0">
                        <a:pos x="53" y="248"/>
                      </a:cxn>
                      <a:cxn ang="0">
                        <a:pos x="46" y="244"/>
                      </a:cxn>
                      <a:cxn ang="0">
                        <a:pos x="43" y="236"/>
                      </a:cxn>
                      <a:cxn ang="0">
                        <a:pos x="34" y="221"/>
                      </a:cxn>
                      <a:cxn ang="0">
                        <a:pos x="25" y="211"/>
                      </a:cxn>
                      <a:cxn ang="0">
                        <a:pos x="14" y="205"/>
                      </a:cxn>
                      <a:cxn ang="0">
                        <a:pos x="6" y="203"/>
                      </a:cxn>
                      <a:cxn ang="0">
                        <a:pos x="4" y="192"/>
                      </a:cxn>
                      <a:cxn ang="0">
                        <a:pos x="8" y="180"/>
                      </a:cxn>
                      <a:cxn ang="0">
                        <a:pos x="17" y="166"/>
                      </a:cxn>
                      <a:cxn ang="0">
                        <a:pos x="25" y="153"/>
                      </a:cxn>
                      <a:cxn ang="0">
                        <a:pos x="34" y="123"/>
                      </a:cxn>
                      <a:cxn ang="0">
                        <a:pos x="37" y="107"/>
                      </a:cxn>
                      <a:cxn ang="0">
                        <a:pos x="37" y="94"/>
                      </a:cxn>
                      <a:cxn ang="0">
                        <a:pos x="37" y="79"/>
                      </a:cxn>
                      <a:cxn ang="0">
                        <a:pos x="33" y="63"/>
                      </a:cxn>
                      <a:cxn ang="0">
                        <a:pos x="25" y="54"/>
                      </a:cxn>
                      <a:cxn ang="0">
                        <a:pos x="19" y="48"/>
                      </a:cxn>
                      <a:cxn ang="0">
                        <a:pos x="9" y="38"/>
                      </a:cxn>
                      <a:cxn ang="0">
                        <a:pos x="1" y="28"/>
                      </a:cxn>
                      <a:cxn ang="0">
                        <a:pos x="0" y="17"/>
                      </a:cxn>
                      <a:cxn ang="0">
                        <a:pos x="1" y="6"/>
                      </a:cxn>
                      <a:cxn ang="0">
                        <a:pos x="10" y="0"/>
                      </a:cxn>
                      <a:cxn ang="0">
                        <a:pos x="23" y="0"/>
                      </a:cxn>
                      <a:cxn ang="0">
                        <a:pos x="33" y="5"/>
                      </a:cxn>
                    </a:cxnLst>
                    <a:rect l="0" t="0" r="r" b="b"/>
                    <a:pathLst>
                      <a:path w="86" h="249">
                        <a:moveTo>
                          <a:pt x="33" y="5"/>
                        </a:moveTo>
                        <a:lnTo>
                          <a:pt x="46" y="23"/>
                        </a:lnTo>
                        <a:lnTo>
                          <a:pt x="57" y="41"/>
                        </a:lnTo>
                        <a:lnTo>
                          <a:pt x="64" y="58"/>
                        </a:lnTo>
                        <a:lnTo>
                          <a:pt x="68" y="77"/>
                        </a:lnTo>
                        <a:lnTo>
                          <a:pt x="68" y="94"/>
                        </a:lnTo>
                        <a:lnTo>
                          <a:pt x="64" y="110"/>
                        </a:lnTo>
                        <a:lnTo>
                          <a:pt x="60" y="125"/>
                        </a:lnTo>
                        <a:lnTo>
                          <a:pt x="53" y="139"/>
                        </a:lnTo>
                        <a:lnTo>
                          <a:pt x="43" y="156"/>
                        </a:lnTo>
                        <a:lnTo>
                          <a:pt x="37" y="166"/>
                        </a:lnTo>
                        <a:lnTo>
                          <a:pt x="34" y="177"/>
                        </a:lnTo>
                        <a:lnTo>
                          <a:pt x="37" y="188"/>
                        </a:lnTo>
                        <a:lnTo>
                          <a:pt x="42" y="196"/>
                        </a:lnTo>
                        <a:lnTo>
                          <a:pt x="56" y="207"/>
                        </a:lnTo>
                        <a:lnTo>
                          <a:pt x="74" y="218"/>
                        </a:lnTo>
                        <a:lnTo>
                          <a:pt x="84" y="226"/>
                        </a:lnTo>
                        <a:lnTo>
                          <a:pt x="86" y="234"/>
                        </a:lnTo>
                        <a:lnTo>
                          <a:pt x="82" y="244"/>
                        </a:lnTo>
                        <a:lnTo>
                          <a:pt x="63" y="249"/>
                        </a:lnTo>
                        <a:lnTo>
                          <a:pt x="53" y="248"/>
                        </a:lnTo>
                        <a:lnTo>
                          <a:pt x="46" y="244"/>
                        </a:lnTo>
                        <a:lnTo>
                          <a:pt x="43" y="236"/>
                        </a:lnTo>
                        <a:lnTo>
                          <a:pt x="34" y="221"/>
                        </a:lnTo>
                        <a:lnTo>
                          <a:pt x="25" y="211"/>
                        </a:lnTo>
                        <a:lnTo>
                          <a:pt x="14" y="205"/>
                        </a:lnTo>
                        <a:lnTo>
                          <a:pt x="6" y="203"/>
                        </a:lnTo>
                        <a:lnTo>
                          <a:pt x="4" y="192"/>
                        </a:lnTo>
                        <a:lnTo>
                          <a:pt x="8" y="180"/>
                        </a:lnTo>
                        <a:lnTo>
                          <a:pt x="17" y="166"/>
                        </a:lnTo>
                        <a:lnTo>
                          <a:pt x="25" y="153"/>
                        </a:lnTo>
                        <a:lnTo>
                          <a:pt x="34" y="123"/>
                        </a:lnTo>
                        <a:lnTo>
                          <a:pt x="37" y="107"/>
                        </a:lnTo>
                        <a:lnTo>
                          <a:pt x="37" y="94"/>
                        </a:lnTo>
                        <a:lnTo>
                          <a:pt x="37" y="79"/>
                        </a:lnTo>
                        <a:lnTo>
                          <a:pt x="33" y="63"/>
                        </a:lnTo>
                        <a:lnTo>
                          <a:pt x="25" y="54"/>
                        </a:lnTo>
                        <a:lnTo>
                          <a:pt x="19" y="48"/>
                        </a:lnTo>
                        <a:lnTo>
                          <a:pt x="9" y="38"/>
                        </a:lnTo>
                        <a:lnTo>
                          <a:pt x="1" y="28"/>
                        </a:lnTo>
                        <a:lnTo>
                          <a:pt x="0" y="17"/>
                        </a:lnTo>
                        <a:lnTo>
                          <a:pt x="1" y="6"/>
                        </a:lnTo>
                        <a:lnTo>
                          <a:pt x="10" y="0"/>
                        </a:lnTo>
                        <a:lnTo>
                          <a:pt x="23" y="0"/>
                        </a:lnTo>
                        <a:lnTo>
                          <a:pt x="33" y="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5" name="Freeform 10"/>
                  <p:cNvSpPr>
                    <a:spLocks noChangeAspect="1"/>
                  </p:cNvSpPr>
                  <p:nvPr/>
                </p:nvSpPr>
                <p:spPr bwMode="auto">
                  <a:xfrm rot="20580000" flipV="1">
                    <a:off x="7478033" y="3123967"/>
                    <a:ext cx="409575" cy="211137"/>
                  </a:xfrm>
                  <a:custGeom>
                    <a:avLst/>
                    <a:gdLst/>
                    <a:ahLst/>
                    <a:cxnLst>
                      <a:cxn ang="0">
                        <a:pos x="227" y="18"/>
                      </a:cxn>
                      <a:cxn ang="0">
                        <a:pos x="198" y="46"/>
                      </a:cxn>
                      <a:cxn ang="0">
                        <a:pos x="158" y="62"/>
                      </a:cxn>
                      <a:cxn ang="0">
                        <a:pos x="116" y="68"/>
                      </a:cxn>
                      <a:cxn ang="0">
                        <a:pos x="78" y="68"/>
                      </a:cxn>
                      <a:cxn ang="0">
                        <a:pos x="58" y="59"/>
                      </a:cxn>
                      <a:cxn ang="0">
                        <a:pos x="51" y="38"/>
                      </a:cxn>
                      <a:cxn ang="0">
                        <a:pos x="40" y="30"/>
                      </a:cxn>
                      <a:cxn ang="0">
                        <a:pos x="28" y="39"/>
                      </a:cxn>
                      <a:cxn ang="0">
                        <a:pos x="32" y="54"/>
                      </a:cxn>
                      <a:cxn ang="0">
                        <a:pos x="46" y="71"/>
                      </a:cxn>
                      <a:cxn ang="0">
                        <a:pos x="37" y="82"/>
                      </a:cxn>
                      <a:cxn ang="0">
                        <a:pos x="15" y="79"/>
                      </a:cxn>
                      <a:cxn ang="0">
                        <a:pos x="1" y="83"/>
                      </a:cxn>
                      <a:cxn ang="0">
                        <a:pos x="0" y="97"/>
                      </a:cxn>
                      <a:cxn ang="0">
                        <a:pos x="18" y="101"/>
                      </a:cxn>
                      <a:cxn ang="0">
                        <a:pos x="36" y="95"/>
                      </a:cxn>
                      <a:cxn ang="0">
                        <a:pos x="50" y="95"/>
                      </a:cxn>
                      <a:cxn ang="0">
                        <a:pos x="35" y="105"/>
                      </a:cxn>
                      <a:cxn ang="0">
                        <a:pos x="13" y="113"/>
                      </a:cxn>
                      <a:cxn ang="0">
                        <a:pos x="11" y="125"/>
                      </a:cxn>
                      <a:cxn ang="0">
                        <a:pos x="26" y="133"/>
                      </a:cxn>
                      <a:cxn ang="0">
                        <a:pos x="45" y="120"/>
                      </a:cxn>
                      <a:cxn ang="0">
                        <a:pos x="62" y="100"/>
                      </a:cxn>
                      <a:cxn ang="0">
                        <a:pos x="83" y="87"/>
                      </a:cxn>
                      <a:cxn ang="0">
                        <a:pos x="119" y="89"/>
                      </a:cxn>
                      <a:cxn ang="0">
                        <a:pos x="156" y="88"/>
                      </a:cxn>
                      <a:cxn ang="0">
                        <a:pos x="192" y="77"/>
                      </a:cxn>
                      <a:cxn ang="0">
                        <a:pos x="224" y="59"/>
                      </a:cxn>
                      <a:cxn ang="0">
                        <a:pos x="246" y="45"/>
                      </a:cxn>
                      <a:cxn ang="0">
                        <a:pos x="258" y="18"/>
                      </a:cxn>
                      <a:cxn ang="0">
                        <a:pos x="249" y="0"/>
                      </a:cxn>
                    </a:cxnLst>
                    <a:rect l="0" t="0" r="r" b="b"/>
                    <a:pathLst>
                      <a:path w="258" h="133">
                        <a:moveTo>
                          <a:pt x="239" y="0"/>
                        </a:moveTo>
                        <a:lnTo>
                          <a:pt x="227" y="18"/>
                        </a:lnTo>
                        <a:lnTo>
                          <a:pt x="215" y="33"/>
                        </a:lnTo>
                        <a:lnTo>
                          <a:pt x="198" y="46"/>
                        </a:lnTo>
                        <a:lnTo>
                          <a:pt x="180" y="54"/>
                        </a:lnTo>
                        <a:lnTo>
                          <a:pt x="158" y="62"/>
                        </a:lnTo>
                        <a:lnTo>
                          <a:pt x="139" y="66"/>
                        </a:lnTo>
                        <a:lnTo>
                          <a:pt x="116" y="68"/>
                        </a:lnTo>
                        <a:lnTo>
                          <a:pt x="95" y="71"/>
                        </a:lnTo>
                        <a:lnTo>
                          <a:pt x="78" y="68"/>
                        </a:lnTo>
                        <a:lnTo>
                          <a:pt x="66" y="66"/>
                        </a:lnTo>
                        <a:lnTo>
                          <a:pt x="58" y="59"/>
                        </a:lnTo>
                        <a:lnTo>
                          <a:pt x="54" y="46"/>
                        </a:lnTo>
                        <a:lnTo>
                          <a:pt x="51" y="38"/>
                        </a:lnTo>
                        <a:lnTo>
                          <a:pt x="46" y="33"/>
                        </a:lnTo>
                        <a:lnTo>
                          <a:pt x="40" y="30"/>
                        </a:lnTo>
                        <a:lnTo>
                          <a:pt x="32" y="33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32" y="54"/>
                        </a:lnTo>
                        <a:lnTo>
                          <a:pt x="40" y="64"/>
                        </a:lnTo>
                        <a:lnTo>
                          <a:pt x="46" y="71"/>
                        </a:lnTo>
                        <a:lnTo>
                          <a:pt x="46" y="80"/>
                        </a:lnTo>
                        <a:lnTo>
                          <a:pt x="37" y="82"/>
                        </a:lnTo>
                        <a:lnTo>
                          <a:pt x="26" y="81"/>
                        </a:lnTo>
                        <a:lnTo>
                          <a:pt x="15" y="79"/>
                        </a:lnTo>
                        <a:lnTo>
                          <a:pt x="7" y="79"/>
                        </a:lnTo>
                        <a:lnTo>
                          <a:pt x="1" y="83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100"/>
                        </a:lnTo>
                        <a:lnTo>
                          <a:pt x="18" y="101"/>
                        </a:lnTo>
                        <a:lnTo>
                          <a:pt x="28" y="98"/>
                        </a:lnTo>
                        <a:lnTo>
                          <a:pt x="36" y="95"/>
                        </a:lnTo>
                        <a:lnTo>
                          <a:pt x="42" y="92"/>
                        </a:lnTo>
                        <a:lnTo>
                          <a:pt x="50" y="95"/>
                        </a:lnTo>
                        <a:lnTo>
                          <a:pt x="44" y="100"/>
                        </a:lnTo>
                        <a:lnTo>
                          <a:pt x="35" y="105"/>
                        </a:lnTo>
                        <a:lnTo>
                          <a:pt x="21" y="111"/>
                        </a:lnTo>
                        <a:lnTo>
                          <a:pt x="13" y="113"/>
                        </a:lnTo>
                        <a:lnTo>
                          <a:pt x="8" y="119"/>
                        </a:lnTo>
                        <a:lnTo>
                          <a:pt x="11" y="125"/>
                        </a:lnTo>
                        <a:lnTo>
                          <a:pt x="17" y="131"/>
                        </a:lnTo>
                        <a:lnTo>
                          <a:pt x="26" y="133"/>
                        </a:lnTo>
                        <a:lnTo>
                          <a:pt x="38" y="130"/>
                        </a:lnTo>
                        <a:lnTo>
                          <a:pt x="45" y="120"/>
                        </a:lnTo>
                        <a:lnTo>
                          <a:pt x="54" y="110"/>
                        </a:lnTo>
                        <a:lnTo>
                          <a:pt x="62" y="100"/>
                        </a:lnTo>
                        <a:lnTo>
                          <a:pt x="70" y="90"/>
                        </a:lnTo>
                        <a:lnTo>
                          <a:pt x="83" y="87"/>
                        </a:lnTo>
                        <a:lnTo>
                          <a:pt x="99" y="88"/>
                        </a:lnTo>
                        <a:lnTo>
                          <a:pt x="119" y="89"/>
                        </a:lnTo>
                        <a:lnTo>
                          <a:pt x="135" y="89"/>
                        </a:lnTo>
                        <a:lnTo>
                          <a:pt x="156" y="88"/>
                        </a:lnTo>
                        <a:lnTo>
                          <a:pt x="177" y="83"/>
                        </a:lnTo>
                        <a:lnTo>
                          <a:pt x="192" y="77"/>
                        </a:lnTo>
                        <a:lnTo>
                          <a:pt x="211" y="68"/>
                        </a:lnTo>
                        <a:lnTo>
                          <a:pt x="224" y="59"/>
                        </a:lnTo>
                        <a:lnTo>
                          <a:pt x="236" y="51"/>
                        </a:lnTo>
                        <a:lnTo>
                          <a:pt x="246" y="45"/>
                        </a:lnTo>
                        <a:lnTo>
                          <a:pt x="255" y="33"/>
                        </a:lnTo>
                        <a:lnTo>
                          <a:pt x="258" y="18"/>
                        </a:lnTo>
                        <a:lnTo>
                          <a:pt x="254" y="6"/>
                        </a:lnTo>
                        <a:lnTo>
                          <a:pt x="249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sp>
          <p:nvSpPr>
            <p:cNvPr id="40" name="Tekstboks 39"/>
            <p:cNvSpPr txBox="1"/>
            <p:nvPr/>
          </p:nvSpPr>
          <p:spPr>
            <a:xfrm>
              <a:off x="217718" y="602351"/>
              <a:ext cx="188545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Commercial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activity: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bilateral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intra-day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trading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9" name="Gruppe 148"/>
          <p:cNvGrpSpPr/>
          <p:nvPr/>
        </p:nvGrpSpPr>
        <p:grpSpPr>
          <a:xfrm>
            <a:off x="4399987" y="602351"/>
            <a:ext cx="4786159" cy="4826008"/>
            <a:chOff x="4399987" y="602351"/>
            <a:chExt cx="4786159" cy="4826008"/>
          </a:xfrm>
        </p:grpSpPr>
        <p:cxnSp>
          <p:nvCxnSpPr>
            <p:cNvPr id="151" name="Lige forbindelse 150"/>
            <p:cNvCxnSpPr/>
            <p:nvPr/>
          </p:nvCxnSpPr>
          <p:spPr bwMode="auto">
            <a:xfrm flipH="1" flipV="1">
              <a:off x="4416882" y="4105967"/>
              <a:ext cx="725079" cy="8164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Lige forbindelse 147"/>
            <p:cNvCxnSpPr/>
            <p:nvPr/>
          </p:nvCxnSpPr>
          <p:spPr bwMode="auto">
            <a:xfrm flipH="1">
              <a:off x="4399987" y="2746598"/>
              <a:ext cx="725079" cy="81643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80" name="Gruppe 79"/>
            <p:cNvGrpSpPr/>
            <p:nvPr/>
          </p:nvGrpSpPr>
          <p:grpSpPr>
            <a:xfrm>
              <a:off x="6778182" y="4340669"/>
              <a:ext cx="1689986" cy="849312"/>
              <a:chOff x="7257143" y="2932766"/>
              <a:chExt cx="1689986" cy="849312"/>
            </a:xfrm>
          </p:grpSpPr>
          <p:sp>
            <p:nvSpPr>
              <p:cNvPr id="81" name="Kombinationstegning 80"/>
              <p:cNvSpPr/>
              <p:nvPr/>
            </p:nvSpPr>
            <p:spPr bwMode="auto">
              <a:xfrm>
                <a:off x="7257143" y="3217333"/>
                <a:ext cx="885371" cy="370114"/>
              </a:xfrm>
              <a:custGeom>
                <a:avLst/>
                <a:gdLst>
                  <a:gd name="connsiteX0" fmla="*/ 885371 w 885371"/>
                  <a:gd name="connsiteY0" fmla="*/ 106438 h 370114"/>
                  <a:gd name="connsiteX1" fmla="*/ 682171 w 885371"/>
                  <a:gd name="connsiteY1" fmla="*/ 353181 h 370114"/>
                  <a:gd name="connsiteX2" fmla="*/ 304800 w 885371"/>
                  <a:gd name="connsiteY2" fmla="*/ 4838 h 370114"/>
                  <a:gd name="connsiteX3" fmla="*/ 0 w 885371"/>
                  <a:gd name="connsiteY3" fmla="*/ 324153 h 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371" h="370114">
                    <a:moveTo>
                      <a:pt x="885371" y="106438"/>
                    </a:moveTo>
                    <a:cubicBezTo>
                      <a:pt x="832152" y="238276"/>
                      <a:pt x="778933" y="370114"/>
                      <a:pt x="682171" y="353181"/>
                    </a:cubicBezTo>
                    <a:cubicBezTo>
                      <a:pt x="585409" y="336248"/>
                      <a:pt x="418495" y="9676"/>
                      <a:pt x="304800" y="4838"/>
                    </a:cubicBezTo>
                    <a:cubicBezTo>
                      <a:pt x="191105" y="0"/>
                      <a:pt x="95552" y="162076"/>
                      <a:pt x="0" y="324153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82" name="Gruppe 81"/>
              <p:cNvGrpSpPr/>
              <p:nvPr/>
            </p:nvGrpSpPr>
            <p:grpSpPr>
              <a:xfrm>
                <a:off x="8004152" y="2932766"/>
                <a:ext cx="942977" cy="849312"/>
                <a:chOff x="7857443" y="2967492"/>
                <a:chExt cx="942977" cy="849312"/>
              </a:xfrm>
            </p:grpSpPr>
            <p:grpSp>
              <p:nvGrpSpPr>
                <p:cNvPr id="83" name="Gruppe 82"/>
                <p:cNvGrpSpPr>
                  <a:grpSpLocks noChangeAspect="1"/>
                </p:cNvGrpSpPr>
                <p:nvPr/>
              </p:nvGrpSpPr>
              <p:grpSpPr>
                <a:xfrm>
                  <a:off x="7857443" y="3013076"/>
                  <a:ext cx="532765" cy="521970"/>
                  <a:chOff x="3024188" y="5553074"/>
                  <a:chExt cx="1331913" cy="1304926"/>
                </a:xfrm>
              </p:grpSpPr>
              <p:sp>
                <p:nvSpPr>
                  <p:cNvPr id="91" name="Freeform 30"/>
                  <p:cNvSpPr>
                    <a:spLocks/>
                  </p:cNvSpPr>
                  <p:nvPr/>
                </p:nvSpPr>
                <p:spPr bwMode="auto">
                  <a:xfrm>
                    <a:off x="3030538" y="6107112"/>
                    <a:ext cx="971550" cy="733425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0" y="58"/>
                      </a:cxn>
                      <a:cxn ang="0">
                        <a:pos x="37" y="107"/>
                      </a:cxn>
                      <a:cxn ang="0">
                        <a:pos x="133" y="226"/>
                      </a:cxn>
                      <a:cxn ang="0">
                        <a:pos x="171" y="269"/>
                      </a:cxn>
                      <a:cxn ang="0">
                        <a:pos x="207" y="331"/>
                      </a:cxn>
                      <a:cxn ang="0">
                        <a:pos x="233" y="354"/>
                      </a:cxn>
                      <a:cxn ang="0">
                        <a:pos x="267" y="365"/>
                      </a:cxn>
                      <a:cxn ang="0">
                        <a:pos x="295" y="395"/>
                      </a:cxn>
                      <a:cxn ang="0">
                        <a:pos x="340" y="407"/>
                      </a:cxn>
                      <a:cxn ang="0">
                        <a:pos x="437" y="427"/>
                      </a:cxn>
                      <a:cxn ang="0">
                        <a:pos x="603" y="462"/>
                      </a:cxn>
                      <a:cxn ang="0">
                        <a:pos x="604" y="454"/>
                      </a:cxn>
                      <a:cxn ang="0">
                        <a:pos x="606" y="441"/>
                      </a:cxn>
                      <a:cxn ang="0">
                        <a:pos x="612" y="429"/>
                      </a:cxn>
                      <a:cxn ang="0">
                        <a:pos x="552" y="400"/>
                      </a:cxn>
                      <a:cxn ang="0">
                        <a:pos x="475" y="371"/>
                      </a:cxn>
                      <a:cxn ang="0">
                        <a:pos x="389" y="346"/>
                      </a:cxn>
                      <a:cxn ang="0">
                        <a:pos x="314" y="341"/>
                      </a:cxn>
                      <a:cxn ang="0">
                        <a:pos x="264" y="329"/>
                      </a:cxn>
                      <a:cxn ang="0">
                        <a:pos x="229" y="268"/>
                      </a:cxn>
                      <a:cxn ang="0">
                        <a:pos x="164" y="183"/>
                      </a:cxn>
                      <a:cxn ang="0">
                        <a:pos x="96" y="99"/>
                      </a:cxn>
                      <a:cxn ang="0">
                        <a:pos x="49" y="45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612" h="462">
                        <a:moveTo>
                          <a:pt x="18" y="0"/>
                        </a:moveTo>
                        <a:lnTo>
                          <a:pt x="0" y="58"/>
                        </a:lnTo>
                        <a:lnTo>
                          <a:pt x="37" y="107"/>
                        </a:lnTo>
                        <a:lnTo>
                          <a:pt x="133" y="226"/>
                        </a:lnTo>
                        <a:lnTo>
                          <a:pt x="171" y="269"/>
                        </a:lnTo>
                        <a:lnTo>
                          <a:pt x="207" y="331"/>
                        </a:lnTo>
                        <a:lnTo>
                          <a:pt x="233" y="354"/>
                        </a:lnTo>
                        <a:lnTo>
                          <a:pt x="267" y="365"/>
                        </a:lnTo>
                        <a:lnTo>
                          <a:pt x="295" y="395"/>
                        </a:lnTo>
                        <a:lnTo>
                          <a:pt x="340" y="407"/>
                        </a:lnTo>
                        <a:lnTo>
                          <a:pt x="437" y="427"/>
                        </a:lnTo>
                        <a:lnTo>
                          <a:pt x="603" y="462"/>
                        </a:lnTo>
                        <a:lnTo>
                          <a:pt x="604" y="454"/>
                        </a:lnTo>
                        <a:lnTo>
                          <a:pt x="606" y="441"/>
                        </a:lnTo>
                        <a:lnTo>
                          <a:pt x="612" y="429"/>
                        </a:lnTo>
                        <a:lnTo>
                          <a:pt x="552" y="400"/>
                        </a:lnTo>
                        <a:lnTo>
                          <a:pt x="475" y="371"/>
                        </a:lnTo>
                        <a:lnTo>
                          <a:pt x="389" y="346"/>
                        </a:lnTo>
                        <a:lnTo>
                          <a:pt x="314" y="341"/>
                        </a:lnTo>
                        <a:lnTo>
                          <a:pt x="264" y="329"/>
                        </a:lnTo>
                        <a:lnTo>
                          <a:pt x="229" y="268"/>
                        </a:lnTo>
                        <a:lnTo>
                          <a:pt x="164" y="183"/>
                        </a:lnTo>
                        <a:lnTo>
                          <a:pt x="96" y="99"/>
                        </a:lnTo>
                        <a:lnTo>
                          <a:pt x="49" y="45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2" name="Freeform 31"/>
                  <p:cNvSpPr>
                    <a:spLocks/>
                  </p:cNvSpPr>
                  <p:nvPr/>
                </p:nvSpPr>
                <p:spPr bwMode="auto">
                  <a:xfrm>
                    <a:off x="3048001" y="5567362"/>
                    <a:ext cx="1293813" cy="1263650"/>
                  </a:xfrm>
                  <a:custGeom>
                    <a:avLst/>
                    <a:gdLst/>
                    <a:ahLst/>
                    <a:cxnLst>
                      <a:cxn ang="0">
                        <a:pos x="225" y="621"/>
                      </a:cxn>
                      <a:cxn ang="0">
                        <a:pos x="201" y="586"/>
                      </a:cxn>
                      <a:cxn ang="0">
                        <a:pos x="163" y="533"/>
                      </a:cxn>
                      <a:cxn ang="0">
                        <a:pos x="119" y="484"/>
                      </a:cxn>
                      <a:cxn ang="0">
                        <a:pos x="65" y="418"/>
                      </a:cxn>
                      <a:cxn ang="0">
                        <a:pos x="22" y="354"/>
                      </a:cxn>
                      <a:cxn ang="0">
                        <a:pos x="0" y="349"/>
                      </a:cxn>
                      <a:cxn ang="0">
                        <a:pos x="11" y="327"/>
                      </a:cxn>
                      <a:cxn ang="0">
                        <a:pos x="65" y="282"/>
                      </a:cxn>
                      <a:cxn ang="0">
                        <a:pos x="102" y="234"/>
                      </a:cxn>
                      <a:cxn ang="0">
                        <a:pos x="137" y="171"/>
                      </a:cxn>
                      <a:cxn ang="0">
                        <a:pos x="168" y="125"/>
                      </a:cxn>
                      <a:cxn ang="0">
                        <a:pos x="199" y="72"/>
                      </a:cxn>
                      <a:cxn ang="0">
                        <a:pos x="221" y="41"/>
                      </a:cxn>
                      <a:cxn ang="0">
                        <a:pos x="252" y="4"/>
                      </a:cxn>
                      <a:cxn ang="0">
                        <a:pos x="274" y="0"/>
                      </a:cxn>
                      <a:cxn ang="0">
                        <a:pos x="340" y="66"/>
                      </a:cxn>
                      <a:cxn ang="0">
                        <a:pos x="386" y="117"/>
                      </a:cxn>
                      <a:cxn ang="0">
                        <a:pos x="421" y="163"/>
                      </a:cxn>
                      <a:cxn ang="0">
                        <a:pos x="450" y="213"/>
                      </a:cxn>
                      <a:cxn ang="0">
                        <a:pos x="474" y="263"/>
                      </a:cxn>
                      <a:cxn ang="0">
                        <a:pos x="490" y="305"/>
                      </a:cxn>
                      <a:cxn ang="0">
                        <a:pos x="594" y="307"/>
                      </a:cxn>
                      <a:cxn ang="0">
                        <a:pos x="691" y="311"/>
                      </a:cxn>
                      <a:cxn ang="0">
                        <a:pos x="766" y="318"/>
                      </a:cxn>
                      <a:cxn ang="0">
                        <a:pos x="815" y="338"/>
                      </a:cxn>
                      <a:cxn ang="0">
                        <a:pos x="815" y="380"/>
                      </a:cxn>
                      <a:cxn ang="0">
                        <a:pos x="750" y="506"/>
                      </a:cxn>
                      <a:cxn ang="0">
                        <a:pos x="691" y="624"/>
                      </a:cxn>
                      <a:cxn ang="0">
                        <a:pos x="590" y="796"/>
                      </a:cxn>
                      <a:cxn ang="0">
                        <a:pos x="571" y="750"/>
                      </a:cxn>
                      <a:cxn ang="0">
                        <a:pos x="516" y="731"/>
                      </a:cxn>
                      <a:cxn ang="0">
                        <a:pos x="435" y="708"/>
                      </a:cxn>
                      <a:cxn ang="0">
                        <a:pos x="369" y="687"/>
                      </a:cxn>
                      <a:cxn ang="0">
                        <a:pos x="309" y="679"/>
                      </a:cxn>
                      <a:cxn ang="0">
                        <a:pos x="256" y="685"/>
                      </a:cxn>
                      <a:cxn ang="0">
                        <a:pos x="225" y="621"/>
                      </a:cxn>
                    </a:cxnLst>
                    <a:rect l="0" t="0" r="r" b="b"/>
                    <a:pathLst>
                      <a:path w="815" h="796">
                        <a:moveTo>
                          <a:pt x="225" y="621"/>
                        </a:moveTo>
                        <a:lnTo>
                          <a:pt x="201" y="586"/>
                        </a:lnTo>
                        <a:lnTo>
                          <a:pt x="163" y="533"/>
                        </a:lnTo>
                        <a:lnTo>
                          <a:pt x="119" y="484"/>
                        </a:lnTo>
                        <a:lnTo>
                          <a:pt x="65" y="418"/>
                        </a:lnTo>
                        <a:lnTo>
                          <a:pt x="22" y="354"/>
                        </a:lnTo>
                        <a:lnTo>
                          <a:pt x="0" y="349"/>
                        </a:lnTo>
                        <a:lnTo>
                          <a:pt x="11" y="327"/>
                        </a:lnTo>
                        <a:lnTo>
                          <a:pt x="65" y="282"/>
                        </a:lnTo>
                        <a:lnTo>
                          <a:pt x="102" y="234"/>
                        </a:lnTo>
                        <a:lnTo>
                          <a:pt x="137" y="171"/>
                        </a:lnTo>
                        <a:lnTo>
                          <a:pt x="168" y="125"/>
                        </a:lnTo>
                        <a:lnTo>
                          <a:pt x="199" y="72"/>
                        </a:lnTo>
                        <a:lnTo>
                          <a:pt x="221" y="41"/>
                        </a:lnTo>
                        <a:lnTo>
                          <a:pt x="252" y="4"/>
                        </a:lnTo>
                        <a:lnTo>
                          <a:pt x="274" y="0"/>
                        </a:lnTo>
                        <a:lnTo>
                          <a:pt x="340" y="66"/>
                        </a:lnTo>
                        <a:lnTo>
                          <a:pt x="386" y="117"/>
                        </a:lnTo>
                        <a:lnTo>
                          <a:pt x="421" y="163"/>
                        </a:lnTo>
                        <a:lnTo>
                          <a:pt x="450" y="213"/>
                        </a:lnTo>
                        <a:lnTo>
                          <a:pt x="474" y="263"/>
                        </a:lnTo>
                        <a:lnTo>
                          <a:pt x="490" y="305"/>
                        </a:lnTo>
                        <a:lnTo>
                          <a:pt x="594" y="307"/>
                        </a:lnTo>
                        <a:lnTo>
                          <a:pt x="691" y="311"/>
                        </a:lnTo>
                        <a:lnTo>
                          <a:pt x="766" y="318"/>
                        </a:lnTo>
                        <a:lnTo>
                          <a:pt x="815" y="338"/>
                        </a:lnTo>
                        <a:lnTo>
                          <a:pt x="815" y="380"/>
                        </a:lnTo>
                        <a:lnTo>
                          <a:pt x="750" y="506"/>
                        </a:lnTo>
                        <a:lnTo>
                          <a:pt x="691" y="624"/>
                        </a:lnTo>
                        <a:lnTo>
                          <a:pt x="590" y="796"/>
                        </a:lnTo>
                        <a:lnTo>
                          <a:pt x="571" y="750"/>
                        </a:lnTo>
                        <a:lnTo>
                          <a:pt x="516" y="731"/>
                        </a:lnTo>
                        <a:lnTo>
                          <a:pt x="435" y="708"/>
                        </a:lnTo>
                        <a:lnTo>
                          <a:pt x="369" y="687"/>
                        </a:lnTo>
                        <a:lnTo>
                          <a:pt x="309" y="679"/>
                        </a:lnTo>
                        <a:lnTo>
                          <a:pt x="256" y="685"/>
                        </a:lnTo>
                        <a:lnTo>
                          <a:pt x="225" y="621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3" name="Freeform 32"/>
                  <p:cNvSpPr>
                    <a:spLocks/>
                  </p:cNvSpPr>
                  <p:nvPr/>
                </p:nvSpPr>
                <p:spPr bwMode="auto">
                  <a:xfrm>
                    <a:off x="3221038" y="5697537"/>
                    <a:ext cx="469900" cy="671513"/>
                  </a:xfrm>
                  <a:custGeom>
                    <a:avLst/>
                    <a:gdLst/>
                    <a:ahLst/>
                    <a:cxnLst>
                      <a:cxn ang="0">
                        <a:pos x="0" y="250"/>
                      </a:cxn>
                      <a:cxn ang="0">
                        <a:pos x="75" y="134"/>
                      </a:cxn>
                      <a:cxn ang="0">
                        <a:pos x="129" y="54"/>
                      </a:cxn>
                      <a:cxn ang="0">
                        <a:pos x="156" y="0"/>
                      </a:cxn>
                      <a:cxn ang="0">
                        <a:pos x="176" y="0"/>
                      </a:cxn>
                      <a:cxn ang="0">
                        <a:pos x="248" y="85"/>
                      </a:cxn>
                      <a:cxn ang="0">
                        <a:pos x="296" y="168"/>
                      </a:cxn>
                      <a:cxn ang="0">
                        <a:pos x="292" y="199"/>
                      </a:cxn>
                      <a:cxn ang="0">
                        <a:pos x="233" y="287"/>
                      </a:cxn>
                      <a:cxn ang="0">
                        <a:pos x="183" y="368"/>
                      </a:cxn>
                      <a:cxn ang="0">
                        <a:pos x="131" y="423"/>
                      </a:cxn>
                      <a:cxn ang="0">
                        <a:pos x="83" y="373"/>
                      </a:cxn>
                      <a:cxn ang="0">
                        <a:pos x="19" y="268"/>
                      </a:cxn>
                      <a:cxn ang="0">
                        <a:pos x="0" y="250"/>
                      </a:cxn>
                    </a:cxnLst>
                    <a:rect l="0" t="0" r="r" b="b"/>
                    <a:pathLst>
                      <a:path w="296" h="423">
                        <a:moveTo>
                          <a:pt x="0" y="250"/>
                        </a:moveTo>
                        <a:lnTo>
                          <a:pt x="75" y="134"/>
                        </a:lnTo>
                        <a:lnTo>
                          <a:pt x="129" y="54"/>
                        </a:lnTo>
                        <a:lnTo>
                          <a:pt x="156" y="0"/>
                        </a:lnTo>
                        <a:lnTo>
                          <a:pt x="176" y="0"/>
                        </a:lnTo>
                        <a:lnTo>
                          <a:pt x="248" y="85"/>
                        </a:lnTo>
                        <a:lnTo>
                          <a:pt x="296" y="168"/>
                        </a:lnTo>
                        <a:lnTo>
                          <a:pt x="292" y="199"/>
                        </a:lnTo>
                        <a:lnTo>
                          <a:pt x="233" y="287"/>
                        </a:lnTo>
                        <a:lnTo>
                          <a:pt x="183" y="368"/>
                        </a:lnTo>
                        <a:lnTo>
                          <a:pt x="131" y="423"/>
                        </a:lnTo>
                        <a:lnTo>
                          <a:pt x="83" y="373"/>
                        </a:lnTo>
                        <a:lnTo>
                          <a:pt x="19" y="268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4" name="Freeform 33"/>
                  <p:cNvSpPr>
                    <a:spLocks/>
                  </p:cNvSpPr>
                  <p:nvPr/>
                </p:nvSpPr>
                <p:spPr bwMode="auto">
                  <a:xfrm>
                    <a:off x="3433763" y="6034087"/>
                    <a:ext cx="922338" cy="823913"/>
                  </a:xfrm>
                  <a:custGeom>
                    <a:avLst/>
                    <a:gdLst/>
                    <a:ahLst/>
                    <a:cxnLst>
                      <a:cxn ang="0">
                        <a:pos x="447" y="7"/>
                      </a:cxn>
                      <a:cxn ang="0">
                        <a:pos x="570" y="31"/>
                      </a:cxn>
                      <a:cxn ang="0">
                        <a:pos x="581" y="77"/>
                      </a:cxn>
                      <a:cxn ang="0">
                        <a:pos x="570" y="127"/>
                      </a:cxn>
                      <a:cxn ang="0">
                        <a:pos x="485" y="283"/>
                      </a:cxn>
                      <a:cxn ang="0">
                        <a:pos x="419" y="408"/>
                      </a:cxn>
                      <a:cxn ang="0">
                        <a:pos x="355" y="514"/>
                      </a:cxn>
                      <a:cxn ang="0">
                        <a:pos x="248" y="499"/>
                      </a:cxn>
                      <a:cxn ang="0">
                        <a:pos x="72" y="461"/>
                      </a:cxn>
                      <a:cxn ang="0">
                        <a:pos x="0" y="411"/>
                      </a:cxn>
                      <a:cxn ang="0">
                        <a:pos x="26" y="410"/>
                      </a:cxn>
                      <a:cxn ang="0">
                        <a:pos x="88" y="446"/>
                      </a:cxn>
                      <a:cxn ang="0">
                        <a:pos x="184" y="464"/>
                      </a:cxn>
                      <a:cxn ang="0">
                        <a:pos x="295" y="488"/>
                      </a:cxn>
                      <a:cxn ang="0">
                        <a:pos x="328" y="481"/>
                      </a:cxn>
                      <a:cxn ang="0">
                        <a:pos x="238" y="433"/>
                      </a:cxn>
                      <a:cxn ang="0">
                        <a:pos x="119" y="399"/>
                      </a:cxn>
                      <a:cxn ang="0">
                        <a:pos x="39" y="392"/>
                      </a:cxn>
                      <a:cxn ang="0">
                        <a:pos x="8" y="384"/>
                      </a:cxn>
                      <a:cxn ang="0">
                        <a:pos x="31" y="372"/>
                      </a:cxn>
                      <a:cxn ang="0">
                        <a:pos x="119" y="381"/>
                      </a:cxn>
                      <a:cxn ang="0">
                        <a:pos x="215" y="410"/>
                      </a:cxn>
                      <a:cxn ang="0">
                        <a:pos x="310" y="442"/>
                      </a:cxn>
                      <a:cxn ang="0">
                        <a:pos x="348" y="452"/>
                      </a:cxn>
                      <a:cxn ang="0">
                        <a:pos x="401" y="375"/>
                      </a:cxn>
                      <a:cxn ang="0">
                        <a:pos x="470" y="254"/>
                      </a:cxn>
                      <a:cxn ang="0">
                        <a:pos x="528" y="127"/>
                      </a:cxn>
                      <a:cxn ang="0">
                        <a:pos x="554" y="54"/>
                      </a:cxn>
                      <a:cxn ang="0">
                        <a:pos x="534" y="33"/>
                      </a:cxn>
                      <a:cxn ang="0">
                        <a:pos x="443" y="20"/>
                      </a:cxn>
                      <a:cxn ang="0">
                        <a:pos x="303" y="15"/>
                      </a:cxn>
                      <a:cxn ang="0">
                        <a:pos x="257" y="0"/>
                      </a:cxn>
                    </a:cxnLst>
                    <a:rect l="0" t="0" r="r" b="b"/>
                    <a:pathLst>
                      <a:path w="581" h="519">
                        <a:moveTo>
                          <a:pt x="257" y="0"/>
                        </a:moveTo>
                        <a:lnTo>
                          <a:pt x="447" y="7"/>
                        </a:lnTo>
                        <a:lnTo>
                          <a:pt x="538" y="18"/>
                        </a:lnTo>
                        <a:lnTo>
                          <a:pt x="570" y="31"/>
                        </a:lnTo>
                        <a:lnTo>
                          <a:pt x="578" y="45"/>
                        </a:lnTo>
                        <a:lnTo>
                          <a:pt x="581" y="77"/>
                        </a:lnTo>
                        <a:lnTo>
                          <a:pt x="578" y="107"/>
                        </a:lnTo>
                        <a:lnTo>
                          <a:pt x="570" y="127"/>
                        </a:lnTo>
                        <a:lnTo>
                          <a:pt x="524" y="207"/>
                        </a:lnTo>
                        <a:lnTo>
                          <a:pt x="485" y="283"/>
                        </a:lnTo>
                        <a:lnTo>
                          <a:pt x="454" y="337"/>
                        </a:lnTo>
                        <a:lnTo>
                          <a:pt x="419" y="408"/>
                        </a:lnTo>
                        <a:lnTo>
                          <a:pt x="382" y="472"/>
                        </a:lnTo>
                        <a:lnTo>
                          <a:pt x="355" y="514"/>
                        </a:lnTo>
                        <a:lnTo>
                          <a:pt x="335" y="519"/>
                        </a:lnTo>
                        <a:lnTo>
                          <a:pt x="248" y="499"/>
                        </a:lnTo>
                        <a:lnTo>
                          <a:pt x="156" y="475"/>
                        </a:lnTo>
                        <a:lnTo>
                          <a:pt x="72" y="461"/>
                        </a:lnTo>
                        <a:lnTo>
                          <a:pt x="22" y="438"/>
                        </a:lnTo>
                        <a:lnTo>
                          <a:pt x="0" y="411"/>
                        </a:lnTo>
                        <a:lnTo>
                          <a:pt x="15" y="395"/>
                        </a:lnTo>
                        <a:lnTo>
                          <a:pt x="26" y="410"/>
                        </a:lnTo>
                        <a:lnTo>
                          <a:pt x="50" y="433"/>
                        </a:lnTo>
                        <a:lnTo>
                          <a:pt x="88" y="446"/>
                        </a:lnTo>
                        <a:lnTo>
                          <a:pt x="137" y="453"/>
                        </a:lnTo>
                        <a:lnTo>
                          <a:pt x="184" y="464"/>
                        </a:lnTo>
                        <a:lnTo>
                          <a:pt x="241" y="477"/>
                        </a:lnTo>
                        <a:lnTo>
                          <a:pt x="295" y="488"/>
                        </a:lnTo>
                        <a:lnTo>
                          <a:pt x="331" y="495"/>
                        </a:lnTo>
                        <a:lnTo>
                          <a:pt x="328" y="481"/>
                        </a:lnTo>
                        <a:lnTo>
                          <a:pt x="301" y="457"/>
                        </a:lnTo>
                        <a:lnTo>
                          <a:pt x="238" y="433"/>
                        </a:lnTo>
                        <a:lnTo>
                          <a:pt x="172" y="414"/>
                        </a:lnTo>
                        <a:lnTo>
                          <a:pt x="119" y="399"/>
                        </a:lnTo>
                        <a:lnTo>
                          <a:pt x="84" y="395"/>
                        </a:lnTo>
                        <a:lnTo>
                          <a:pt x="39" y="392"/>
                        </a:lnTo>
                        <a:lnTo>
                          <a:pt x="22" y="388"/>
                        </a:lnTo>
                        <a:lnTo>
                          <a:pt x="8" y="384"/>
                        </a:lnTo>
                        <a:lnTo>
                          <a:pt x="15" y="372"/>
                        </a:lnTo>
                        <a:lnTo>
                          <a:pt x="31" y="372"/>
                        </a:lnTo>
                        <a:lnTo>
                          <a:pt x="81" y="375"/>
                        </a:lnTo>
                        <a:lnTo>
                          <a:pt x="119" y="381"/>
                        </a:lnTo>
                        <a:lnTo>
                          <a:pt x="157" y="392"/>
                        </a:lnTo>
                        <a:lnTo>
                          <a:pt x="215" y="410"/>
                        </a:lnTo>
                        <a:lnTo>
                          <a:pt x="259" y="423"/>
                        </a:lnTo>
                        <a:lnTo>
                          <a:pt x="310" y="442"/>
                        </a:lnTo>
                        <a:lnTo>
                          <a:pt x="331" y="453"/>
                        </a:lnTo>
                        <a:lnTo>
                          <a:pt x="348" y="452"/>
                        </a:lnTo>
                        <a:lnTo>
                          <a:pt x="370" y="426"/>
                        </a:lnTo>
                        <a:lnTo>
                          <a:pt x="401" y="375"/>
                        </a:lnTo>
                        <a:lnTo>
                          <a:pt x="443" y="312"/>
                        </a:lnTo>
                        <a:lnTo>
                          <a:pt x="470" y="254"/>
                        </a:lnTo>
                        <a:lnTo>
                          <a:pt x="505" y="185"/>
                        </a:lnTo>
                        <a:lnTo>
                          <a:pt x="528" y="127"/>
                        </a:lnTo>
                        <a:lnTo>
                          <a:pt x="549" y="81"/>
                        </a:lnTo>
                        <a:lnTo>
                          <a:pt x="554" y="54"/>
                        </a:lnTo>
                        <a:lnTo>
                          <a:pt x="551" y="42"/>
                        </a:lnTo>
                        <a:lnTo>
                          <a:pt x="534" y="33"/>
                        </a:lnTo>
                        <a:lnTo>
                          <a:pt x="490" y="27"/>
                        </a:lnTo>
                        <a:lnTo>
                          <a:pt x="443" y="20"/>
                        </a:lnTo>
                        <a:lnTo>
                          <a:pt x="381" y="20"/>
                        </a:lnTo>
                        <a:lnTo>
                          <a:pt x="303" y="15"/>
                        </a:lnTo>
                        <a:lnTo>
                          <a:pt x="230" y="20"/>
                        </a:lnTo>
                        <a:lnTo>
                          <a:pt x="2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5" name="Freeform 34"/>
                  <p:cNvSpPr>
                    <a:spLocks/>
                  </p:cNvSpPr>
                  <p:nvPr/>
                </p:nvSpPr>
                <p:spPr bwMode="auto">
                  <a:xfrm>
                    <a:off x="3657601" y="6148387"/>
                    <a:ext cx="446088" cy="381000"/>
                  </a:xfrm>
                  <a:custGeom>
                    <a:avLst/>
                    <a:gdLst/>
                    <a:ahLst/>
                    <a:cxnLst>
                      <a:cxn ang="0">
                        <a:pos x="54" y="201"/>
                      </a:cxn>
                      <a:cxn ang="0">
                        <a:pos x="80" y="162"/>
                      </a:cxn>
                      <a:cxn ang="0">
                        <a:pos x="41" y="152"/>
                      </a:cxn>
                      <a:cxn ang="0">
                        <a:pos x="50" y="135"/>
                      </a:cxn>
                      <a:cxn ang="0">
                        <a:pos x="81" y="143"/>
                      </a:cxn>
                      <a:cxn ang="0">
                        <a:pos x="111" y="90"/>
                      </a:cxn>
                      <a:cxn ang="0">
                        <a:pos x="77" y="84"/>
                      </a:cxn>
                      <a:cxn ang="0">
                        <a:pos x="88" y="69"/>
                      </a:cxn>
                      <a:cxn ang="0">
                        <a:pos x="122" y="73"/>
                      </a:cxn>
                      <a:cxn ang="0">
                        <a:pos x="161" y="0"/>
                      </a:cxn>
                      <a:cxn ang="0">
                        <a:pos x="174" y="8"/>
                      </a:cxn>
                      <a:cxn ang="0">
                        <a:pos x="136" y="82"/>
                      </a:cxn>
                      <a:cxn ang="0">
                        <a:pos x="281" y="98"/>
                      </a:cxn>
                      <a:cxn ang="0">
                        <a:pos x="270" y="112"/>
                      </a:cxn>
                      <a:cxn ang="0">
                        <a:pos x="127" y="96"/>
                      </a:cxn>
                      <a:cxn ang="0">
                        <a:pos x="99" y="143"/>
                      </a:cxn>
                      <a:cxn ang="0">
                        <a:pos x="242" y="162"/>
                      </a:cxn>
                      <a:cxn ang="0">
                        <a:pos x="226" y="180"/>
                      </a:cxn>
                      <a:cxn ang="0">
                        <a:pos x="93" y="156"/>
                      </a:cxn>
                      <a:cxn ang="0">
                        <a:pos x="68" y="203"/>
                      </a:cxn>
                      <a:cxn ang="0">
                        <a:pos x="187" y="225"/>
                      </a:cxn>
                      <a:cxn ang="0">
                        <a:pos x="181" y="240"/>
                      </a:cxn>
                      <a:cxn ang="0">
                        <a:pos x="0" y="210"/>
                      </a:cxn>
                      <a:cxn ang="0">
                        <a:pos x="7" y="191"/>
                      </a:cxn>
                      <a:cxn ang="0">
                        <a:pos x="54" y="201"/>
                      </a:cxn>
                    </a:cxnLst>
                    <a:rect l="0" t="0" r="r" b="b"/>
                    <a:pathLst>
                      <a:path w="281" h="240">
                        <a:moveTo>
                          <a:pt x="54" y="201"/>
                        </a:moveTo>
                        <a:lnTo>
                          <a:pt x="80" y="162"/>
                        </a:lnTo>
                        <a:lnTo>
                          <a:pt x="41" y="152"/>
                        </a:lnTo>
                        <a:lnTo>
                          <a:pt x="50" y="135"/>
                        </a:lnTo>
                        <a:lnTo>
                          <a:pt x="81" y="143"/>
                        </a:lnTo>
                        <a:lnTo>
                          <a:pt x="111" y="90"/>
                        </a:lnTo>
                        <a:lnTo>
                          <a:pt x="77" y="84"/>
                        </a:lnTo>
                        <a:lnTo>
                          <a:pt x="88" y="69"/>
                        </a:lnTo>
                        <a:lnTo>
                          <a:pt x="122" y="73"/>
                        </a:lnTo>
                        <a:lnTo>
                          <a:pt x="161" y="0"/>
                        </a:lnTo>
                        <a:lnTo>
                          <a:pt x="174" y="8"/>
                        </a:lnTo>
                        <a:lnTo>
                          <a:pt x="136" y="82"/>
                        </a:lnTo>
                        <a:lnTo>
                          <a:pt x="281" y="98"/>
                        </a:lnTo>
                        <a:lnTo>
                          <a:pt x="270" y="112"/>
                        </a:lnTo>
                        <a:lnTo>
                          <a:pt x="127" y="96"/>
                        </a:lnTo>
                        <a:lnTo>
                          <a:pt x="99" y="143"/>
                        </a:lnTo>
                        <a:lnTo>
                          <a:pt x="242" y="162"/>
                        </a:lnTo>
                        <a:lnTo>
                          <a:pt x="226" y="180"/>
                        </a:lnTo>
                        <a:lnTo>
                          <a:pt x="93" y="156"/>
                        </a:lnTo>
                        <a:lnTo>
                          <a:pt x="68" y="203"/>
                        </a:lnTo>
                        <a:lnTo>
                          <a:pt x="187" y="225"/>
                        </a:lnTo>
                        <a:lnTo>
                          <a:pt x="181" y="240"/>
                        </a:lnTo>
                        <a:lnTo>
                          <a:pt x="0" y="210"/>
                        </a:lnTo>
                        <a:lnTo>
                          <a:pt x="7" y="191"/>
                        </a:lnTo>
                        <a:lnTo>
                          <a:pt x="54" y="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6" name="Freeform 35"/>
                  <p:cNvSpPr>
                    <a:spLocks/>
                  </p:cNvSpPr>
                  <p:nvPr/>
                </p:nvSpPr>
                <p:spPr bwMode="auto">
                  <a:xfrm>
                    <a:off x="3778251" y="6162674"/>
                    <a:ext cx="238125" cy="439738"/>
                  </a:xfrm>
                  <a:custGeom>
                    <a:avLst/>
                    <a:gdLst/>
                    <a:ahLst/>
                    <a:cxnLst>
                      <a:cxn ang="0">
                        <a:pos x="0" y="261"/>
                      </a:cxn>
                      <a:cxn ang="0">
                        <a:pos x="96" y="64"/>
                      </a:cxn>
                      <a:cxn ang="0">
                        <a:pos x="136" y="0"/>
                      </a:cxn>
                      <a:cxn ang="0">
                        <a:pos x="150" y="2"/>
                      </a:cxn>
                      <a:cxn ang="0">
                        <a:pos x="90" y="116"/>
                      </a:cxn>
                      <a:cxn ang="0">
                        <a:pos x="49" y="192"/>
                      </a:cxn>
                      <a:cxn ang="0">
                        <a:pos x="12" y="277"/>
                      </a:cxn>
                      <a:cxn ang="0">
                        <a:pos x="0" y="261"/>
                      </a:cxn>
                    </a:cxnLst>
                    <a:rect l="0" t="0" r="r" b="b"/>
                    <a:pathLst>
                      <a:path w="150" h="277">
                        <a:moveTo>
                          <a:pt x="0" y="261"/>
                        </a:moveTo>
                        <a:lnTo>
                          <a:pt x="96" y="64"/>
                        </a:lnTo>
                        <a:lnTo>
                          <a:pt x="136" y="0"/>
                        </a:lnTo>
                        <a:lnTo>
                          <a:pt x="150" y="2"/>
                        </a:lnTo>
                        <a:lnTo>
                          <a:pt x="90" y="116"/>
                        </a:lnTo>
                        <a:lnTo>
                          <a:pt x="49" y="192"/>
                        </a:lnTo>
                        <a:lnTo>
                          <a:pt x="12" y="277"/>
                        </a:lnTo>
                        <a:lnTo>
                          <a:pt x="0" y="2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7" name="Freeform 36"/>
                  <p:cNvSpPr>
                    <a:spLocks/>
                  </p:cNvSpPr>
                  <p:nvPr/>
                </p:nvSpPr>
                <p:spPr bwMode="auto">
                  <a:xfrm>
                    <a:off x="3867151" y="6215062"/>
                    <a:ext cx="211138" cy="381000"/>
                  </a:xfrm>
                  <a:custGeom>
                    <a:avLst/>
                    <a:gdLst/>
                    <a:ahLst/>
                    <a:cxnLst>
                      <a:cxn ang="0">
                        <a:pos x="12" y="213"/>
                      </a:cxn>
                      <a:cxn ang="0">
                        <a:pos x="61" y="116"/>
                      </a:cxn>
                      <a:cxn ang="0">
                        <a:pos x="117" y="0"/>
                      </a:cxn>
                      <a:cxn ang="0">
                        <a:pos x="133" y="8"/>
                      </a:cxn>
                      <a:cxn ang="0">
                        <a:pos x="97" y="73"/>
                      </a:cxn>
                      <a:cxn ang="0">
                        <a:pos x="61" y="151"/>
                      </a:cxn>
                      <a:cxn ang="0">
                        <a:pos x="16" y="238"/>
                      </a:cxn>
                      <a:cxn ang="0">
                        <a:pos x="0" y="240"/>
                      </a:cxn>
                      <a:cxn ang="0">
                        <a:pos x="12" y="213"/>
                      </a:cxn>
                    </a:cxnLst>
                    <a:rect l="0" t="0" r="r" b="b"/>
                    <a:pathLst>
                      <a:path w="133" h="240">
                        <a:moveTo>
                          <a:pt x="12" y="213"/>
                        </a:moveTo>
                        <a:lnTo>
                          <a:pt x="61" y="116"/>
                        </a:lnTo>
                        <a:lnTo>
                          <a:pt x="117" y="0"/>
                        </a:lnTo>
                        <a:lnTo>
                          <a:pt x="133" y="8"/>
                        </a:lnTo>
                        <a:lnTo>
                          <a:pt x="97" y="73"/>
                        </a:lnTo>
                        <a:lnTo>
                          <a:pt x="61" y="151"/>
                        </a:lnTo>
                        <a:lnTo>
                          <a:pt x="16" y="238"/>
                        </a:lnTo>
                        <a:lnTo>
                          <a:pt x="0" y="240"/>
                        </a:lnTo>
                        <a:lnTo>
                          <a:pt x="12" y="2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8" name="Freeform 37"/>
                  <p:cNvSpPr>
                    <a:spLocks/>
                  </p:cNvSpPr>
                  <p:nvPr/>
                </p:nvSpPr>
                <p:spPr bwMode="auto">
                  <a:xfrm>
                    <a:off x="3024188" y="5553074"/>
                    <a:ext cx="815975" cy="1154113"/>
                  </a:xfrm>
                  <a:custGeom>
                    <a:avLst/>
                    <a:gdLst/>
                    <a:ahLst/>
                    <a:cxnLst>
                      <a:cxn ang="0">
                        <a:pos x="494" y="259"/>
                      </a:cxn>
                      <a:cxn ang="0">
                        <a:pos x="411" y="126"/>
                      </a:cxn>
                      <a:cxn ang="0">
                        <a:pos x="330" y="36"/>
                      </a:cxn>
                      <a:cxn ang="0">
                        <a:pos x="276" y="0"/>
                      </a:cxn>
                      <a:cxn ang="0">
                        <a:pos x="206" y="84"/>
                      </a:cxn>
                      <a:cxn ang="0">
                        <a:pos x="115" y="235"/>
                      </a:cxn>
                      <a:cxn ang="0">
                        <a:pos x="18" y="336"/>
                      </a:cxn>
                      <a:cxn ang="0">
                        <a:pos x="2" y="390"/>
                      </a:cxn>
                      <a:cxn ang="0">
                        <a:pos x="41" y="466"/>
                      </a:cxn>
                      <a:cxn ang="0">
                        <a:pos x="171" y="627"/>
                      </a:cxn>
                      <a:cxn ang="0">
                        <a:pos x="229" y="711"/>
                      </a:cxn>
                      <a:cxn ang="0">
                        <a:pos x="269" y="727"/>
                      </a:cxn>
                      <a:cxn ang="0">
                        <a:pos x="273" y="703"/>
                      </a:cxn>
                      <a:cxn ang="0">
                        <a:pos x="207" y="662"/>
                      </a:cxn>
                      <a:cxn ang="0">
                        <a:pos x="118" y="536"/>
                      </a:cxn>
                      <a:cxn ang="0">
                        <a:pos x="45" y="452"/>
                      </a:cxn>
                      <a:cxn ang="0">
                        <a:pos x="23" y="368"/>
                      </a:cxn>
                      <a:cxn ang="0">
                        <a:pos x="161" y="532"/>
                      </a:cxn>
                      <a:cxn ang="0">
                        <a:pos x="256" y="674"/>
                      </a:cxn>
                      <a:cxn ang="0">
                        <a:pos x="280" y="703"/>
                      </a:cxn>
                      <a:cxn ang="0">
                        <a:pos x="311" y="647"/>
                      </a:cxn>
                      <a:cxn ang="0">
                        <a:pos x="417" y="439"/>
                      </a:cxn>
                      <a:cxn ang="0">
                        <a:pos x="476" y="339"/>
                      </a:cxn>
                      <a:cxn ang="0">
                        <a:pos x="438" y="381"/>
                      </a:cxn>
                      <a:cxn ang="0">
                        <a:pos x="365" y="508"/>
                      </a:cxn>
                      <a:cxn ang="0">
                        <a:pos x="279" y="657"/>
                      </a:cxn>
                      <a:cxn ang="0">
                        <a:pos x="238" y="612"/>
                      </a:cxn>
                      <a:cxn ang="0">
                        <a:pos x="137" y="483"/>
                      </a:cxn>
                      <a:cxn ang="0">
                        <a:pos x="56" y="387"/>
                      </a:cxn>
                      <a:cxn ang="0">
                        <a:pos x="46" y="332"/>
                      </a:cxn>
                      <a:cxn ang="0">
                        <a:pos x="118" y="255"/>
                      </a:cxn>
                      <a:cxn ang="0">
                        <a:pos x="173" y="161"/>
                      </a:cxn>
                      <a:cxn ang="0">
                        <a:pos x="231" y="71"/>
                      </a:cxn>
                      <a:cxn ang="0">
                        <a:pos x="275" y="20"/>
                      </a:cxn>
                      <a:cxn ang="0">
                        <a:pos x="309" y="39"/>
                      </a:cxn>
                      <a:cxn ang="0">
                        <a:pos x="396" y="130"/>
                      </a:cxn>
                      <a:cxn ang="0">
                        <a:pos x="463" y="235"/>
                      </a:cxn>
                      <a:cxn ang="0">
                        <a:pos x="495" y="326"/>
                      </a:cxn>
                    </a:cxnLst>
                    <a:rect l="0" t="0" r="r" b="b"/>
                    <a:pathLst>
                      <a:path w="514" h="727">
                        <a:moveTo>
                          <a:pt x="514" y="313"/>
                        </a:moveTo>
                        <a:lnTo>
                          <a:pt x="494" y="259"/>
                        </a:lnTo>
                        <a:lnTo>
                          <a:pt x="460" y="195"/>
                        </a:lnTo>
                        <a:lnTo>
                          <a:pt x="411" y="126"/>
                        </a:lnTo>
                        <a:lnTo>
                          <a:pt x="365" y="75"/>
                        </a:lnTo>
                        <a:lnTo>
                          <a:pt x="330" y="36"/>
                        </a:lnTo>
                        <a:lnTo>
                          <a:pt x="294" y="2"/>
                        </a:lnTo>
                        <a:lnTo>
                          <a:pt x="276" y="0"/>
                        </a:lnTo>
                        <a:lnTo>
                          <a:pt x="260" y="8"/>
                        </a:lnTo>
                        <a:lnTo>
                          <a:pt x="206" y="84"/>
                        </a:lnTo>
                        <a:lnTo>
                          <a:pt x="153" y="170"/>
                        </a:lnTo>
                        <a:lnTo>
                          <a:pt x="115" y="235"/>
                        </a:lnTo>
                        <a:lnTo>
                          <a:pt x="69" y="294"/>
                        </a:lnTo>
                        <a:lnTo>
                          <a:pt x="18" y="336"/>
                        </a:lnTo>
                        <a:lnTo>
                          <a:pt x="14" y="348"/>
                        </a:lnTo>
                        <a:lnTo>
                          <a:pt x="2" y="390"/>
                        </a:lnTo>
                        <a:lnTo>
                          <a:pt x="0" y="412"/>
                        </a:lnTo>
                        <a:lnTo>
                          <a:pt x="41" y="466"/>
                        </a:lnTo>
                        <a:lnTo>
                          <a:pt x="104" y="543"/>
                        </a:lnTo>
                        <a:lnTo>
                          <a:pt x="171" y="627"/>
                        </a:lnTo>
                        <a:lnTo>
                          <a:pt x="202" y="674"/>
                        </a:lnTo>
                        <a:lnTo>
                          <a:pt x="229" y="711"/>
                        </a:lnTo>
                        <a:lnTo>
                          <a:pt x="252" y="722"/>
                        </a:lnTo>
                        <a:lnTo>
                          <a:pt x="269" y="727"/>
                        </a:lnTo>
                        <a:lnTo>
                          <a:pt x="280" y="723"/>
                        </a:lnTo>
                        <a:lnTo>
                          <a:pt x="273" y="703"/>
                        </a:lnTo>
                        <a:lnTo>
                          <a:pt x="240" y="696"/>
                        </a:lnTo>
                        <a:lnTo>
                          <a:pt x="207" y="662"/>
                        </a:lnTo>
                        <a:lnTo>
                          <a:pt x="173" y="601"/>
                        </a:lnTo>
                        <a:lnTo>
                          <a:pt x="118" y="536"/>
                        </a:lnTo>
                        <a:lnTo>
                          <a:pt x="80" y="489"/>
                        </a:lnTo>
                        <a:lnTo>
                          <a:pt x="45" y="452"/>
                        </a:lnTo>
                        <a:lnTo>
                          <a:pt x="11" y="405"/>
                        </a:lnTo>
                        <a:lnTo>
                          <a:pt x="23" y="368"/>
                        </a:lnTo>
                        <a:lnTo>
                          <a:pt x="92" y="452"/>
                        </a:lnTo>
                        <a:lnTo>
                          <a:pt x="161" y="532"/>
                        </a:lnTo>
                        <a:lnTo>
                          <a:pt x="229" y="624"/>
                        </a:lnTo>
                        <a:lnTo>
                          <a:pt x="256" y="674"/>
                        </a:lnTo>
                        <a:lnTo>
                          <a:pt x="261" y="696"/>
                        </a:lnTo>
                        <a:lnTo>
                          <a:pt x="280" y="703"/>
                        </a:lnTo>
                        <a:lnTo>
                          <a:pt x="298" y="687"/>
                        </a:lnTo>
                        <a:lnTo>
                          <a:pt x="311" y="647"/>
                        </a:lnTo>
                        <a:lnTo>
                          <a:pt x="365" y="540"/>
                        </a:lnTo>
                        <a:lnTo>
                          <a:pt x="417" y="439"/>
                        </a:lnTo>
                        <a:lnTo>
                          <a:pt x="460" y="364"/>
                        </a:lnTo>
                        <a:lnTo>
                          <a:pt x="476" y="339"/>
                        </a:lnTo>
                        <a:lnTo>
                          <a:pt x="480" y="318"/>
                        </a:lnTo>
                        <a:lnTo>
                          <a:pt x="438" y="381"/>
                        </a:lnTo>
                        <a:lnTo>
                          <a:pt x="394" y="452"/>
                        </a:lnTo>
                        <a:lnTo>
                          <a:pt x="365" y="508"/>
                        </a:lnTo>
                        <a:lnTo>
                          <a:pt x="321" y="589"/>
                        </a:lnTo>
                        <a:lnTo>
                          <a:pt x="279" y="657"/>
                        </a:lnTo>
                        <a:lnTo>
                          <a:pt x="264" y="653"/>
                        </a:lnTo>
                        <a:lnTo>
                          <a:pt x="238" y="612"/>
                        </a:lnTo>
                        <a:lnTo>
                          <a:pt x="188" y="543"/>
                        </a:lnTo>
                        <a:lnTo>
                          <a:pt x="137" y="483"/>
                        </a:lnTo>
                        <a:lnTo>
                          <a:pt x="100" y="432"/>
                        </a:lnTo>
                        <a:lnTo>
                          <a:pt x="56" y="387"/>
                        </a:lnTo>
                        <a:lnTo>
                          <a:pt x="33" y="348"/>
                        </a:lnTo>
                        <a:lnTo>
                          <a:pt x="46" y="332"/>
                        </a:lnTo>
                        <a:lnTo>
                          <a:pt x="84" y="295"/>
                        </a:lnTo>
                        <a:lnTo>
                          <a:pt x="118" y="255"/>
                        </a:lnTo>
                        <a:lnTo>
                          <a:pt x="149" y="211"/>
                        </a:lnTo>
                        <a:lnTo>
                          <a:pt x="173" y="161"/>
                        </a:lnTo>
                        <a:lnTo>
                          <a:pt x="202" y="117"/>
                        </a:lnTo>
                        <a:lnTo>
                          <a:pt x="231" y="71"/>
                        </a:lnTo>
                        <a:lnTo>
                          <a:pt x="261" y="31"/>
                        </a:lnTo>
                        <a:lnTo>
                          <a:pt x="275" y="20"/>
                        </a:lnTo>
                        <a:lnTo>
                          <a:pt x="284" y="20"/>
                        </a:lnTo>
                        <a:lnTo>
                          <a:pt x="309" y="39"/>
                        </a:lnTo>
                        <a:lnTo>
                          <a:pt x="348" y="77"/>
                        </a:lnTo>
                        <a:lnTo>
                          <a:pt x="396" y="130"/>
                        </a:lnTo>
                        <a:lnTo>
                          <a:pt x="433" y="184"/>
                        </a:lnTo>
                        <a:lnTo>
                          <a:pt x="463" y="235"/>
                        </a:lnTo>
                        <a:lnTo>
                          <a:pt x="487" y="283"/>
                        </a:lnTo>
                        <a:lnTo>
                          <a:pt x="495" y="326"/>
                        </a:lnTo>
                        <a:lnTo>
                          <a:pt x="514" y="3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9" name="Freeform 38"/>
                  <p:cNvSpPr>
                    <a:spLocks/>
                  </p:cNvSpPr>
                  <p:nvPr/>
                </p:nvSpPr>
                <p:spPr bwMode="auto">
                  <a:xfrm>
                    <a:off x="3203576" y="5676899"/>
                    <a:ext cx="498475" cy="438150"/>
                  </a:xfrm>
                  <a:custGeom>
                    <a:avLst/>
                    <a:gdLst/>
                    <a:ahLst/>
                    <a:cxnLst>
                      <a:cxn ang="0">
                        <a:pos x="0" y="265"/>
                      </a:cxn>
                      <a:cxn ang="0">
                        <a:pos x="57" y="183"/>
                      </a:cxn>
                      <a:cxn ang="0">
                        <a:pos x="104" y="111"/>
                      </a:cxn>
                      <a:cxn ang="0">
                        <a:pos x="136" y="48"/>
                      </a:cxn>
                      <a:cxn ang="0">
                        <a:pos x="167" y="3"/>
                      </a:cxn>
                      <a:cxn ang="0">
                        <a:pos x="185" y="0"/>
                      </a:cxn>
                      <a:cxn ang="0">
                        <a:pos x="201" y="11"/>
                      </a:cxn>
                      <a:cxn ang="0">
                        <a:pos x="233" y="60"/>
                      </a:cxn>
                      <a:cxn ang="0">
                        <a:pos x="282" y="123"/>
                      </a:cxn>
                      <a:cxn ang="0">
                        <a:pos x="309" y="172"/>
                      </a:cxn>
                      <a:cxn ang="0">
                        <a:pos x="314" y="218"/>
                      </a:cxn>
                      <a:cxn ang="0">
                        <a:pos x="298" y="192"/>
                      </a:cxn>
                      <a:cxn ang="0">
                        <a:pos x="280" y="153"/>
                      </a:cxn>
                      <a:cxn ang="0">
                        <a:pos x="244" y="96"/>
                      </a:cxn>
                      <a:cxn ang="0">
                        <a:pos x="208" y="57"/>
                      </a:cxn>
                      <a:cxn ang="0">
                        <a:pos x="179" y="23"/>
                      </a:cxn>
                      <a:cxn ang="0">
                        <a:pos x="166" y="34"/>
                      </a:cxn>
                      <a:cxn ang="0">
                        <a:pos x="143" y="84"/>
                      </a:cxn>
                      <a:cxn ang="0">
                        <a:pos x="104" y="138"/>
                      </a:cxn>
                      <a:cxn ang="0">
                        <a:pos x="55" y="210"/>
                      </a:cxn>
                      <a:cxn ang="0">
                        <a:pos x="15" y="276"/>
                      </a:cxn>
                      <a:cxn ang="0">
                        <a:pos x="0" y="265"/>
                      </a:cxn>
                    </a:cxnLst>
                    <a:rect l="0" t="0" r="r" b="b"/>
                    <a:pathLst>
                      <a:path w="314" h="276">
                        <a:moveTo>
                          <a:pt x="0" y="265"/>
                        </a:moveTo>
                        <a:lnTo>
                          <a:pt x="57" y="183"/>
                        </a:lnTo>
                        <a:lnTo>
                          <a:pt x="104" y="111"/>
                        </a:lnTo>
                        <a:lnTo>
                          <a:pt x="136" y="48"/>
                        </a:lnTo>
                        <a:lnTo>
                          <a:pt x="167" y="3"/>
                        </a:lnTo>
                        <a:lnTo>
                          <a:pt x="185" y="0"/>
                        </a:lnTo>
                        <a:lnTo>
                          <a:pt x="201" y="11"/>
                        </a:lnTo>
                        <a:lnTo>
                          <a:pt x="233" y="60"/>
                        </a:lnTo>
                        <a:lnTo>
                          <a:pt x="282" y="123"/>
                        </a:lnTo>
                        <a:lnTo>
                          <a:pt x="309" y="172"/>
                        </a:lnTo>
                        <a:lnTo>
                          <a:pt x="314" y="218"/>
                        </a:lnTo>
                        <a:lnTo>
                          <a:pt x="298" y="192"/>
                        </a:lnTo>
                        <a:lnTo>
                          <a:pt x="280" y="153"/>
                        </a:lnTo>
                        <a:lnTo>
                          <a:pt x="244" y="96"/>
                        </a:lnTo>
                        <a:lnTo>
                          <a:pt x="208" y="57"/>
                        </a:lnTo>
                        <a:lnTo>
                          <a:pt x="179" y="23"/>
                        </a:lnTo>
                        <a:lnTo>
                          <a:pt x="166" y="34"/>
                        </a:lnTo>
                        <a:lnTo>
                          <a:pt x="143" y="84"/>
                        </a:lnTo>
                        <a:lnTo>
                          <a:pt x="104" y="138"/>
                        </a:lnTo>
                        <a:lnTo>
                          <a:pt x="55" y="210"/>
                        </a:lnTo>
                        <a:lnTo>
                          <a:pt x="15" y="276"/>
                        </a:lnTo>
                        <a:lnTo>
                          <a:pt x="0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0" name="Freeform 39"/>
                  <p:cNvSpPr>
                    <a:spLocks/>
                  </p:cNvSpPr>
                  <p:nvPr/>
                </p:nvSpPr>
                <p:spPr bwMode="auto">
                  <a:xfrm>
                    <a:off x="3203576" y="5961062"/>
                    <a:ext cx="508000" cy="425450"/>
                  </a:xfrm>
                  <a:custGeom>
                    <a:avLst/>
                    <a:gdLst/>
                    <a:ahLst/>
                    <a:cxnLst>
                      <a:cxn ang="0">
                        <a:pos x="0" y="87"/>
                      </a:cxn>
                      <a:cxn ang="0">
                        <a:pos x="43" y="133"/>
                      </a:cxn>
                      <a:cxn ang="0">
                        <a:pos x="88" y="205"/>
                      </a:cxn>
                      <a:cxn ang="0">
                        <a:pos x="135" y="257"/>
                      </a:cxn>
                      <a:cxn ang="0">
                        <a:pos x="144" y="268"/>
                      </a:cxn>
                      <a:cxn ang="0">
                        <a:pos x="158" y="261"/>
                      </a:cxn>
                      <a:cxn ang="0">
                        <a:pos x="183" y="232"/>
                      </a:cxn>
                      <a:cxn ang="0">
                        <a:pos x="220" y="176"/>
                      </a:cxn>
                      <a:cxn ang="0">
                        <a:pos x="250" y="116"/>
                      </a:cxn>
                      <a:cxn ang="0">
                        <a:pos x="286" y="66"/>
                      </a:cxn>
                      <a:cxn ang="0">
                        <a:pos x="317" y="31"/>
                      </a:cxn>
                      <a:cxn ang="0">
                        <a:pos x="320" y="19"/>
                      </a:cxn>
                      <a:cxn ang="0">
                        <a:pos x="314" y="4"/>
                      </a:cxn>
                      <a:cxn ang="0">
                        <a:pos x="301" y="0"/>
                      </a:cxn>
                      <a:cxn ang="0">
                        <a:pos x="286" y="36"/>
                      </a:cxn>
                      <a:cxn ang="0">
                        <a:pos x="259" y="87"/>
                      </a:cxn>
                      <a:cxn ang="0">
                        <a:pos x="223" y="133"/>
                      </a:cxn>
                      <a:cxn ang="0">
                        <a:pos x="205" y="168"/>
                      </a:cxn>
                      <a:cxn ang="0">
                        <a:pos x="178" y="214"/>
                      </a:cxn>
                      <a:cxn ang="0">
                        <a:pos x="146" y="244"/>
                      </a:cxn>
                      <a:cxn ang="0">
                        <a:pos x="121" y="225"/>
                      </a:cxn>
                      <a:cxn ang="0">
                        <a:pos x="90" y="180"/>
                      </a:cxn>
                      <a:cxn ang="0">
                        <a:pos x="59" y="132"/>
                      </a:cxn>
                      <a:cxn ang="0">
                        <a:pos x="34" y="89"/>
                      </a:cxn>
                      <a:cxn ang="0">
                        <a:pos x="12" y="73"/>
                      </a:cxn>
                      <a:cxn ang="0">
                        <a:pos x="0" y="87"/>
                      </a:cxn>
                    </a:cxnLst>
                    <a:rect l="0" t="0" r="r" b="b"/>
                    <a:pathLst>
                      <a:path w="320" h="268">
                        <a:moveTo>
                          <a:pt x="0" y="87"/>
                        </a:moveTo>
                        <a:lnTo>
                          <a:pt x="43" y="133"/>
                        </a:lnTo>
                        <a:lnTo>
                          <a:pt x="88" y="205"/>
                        </a:lnTo>
                        <a:lnTo>
                          <a:pt x="135" y="257"/>
                        </a:lnTo>
                        <a:lnTo>
                          <a:pt x="144" y="268"/>
                        </a:lnTo>
                        <a:lnTo>
                          <a:pt x="158" y="261"/>
                        </a:lnTo>
                        <a:lnTo>
                          <a:pt x="183" y="232"/>
                        </a:lnTo>
                        <a:lnTo>
                          <a:pt x="220" y="176"/>
                        </a:lnTo>
                        <a:lnTo>
                          <a:pt x="250" y="116"/>
                        </a:lnTo>
                        <a:lnTo>
                          <a:pt x="286" y="66"/>
                        </a:lnTo>
                        <a:lnTo>
                          <a:pt x="317" y="31"/>
                        </a:lnTo>
                        <a:lnTo>
                          <a:pt x="320" y="19"/>
                        </a:lnTo>
                        <a:lnTo>
                          <a:pt x="314" y="4"/>
                        </a:lnTo>
                        <a:lnTo>
                          <a:pt x="301" y="0"/>
                        </a:lnTo>
                        <a:lnTo>
                          <a:pt x="286" y="36"/>
                        </a:lnTo>
                        <a:lnTo>
                          <a:pt x="259" y="87"/>
                        </a:lnTo>
                        <a:lnTo>
                          <a:pt x="223" y="133"/>
                        </a:lnTo>
                        <a:lnTo>
                          <a:pt x="205" y="168"/>
                        </a:lnTo>
                        <a:lnTo>
                          <a:pt x="178" y="214"/>
                        </a:lnTo>
                        <a:lnTo>
                          <a:pt x="146" y="244"/>
                        </a:lnTo>
                        <a:lnTo>
                          <a:pt x="121" y="225"/>
                        </a:lnTo>
                        <a:lnTo>
                          <a:pt x="90" y="180"/>
                        </a:lnTo>
                        <a:lnTo>
                          <a:pt x="59" y="132"/>
                        </a:lnTo>
                        <a:lnTo>
                          <a:pt x="34" y="89"/>
                        </a:lnTo>
                        <a:lnTo>
                          <a:pt x="12" y="73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84" name="Gruppe 83"/>
                <p:cNvGrpSpPr/>
                <p:nvPr/>
              </p:nvGrpSpPr>
              <p:grpSpPr>
                <a:xfrm>
                  <a:off x="8189233" y="2967492"/>
                  <a:ext cx="611187" cy="849312"/>
                  <a:chOff x="7478033" y="2923949"/>
                  <a:chExt cx="611187" cy="849312"/>
                </a:xfrm>
              </p:grpSpPr>
              <p:sp>
                <p:nvSpPr>
                  <p:cNvPr id="85" name="Freeform 7"/>
                  <p:cNvSpPr>
                    <a:spLocks/>
                  </p:cNvSpPr>
                  <p:nvPr/>
                </p:nvSpPr>
                <p:spPr bwMode="auto">
                  <a:xfrm>
                    <a:off x="7725683" y="2923949"/>
                    <a:ext cx="230188" cy="214312"/>
                  </a:xfrm>
                  <a:custGeom>
                    <a:avLst/>
                    <a:gdLst/>
                    <a:ahLst/>
                    <a:cxnLst>
                      <a:cxn ang="0">
                        <a:pos x="44" y="81"/>
                      </a:cxn>
                      <a:cxn ang="0">
                        <a:pos x="45" y="61"/>
                      </a:cxn>
                      <a:cxn ang="0">
                        <a:pos x="47" y="46"/>
                      </a:cxn>
                      <a:cxn ang="0">
                        <a:pos x="54" y="31"/>
                      </a:cxn>
                      <a:cxn ang="0">
                        <a:pos x="62" y="18"/>
                      </a:cxn>
                      <a:cxn ang="0">
                        <a:pos x="73" y="8"/>
                      </a:cxn>
                      <a:cxn ang="0">
                        <a:pos x="87" y="0"/>
                      </a:cxn>
                      <a:cxn ang="0">
                        <a:pos x="99" y="0"/>
                      </a:cxn>
                      <a:cxn ang="0">
                        <a:pos x="113" y="3"/>
                      </a:cxn>
                      <a:cxn ang="0">
                        <a:pos x="122" y="12"/>
                      </a:cxn>
                      <a:cxn ang="0">
                        <a:pos x="124" y="15"/>
                      </a:cxn>
                      <a:cxn ang="0">
                        <a:pos x="135" y="29"/>
                      </a:cxn>
                      <a:cxn ang="0">
                        <a:pos x="141" y="41"/>
                      </a:cxn>
                      <a:cxn ang="0">
                        <a:pos x="144" y="54"/>
                      </a:cxn>
                      <a:cxn ang="0">
                        <a:pos x="144" y="66"/>
                      </a:cxn>
                      <a:cxn ang="0">
                        <a:pos x="145" y="79"/>
                      </a:cxn>
                      <a:cxn ang="0">
                        <a:pos x="142" y="91"/>
                      </a:cxn>
                      <a:cxn ang="0">
                        <a:pos x="137" y="103"/>
                      </a:cxn>
                      <a:cxn ang="0">
                        <a:pos x="129" y="115"/>
                      </a:cxn>
                      <a:cxn ang="0">
                        <a:pos x="121" y="124"/>
                      </a:cxn>
                      <a:cxn ang="0">
                        <a:pos x="111" y="131"/>
                      </a:cxn>
                      <a:cxn ang="0">
                        <a:pos x="98" y="135"/>
                      </a:cxn>
                      <a:cxn ang="0">
                        <a:pos x="90" y="133"/>
                      </a:cxn>
                      <a:cxn ang="0">
                        <a:pos x="77" y="128"/>
                      </a:cxn>
                      <a:cxn ang="0">
                        <a:pos x="69" y="121"/>
                      </a:cxn>
                      <a:cxn ang="0">
                        <a:pos x="60" y="113"/>
                      </a:cxn>
                      <a:cxn ang="0">
                        <a:pos x="55" y="105"/>
                      </a:cxn>
                      <a:cxn ang="0">
                        <a:pos x="36" y="117"/>
                      </a:cxn>
                      <a:cxn ang="0">
                        <a:pos x="20" y="129"/>
                      </a:cxn>
                      <a:cxn ang="0">
                        <a:pos x="11" y="131"/>
                      </a:cxn>
                      <a:cxn ang="0">
                        <a:pos x="5" y="125"/>
                      </a:cxn>
                      <a:cxn ang="0">
                        <a:pos x="0" y="118"/>
                      </a:cxn>
                      <a:cxn ang="0">
                        <a:pos x="2" y="111"/>
                      </a:cxn>
                      <a:cxn ang="0">
                        <a:pos x="8" y="105"/>
                      </a:cxn>
                      <a:cxn ang="0">
                        <a:pos x="24" y="95"/>
                      </a:cxn>
                      <a:cxn ang="0">
                        <a:pos x="35" y="90"/>
                      </a:cxn>
                      <a:cxn ang="0">
                        <a:pos x="44" y="81"/>
                      </a:cxn>
                    </a:cxnLst>
                    <a:rect l="0" t="0" r="r" b="b"/>
                    <a:pathLst>
                      <a:path w="145" h="135">
                        <a:moveTo>
                          <a:pt x="44" y="81"/>
                        </a:moveTo>
                        <a:lnTo>
                          <a:pt x="45" y="61"/>
                        </a:lnTo>
                        <a:lnTo>
                          <a:pt x="47" y="46"/>
                        </a:lnTo>
                        <a:lnTo>
                          <a:pt x="54" y="31"/>
                        </a:lnTo>
                        <a:lnTo>
                          <a:pt x="62" y="18"/>
                        </a:lnTo>
                        <a:lnTo>
                          <a:pt x="73" y="8"/>
                        </a:lnTo>
                        <a:lnTo>
                          <a:pt x="87" y="0"/>
                        </a:lnTo>
                        <a:lnTo>
                          <a:pt x="99" y="0"/>
                        </a:lnTo>
                        <a:lnTo>
                          <a:pt x="113" y="3"/>
                        </a:lnTo>
                        <a:lnTo>
                          <a:pt x="122" y="12"/>
                        </a:lnTo>
                        <a:lnTo>
                          <a:pt x="124" y="15"/>
                        </a:lnTo>
                        <a:lnTo>
                          <a:pt x="135" y="29"/>
                        </a:lnTo>
                        <a:lnTo>
                          <a:pt x="141" y="41"/>
                        </a:lnTo>
                        <a:lnTo>
                          <a:pt x="144" y="54"/>
                        </a:lnTo>
                        <a:lnTo>
                          <a:pt x="144" y="66"/>
                        </a:lnTo>
                        <a:lnTo>
                          <a:pt x="145" y="79"/>
                        </a:lnTo>
                        <a:lnTo>
                          <a:pt x="142" y="91"/>
                        </a:lnTo>
                        <a:lnTo>
                          <a:pt x="137" y="103"/>
                        </a:lnTo>
                        <a:lnTo>
                          <a:pt x="129" y="115"/>
                        </a:lnTo>
                        <a:lnTo>
                          <a:pt x="121" y="124"/>
                        </a:lnTo>
                        <a:lnTo>
                          <a:pt x="111" y="131"/>
                        </a:lnTo>
                        <a:lnTo>
                          <a:pt x="98" y="135"/>
                        </a:lnTo>
                        <a:lnTo>
                          <a:pt x="90" y="133"/>
                        </a:lnTo>
                        <a:lnTo>
                          <a:pt x="77" y="128"/>
                        </a:lnTo>
                        <a:lnTo>
                          <a:pt x="69" y="121"/>
                        </a:lnTo>
                        <a:lnTo>
                          <a:pt x="60" y="113"/>
                        </a:lnTo>
                        <a:lnTo>
                          <a:pt x="55" y="105"/>
                        </a:lnTo>
                        <a:lnTo>
                          <a:pt x="36" y="117"/>
                        </a:lnTo>
                        <a:lnTo>
                          <a:pt x="20" y="129"/>
                        </a:lnTo>
                        <a:lnTo>
                          <a:pt x="11" y="131"/>
                        </a:lnTo>
                        <a:lnTo>
                          <a:pt x="5" y="125"/>
                        </a:lnTo>
                        <a:lnTo>
                          <a:pt x="0" y="118"/>
                        </a:lnTo>
                        <a:lnTo>
                          <a:pt x="2" y="111"/>
                        </a:lnTo>
                        <a:lnTo>
                          <a:pt x="8" y="105"/>
                        </a:lnTo>
                        <a:lnTo>
                          <a:pt x="24" y="95"/>
                        </a:lnTo>
                        <a:lnTo>
                          <a:pt x="35" y="90"/>
                        </a:lnTo>
                        <a:lnTo>
                          <a:pt x="44" y="8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86" name="Freeform 8"/>
                  <p:cNvSpPr>
                    <a:spLocks/>
                  </p:cNvSpPr>
                  <p:nvPr/>
                </p:nvSpPr>
                <p:spPr bwMode="auto">
                  <a:xfrm>
                    <a:off x="7836808" y="3149374"/>
                    <a:ext cx="190500" cy="312737"/>
                  </a:xfrm>
                  <a:custGeom>
                    <a:avLst/>
                    <a:gdLst/>
                    <a:ahLst/>
                    <a:cxnLst>
                      <a:cxn ang="0">
                        <a:pos x="76" y="20"/>
                      </a:cxn>
                      <a:cxn ang="0">
                        <a:pos x="64" y="9"/>
                      </a:cxn>
                      <a:cxn ang="0">
                        <a:pos x="51" y="3"/>
                      </a:cxn>
                      <a:cxn ang="0">
                        <a:pos x="38" y="0"/>
                      </a:cxn>
                      <a:cxn ang="0">
                        <a:pos x="24" y="1"/>
                      </a:cxn>
                      <a:cxn ang="0">
                        <a:pos x="12" y="6"/>
                      </a:cxn>
                      <a:cxn ang="0">
                        <a:pos x="6" y="16"/>
                      </a:cxn>
                      <a:cxn ang="0">
                        <a:pos x="2" y="26"/>
                      </a:cxn>
                      <a:cxn ang="0">
                        <a:pos x="0" y="41"/>
                      </a:cxn>
                      <a:cxn ang="0">
                        <a:pos x="2" y="53"/>
                      </a:cxn>
                      <a:cxn ang="0">
                        <a:pos x="6" y="65"/>
                      </a:cxn>
                      <a:cxn ang="0">
                        <a:pos x="12" y="77"/>
                      </a:cxn>
                      <a:cxn ang="0">
                        <a:pos x="20" y="89"/>
                      </a:cxn>
                      <a:cxn ang="0">
                        <a:pos x="25" y="96"/>
                      </a:cxn>
                      <a:cxn ang="0">
                        <a:pos x="27" y="105"/>
                      </a:cxn>
                      <a:cxn ang="0">
                        <a:pos x="27" y="116"/>
                      </a:cxn>
                      <a:cxn ang="0">
                        <a:pos x="21" y="125"/>
                      </a:cxn>
                      <a:cxn ang="0">
                        <a:pos x="15" y="136"/>
                      </a:cxn>
                      <a:cxn ang="0">
                        <a:pos x="9" y="148"/>
                      </a:cxn>
                      <a:cxn ang="0">
                        <a:pos x="10" y="162"/>
                      </a:cxn>
                      <a:cxn ang="0">
                        <a:pos x="14" y="177"/>
                      </a:cxn>
                      <a:cxn ang="0">
                        <a:pos x="21" y="186"/>
                      </a:cxn>
                      <a:cxn ang="0">
                        <a:pos x="28" y="190"/>
                      </a:cxn>
                      <a:cxn ang="0">
                        <a:pos x="41" y="195"/>
                      </a:cxn>
                      <a:cxn ang="0">
                        <a:pos x="53" y="197"/>
                      </a:cxn>
                      <a:cxn ang="0">
                        <a:pos x="71" y="196"/>
                      </a:cxn>
                      <a:cxn ang="0">
                        <a:pos x="82" y="194"/>
                      </a:cxn>
                      <a:cxn ang="0">
                        <a:pos x="94" y="190"/>
                      </a:cxn>
                      <a:cxn ang="0">
                        <a:pos x="102" y="184"/>
                      </a:cxn>
                      <a:cxn ang="0">
                        <a:pos x="110" y="174"/>
                      </a:cxn>
                      <a:cxn ang="0">
                        <a:pos x="116" y="160"/>
                      </a:cxn>
                      <a:cxn ang="0">
                        <a:pos x="118" y="143"/>
                      </a:cxn>
                      <a:cxn ang="0">
                        <a:pos x="120" y="127"/>
                      </a:cxn>
                      <a:cxn ang="0">
                        <a:pos x="118" y="107"/>
                      </a:cxn>
                      <a:cxn ang="0">
                        <a:pos x="113" y="89"/>
                      </a:cxn>
                      <a:cxn ang="0">
                        <a:pos x="108" y="71"/>
                      </a:cxn>
                      <a:cxn ang="0">
                        <a:pos x="103" y="56"/>
                      </a:cxn>
                      <a:cxn ang="0">
                        <a:pos x="94" y="43"/>
                      </a:cxn>
                      <a:cxn ang="0">
                        <a:pos x="88" y="35"/>
                      </a:cxn>
                      <a:cxn ang="0">
                        <a:pos x="82" y="26"/>
                      </a:cxn>
                      <a:cxn ang="0">
                        <a:pos x="76" y="20"/>
                      </a:cxn>
                    </a:cxnLst>
                    <a:rect l="0" t="0" r="r" b="b"/>
                    <a:pathLst>
                      <a:path w="120" h="197">
                        <a:moveTo>
                          <a:pt x="76" y="20"/>
                        </a:moveTo>
                        <a:lnTo>
                          <a:pt x="64" y="9"/>
                        </a:lnTo>
                        <a:lnTo>
                          <a:pt x="51" y="3"/>
                        </a:lnTo>
                        <a:lnTo>
                          <a:pt x="38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6" y="16"/>
                        </a:lnTo>
                        <a:lnTo>
                          <a:pt x="2" y="26"/>
                        </a:lnTo>
                        <a:lnTo>
                          <a:pt x="0" y="41"/>
                        </a:lnTo>
                        <a:lnTo>
                          <a:pt x="2" y="53"/>
                        </a:lnTo>
                        <a:lnTo>
                          <a:pt x="6" y="65"/>
                        </a:lnTo>
                        <a:lnTo>
                          <a:pt x="12" y="77"/>
                        </a:lnTo>
                        <a:lnTo>
                          <a:pt x="20" y="89"/>
                        </a:lnTo>
                        <a:lnTo>
                          <a:pt x="25" y="96"/>
                        </a:lnTo>
                        <a:lnTo>
                          <a:pt x="27" y="105"/>
                        </a:lnTo>
                        <a:lnTo>
                          <a:pt x="27" y="116"/>
                        </a:lnTo>
                        <a:lnTo>
                          <a:pt x="21" y="125"/>
                        </a:lnTo>
                        <a:lnTo>
                          <a:pt x="15" y="136"/>
                        </a:lnTo>
                        <a:lnTo>
                          <a:pt x="9" y="148"/>
                        </a:lnTo>
                        <a:lnTo>
                          <a:pt x="10" y="162"/>
                        </a:lnTo>
                        <a:lnTo>
                          <a:pt x="14" y="177"/>
                        </a:lnTo>
                        <a:lnTo>
                          <a:pt x="21" y="186"/>
                        </a:lnTo>
                        <a:lnTo>
                          <a:pt x="28" y="190"/>
                        </a:lnTo>
                        <a:lnTo>
                          <a:pt x="41" y="195"/>
                        </a:lnTo>
                        <a:lnTo>
                          <a:pt x="53" y="197"/>
                        </a:lnTo>
                        <a:lnTo>
                          <a:pt x="71" y="196"/>
                        </a:lnTo>
                        <a:lnTo>
                          <a:pt x="82" y="194"/>
                        </a:lnTo>
                        <a:lnTo>
                          <a:pt x="94" y="190"/>
                        </a:lnTo>
                        <a:lnTo>
                          <a:pt x="102" y="184"/>
                        </a:lnTo>
                        <a:lnTo>
                          <a:pt x="110" y="174"/>
                        </a:lnTo>
                        <a:lnTo>
                          <a:pt x="116" y="160"/>
                        </a:lnTo>
                        <a:lnTo>
                          <a:pt x="118" y="143"/>
                        </a:lnTo>
                        <a:lnTo>
                          <a:pt x="120" y="127"/>
                        </a:lnTo>
                        <a:lnTo>
                          <a:pt x="118" y="107"/>
                        </a:lnTo>
                        <a:lnTo>
                          <a:pt x="113" y="89"/>
                        </a:lnTo>
                        <a:lnTo>
                          <a:pt x="108" y="71"/>
                        </a:lnTo>
                        <a:lnTo>
                          <a:pt x="103" y="56"/>
                        </a:lnTo>
                        <a:lnTo>
                          <a:pt x="94" y="43"/>
                        </a:lnTo>
                        <a:lnTo>
                          <a:pt x="88" y="35"/>
                        </a:lnTo>
                        <a:lnTo>
                          <a:pt x="82" y="26"/>
                        </a:lnTo>
                        <a:lnTo>
                          <a:pt x="76" y="2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87" name="Freeform 10"/>
                  <p:cNvSpPr>
                    <a:spLocks/>
                  </p:cNvSpPr>
                  <p:nvPr/>
                </p:nvSpPr>
                <p:spPr bwMode="auto">
                  <a:xfrm>
                    <a:off x="7478033" y="3204934"/>
                    <a:ext cx="409575" cy="211137"/>
                  </a:xfrm>
                  <a:custGeom>
                    <a:avLst/>
                    <a:gdLst/>
                    <a:ahLst/>
                    <a:cxnLst>
                      <a:cxn ang="0">
                        <a:pos x="227" y="18"/>
                      </a:cxn>
                      <a:cxn ang="0">
                        <a:pos x="198" y="46"/>
                      </a:cxn>
                      <a:cxn ang="0">
                        <a:pos x="158" y="62"/>
                      </a:cxn>
                      <a:cxn ang="0">
                        <a:pos x="116" y="68"/>
                      </a:cxn>
                      <a:cxn ang="0">
                        <a:pos x="78" y="68"/>
                      </a:cxn>
                      <a:cxn ang="0">
                        <a:pos x="58" y="59"/>
                      </a:cxn>
                      <a:cxn ang="0">
                        <a:pos x="51" y="38"/>
                      </a:cxn>
                      <a:cxn ang="0">
                        <a:pos x="40" y="30"/>
                      </a:cxn>
                      <a:cxn ang="0">
                        <a:pos x="28" y="39"/>
                      </a:cxn>
                      <a:cxn ang="0">
                        <a:pos x="32" y="54"/>
                      </a:cxn>
                      <a:cxn ang="0">
                        <a:pos x="46" y="71"/>
                      </a:cxn>
                      <a:cxn ang="0">
                        <a:pos x="37" y="82"/>
                      </a:cxn>
                      <a:cxn ang="0">
                        <a:pos x="15" y="79"/>
                      </a:cxn>
                      <a:cxn ang="0">
                        <a:pos x="1" y="83"/>
                      </a:cxn>
                      <a:cxn ang="0">
                        <a:pos x="0" y="97"/>
                      </a:cxn>
                      <a:cxn ang="0">
                        <a:pos x="18" y="101"/>
                      </a:cxn>
                      <a:cxn ang="0">
                        <a:pos x="36" y="95"/>
                      </a:cxn>
                      <a:cxn ang="0">
                        <a:pos x="50" y="95"/>
                      </a:cxn>
                      <a:cxn ang="0">
                        <a:pos x="35" y="105"/>
                      </a:cxn>
                      <a:cxn ang="0">
                        <a:pos x="13" y="113"/>
                      </a:cxn>
                      <a:cxn ang="0">
                        <a:pos x="11" y="125"/>
                      </a:cxn>
                      <a:cxn ang="0">
                        <a:pos x="26" y="133"/>
                      </a:cxn>
                      <a:cxn ang="0">
                        <a:pos x="45" y="120"/>
                      </a:cxn>
                      <a:cxn ang="0">
                        <a:pos x="62" y="100"/>
                      </a:cxn>
                      <a:cxn ang="0">
                        <a:pos x="83" y="87"/>
                      </a:cxn>
                      <a:cxn ang="0">
                        <a:pos x="119" y="89"/>
                      </a:cxn>
                      <a:cxn ang="0">
                        <a:pos x="156" y="88"/>
                      </a:cxn>
                      <a:cxn ang="0">
                        <a:pos x="192" y="77"/>
                      </a:cxn>
                      <a:cxn ang="0">
                        <a:pos x="224" y="59"/>
                      </a:cxn>
                      <a:cxn ang="0">
                        <a:pos x="246" y="45"/>
                      </a:cxn>
                      <a:cxn ang="0">
                        <a:pos x="258" y="18"/>
                      </a:cxn>
                      <a:cxn ang="0">
                        <a:pos x="249" y="0"/>
                      </a:cxn>
                    </a:cxnLst>
                    <a:rect l="0" t="0" r="r" b="b"/>
                    <a:pathLst>
                      <a:path w="258" h="133">
                        <a:moveTo>
                          <a:pt x="239" y="0"/>
                        </a:moveTo>
                        <a:lnTo>
                          <a:pt x="227" y="18"/>
                        </a:lnTo>
                        <a:lnTo>
                          <a:pt x="215" y="33"/>
                        </a:lnTo>
                        <a:lnTo>
                          <a:pt x="198" y="46"/>
                        </a:lnTo>
                        <a:lnTo>
                          <a:pt x="180" y="54"/>
                        </a:lnTo>
                        <a:lnTo>
                          <a:pt x="158" y="62"/>
                        </a:lnTo>
                        <a:lnTo>
                          <a:pt x="139" y="66"/>
                        </a:lnTo>
                        <a:lnTo>
                          <a:pt x="116" y="68"/>
                        </a:lnTo>
                        <a:lnTo>
                          <a:pt x="95" y="71"/>
                        </a:lnTo>
                        <a:lnTo>
                          <a:pt x="78" y="68"/>
                        </a:lnTo>
                        <a:lnTo>
                          <a:pt x="66" y="66"/>
                        </a:lnTo>
                        <a:lnTo>
                          <a:pt x="58" y="59"/>
                        </a:lnTo>
                        <a:lnTo>
                          <a:pt x="54" y="46"/>
                        </a:lnTo>
                        <a:lnTo>
                          <a:pt x="51" y="38"/>
                        </a:lnTo>
                        <a:lnTo>
                          <a:pt x="46" y="33"/>
                        </a:lnTo>
                        <a:lnTo>
                          <a:pt x="40" y="30"/>
                        </a:lnTo>
                        <a:lnTo>
                          <a:pt x="32" y="33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32" y="54"/>
                        </a:lnTo>
                        <a:lnTo>
                          <a:pt x="40" y="64"/>
                        </a:lnTo>
                        <a:lnTo>
                          <a:pt x="46" y="71"/>
                        </a:lnTo>
                        <a:lnTo>
                          <a:pt x="46" y="80"/>
                        </a:lnTo>
                        <a:lnTo>
                          <a:pt x="37" y="82"/>
                        </a:lnTo>
                        <a:lnTo>
                          <a:pt x="26" y="81"/>
                        </a:lnTo>
                        <a:lnTo>
                          <a:pt x="15" y="79"/>
                        </a:lnTo>
                        <a:lnTo>
                          <a:pt x="7" y="79"/>
                        </a:lnTo>
                        <a:lnTo>
                          <a:pt x="1" y="83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100"/>
                        </a:lnTo>
                        <a:lnTo>
                          <a:pt x="18" y="101"/>
                        </a:lnTo>
                        <a:lnTo>
                          <a:pt x="28" y="98"/>
                        </a:lnTo>
                        <a:lnTo>
                          <a:pt x="36" y="95"/>
                        </a:lnTo>
                        <a:lnTo>
                          <a:pt x="42" y="92"/>
                        </a:lnTo>
                        <a:lnTo>
                          <a:pt x="50" y="95"/>
                        </a:lnTo>
                        <a:lnTo>
                          <a:pt x="44" y="100"/>
                        </a:lnTo>
                        <a:lnTo>
                          <a:pt x="35" y="105"/>
                        </a:lnTo>
                        <a:lnTo>
                          <a:pt x="21" y="111"/>
                        </a:lnTo>
                        <a:lnTo>
                          <a:pt x="13" y="113"/>
                        </a:lnTo>
                        <a:lnTo>
                          <a:pt x="8" y="119"/>
                        </a:lnTo>
                        <a:lnTo>
                          <a:pt x="11" y="125"/>
                        </a:lnTo>
                        <a:lnTo>
                          <a:pt x="17" y="131"/>
                        </a:lnTo>
                        <a:lnTo>
                          <a:pt x="26" y="133"/>
                        </a:lnTo>
                        <a:lnTo>
                          <a:pt x="38" y="130"/>
                        </a:lnTo>
                        <a:lnTo>
                          <a:pt x="45" y="120"/>
                        </a:lnTo>
                        <a:lnTo>
                          <a:pt x="54" y="110"/>
                        </a:lnTo>
                        <a:lnTo>
                          <a:pt x="62" y="100"/>
                        </a:lnTo>
                        <a:lnTo>
                          <a:pt x="70" y="90"/>
                        </a:lnTo>
                        <a:lnTo>
                          <a:pt x="83" y="87"/>
                        </a:lnTo>
                        <a:lnTo>
                          <a:pt x="99" y="88"/>
                        </a:lnTo>
                        <a:lnTo>
                          <a:pt x="119" y="89"/>
                        </a:lnTo>
                        <a:lnTo>
                          <a:pt x="135" y="89"/>
                        </a:lnTo>
                        <a:lnTo>
                          <a:pt x="156" y="88"/>
                        </a:lnTo>
                        <a:lnTo>
                          <a:pt x="177" y="83"/>
                        </a:lnTo>
                        <a:lnTo>
                          <a:pt x="192" y="77"/>
                        </a:lnTo>
                        <a:lnTo>
                          <a:pt x="211" y="68"/>
                        </a:lnTo>
                        <a:lnTo>
                          <a:pt x="224" y="59"/>
                        </a:lnTo>
                        <a:lnTo>
                          <a:pt x="236" y="51"/>
                        </a:lnTo>
                        <a:lnTo>
                          <a:pt x="246" y="45"/>
                        </a:lnTo>
                        <a:lnTo>
                          <a:pt x="255" y="33"/>
                        </a:lnTo>
                        <a:lnTo>
                          <a:pt x="258" y="18"/>
                        </a:lnTo>
                        <a:lnTo>
                          <a:pt x="254" y="6"/>
                        </a:lnTo>
                        <a:lnTo>
                          <a:pt x="249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88" name="Freeform 11"/>
                  <p:cNvSpPr>
                    <a:spLocks/>
                  </p:cNvSpPr>
                  <p:nvPr/>
                </p:nvSpPr>
                <p:spPr bwMode="auto">
                  <a:xfrm>
                    <a:off x="7725683" y="3382736"/>
                    <a:ext cx="198438" cy="360362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95" y="5"/>
                      </a:cxn>
                      <a:cxn ang="0">
                        <a:pos x="88" y="15"/>
                      </a:cxn>
                      <a:cxn ang="0">
                        <a:pos x="73" y="33"/>
                      </a:cxn>
                      <a:cxn ang="0">
                        <a:pos x="64" y="51"/>
                      </a:cxn>
                      <a:cxn ang="0">
                        <a:pos x="58" y="65"/>
                      </a:cxn>
                      <a:cxn ang="0">
                        <a:pos x="53" y="81"/>
                      </a:cxn>
                      <a:cxn ang="0">
                        <a:pos x="54" y="93"/>
                      </a:cxn>
                      <a:cxn ang="0">
                        <a:pos x="56" y="107"/>
                      </a:cxn>
                      <a:cxn ang="0">
                        <a:pos x="62" y="125"/>
                      </a:cxn>
                      <a:cxn ang="0">
                        <a:pos x="69" y="141"/>
                      </a:cxn>
                      <a:cxn ang="0">
                        <a:pos x="77" y="157"/>
                      </a:cxn>
                      <a:cxn ang="0">
                        <a:pos x="80" y="166"/>
                      </a:cxn>
                      <a:cxn ang="0">
                        <a:pos x="82" y="177"/>
                      </a:cxn>
                      <a:cxn ang="0">
                        <a:pos x="80" y="183"/>
                      </a:cxn>
                      <a:cxn ang="0">
                        <a:pos x="77" y="188"/>
                      </a:cxn>
                      <a:cxn ang="0">
                        <a:pos x="66" y="192"/>
                      </a:cxn>
                      <a:cxn ang="0">
                        <a:pos x="49" y="194"/>
                      </a:cxn>
                      <a:cxn ang="0">
                        <a:pos x="25" y="195"/>
                      </a:cxn>
                      <a:cxn ang="0">
                        <a:pos x="6" y="197"/>
                      </a:cxn>
                      <a:cxn ang="0">
                        <a:pos x="0" y="202"/>
                      </a:cxn>
                      <a:cxn ang="0">
                        <a:pos x="1" y="210"/>
                      </a:cxn>
                      <a:cxn ang="0">
                        <a:pos x="6" y="218"/>
                      </a:cxn>
                      <a:cxn ang="0">
                        <a:pos x="22" y="227"/>
                      </a:cxn>
                      <a:cxn ang="0">
                        <a:pos x="30" y="224"/>
                      </a:cxn>
                      <a:cxn ang="0">
                        <a:pos x="41" y="218"/>
                      </a:cxn>
                      <a:cxn ang="0">
                        <a:pos x="58" y="213"/>
                      </a:cxn>
                      <a:cxn ang="0">
                        <a:pos x="75" y="210"/>
                      </a:cxn>
                      <a:cxn ang="0">
                        <a:pos x="88" y="210"/>
                      </a:cxn>
                      <a:cxn ang="0">
                        <a:pos x="98" y="213"/>
                      </a:cxn>
                      <a:cxn ang="0">
                        <a:pos x="109" y="210"/>
                      </a:cxn>
                      <a:cxn ang="0">
                        <a:pos x="114" y="200"/>
                      </a:cxn>
                      <a:cxn ang="0">
                        <a:pos x="114" y="190"/>
                      </a:cxn>
                      <a:cxn ang="0">
                        <a:pos x="108" y="182"/>
                      </a:cxn>
                      <a:cxn ang="0">
                        <a:pos x="103" y="171"/>
                      </a:cxn>
                      <a:cxn ang="0">
                        <a:pos x="95" y="153"/>
                      </a:cxn>
                      <a:cxn ang="0">
                        <a:pos x="90" y="135"/>
                      </a:cxn>
                      <a:cxn ang="0">
                        <a:pos x="88" y="122"/>
                      </a:cxn>
                      <a:cxn ang="0">
                        <a:pos x="85" y="107"/>
                      </a:cxn>
                      <a:cxn ang="0">
                        <a:pos x="82" y="92"/>
                      </a:cxn>
                      <a:cxn ang="0">
                        <a:pos x="86" y="79"/>
                      </a:cxn>
                      <a:cxn ang="0">
                        <a:pos x="93" y="72"/>
                      </a:cxn>
                      <a:cxn ang="0">
                        <a:pos x="105" y="61"/>
                      </a:cxn>
                      <a:cxn ang="0">
                        <a:pos x="115" y="51"/>
                      </a:cxn>
                      <a:cxn ang="0">
                        <a:pos x="121" y="40"/>
                      </a:cxn>
                      <a:cxn ang="0">
                        <a:pos x="125" y="27"/>
                      </a:cxn>
                      <a:cxn ang="0">
                        <a:pos x="125" y="12"/>
                      </a:cxn>
                      <a:cxn ang="0">
                        <a:pos x="120" y="4"/>
                      </a:cxn>
                      <a:cxn ang="0">
                        <a:pos x="114" y="0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125" h="227">
                        <a:moveTo>
                          <a:pt x="107" y="0"/>
                        </a:moveTo>
                        <a:lnTo>
                          <a:pt x="95" y="5"/>
                        </a:lnTo>
                        <a:lnTo>
                          <a:pt x="88" y="15"/>
                        </a:lnTo>
                        <a:lnTo>
                          <a:pt x="73" y="33"/>
                        </a:lnTo>
                        <a:lnTo>
                          <a:pt x="64" y="51"/>
                        </a:lnTo>
                        <a:lnTo>
                          <a:pt x="58" y="65"/>
                        </a:lnTo>
                        <a:lnTo>
                          <a:pt x="53" y="81"/>
                        </a:lnTo>
                        <a:lnTo>
                          <a:pt x="54" y="93"/>
                        </a:lnTo>
                        <a:lnTo>
                          <a:pt x="56" y="107"/>
                        </a:lnTo>
                        <a:lnTo>
                          <a:pt x="62" y="125"/>
                        </a:lnTo>
                        <a:lnTo>
                          <a:pt x="69" y="141"/>
                        </a:lnTo>
                        <a:lnTo>
                          <a:pt x="77" y="157"/>
                        </a:lnTo>
                        <a:lnTo>
                          <a:pt x="80" y="166"/>
                        </a:lnTo>
                        <a:lnTo>
                          <a:pt x="82" y="177"/>
                        </a:lnTo>
                        <a:lnTo>
                          <a:pt x="80" y="183"/>
                        </a:lnTo>
                        <a:lnTo>
                          <a:pt x="77" y="188"/>
                        </a:lnTo>
                        <a:lnTo>
                          <a:pt x="66" y="192"/>
                        </a:lnTo>
                        <a:lnTo>
                          <a:pt x="49" y="194"/>
                        </a:lnTo>
                        <a:lnTo>
                          <a:pt x="25" y="195"/>
                        </a:lnTo>
                        <a:lnTo>
                          <a:pt x="6" y="197"/>
                        </a:lnTo>
                        <a:lnTo>
                          <a:pt x="0" y="202"/>
                        </a:lnTo>
                        <a:lnTo>
                          <a:pt x="1" y="210"/>
                        </a:lnTo>
                        <a:lnTo>
                          <a:pt x="6" y="218"/>
                        </a:lnTo>
                        <a:lnTo>
                          <a:pt x="22" y="227"/>
                        </a:lnTo>
                        <a:lnTo>
                          <a:pt x="30" y="224"/>
                        </a:lnTo>
                        <a:lnTo>
                          <a:pt x="41" y="218"/>
                        </a:lnTo>
                        <a:lnTo>
                          <a:pt x="58" y="213"/>
                        </a:lnTo>
                        <a:lnTo>
                          <a:pt x="75" y="210"/>
                        </a:lnTo>
                        <a:lnTo>
                          <a:pt x="88" y="210"/>
                        </a:lnTo>
                        <a:lnTo>
                          <a:pt x="98" y="213"/>
                        </a:lnTo>
                        <a:lnTo>
                          <a:pt x="109" y="210"/>
                        </a:lnTo>
                        <a:lnTo>
                          <a:pt x="114" y="200"/>
                        </a:lnTo>
                        <a:lnTo>
                          <a:pt x="114" y="190"/>
                        </a:lnTo>
                        <a:lnTo>
                          <a:pt x="108" y="182"/>
                        </a:lnTo>
                        <a:lnTo>
                          <a:pt x="103" y="171"/>
                        </a:lnTo>
                        <a:lnTo>
                          <a:pt x="95" y="153"/>
                        </a:lnTo>
                        <a:lnTo>
                          <a:pt x="90" y="135"/>
                        </a:lnTo>
                        <a:lnTo>
                          <a:pt x="88" y="122"/>
                        </a:lnTo>
                        <a:lnTo>
                          <a:pt x="85" y="107"/>
                        </a:lnTo>
                        <a:lnTo>
                          <a:pt x="82" y="92"/>
                        </a:lnTo>
                        <a:lnTo>
                          <a:pt x="86" y="79"/>
                        </a:lnTo>
                        <a:lnTo>
                          <a:pt x="93" y="72"/>
                        </a:lnTo>
                        <a:lnTo>
                          <a:pt x="105" y="61"/>
                        </a:lnTo>
                        <a:lnTo>
                          <a:pt x="115" y="51"/>
                        </a:lnTo>
                        <a:lnTo>
                          <a:pt x="121" y="40"/>
                        </a:lnTo>
                        <a:lnTo>
                          <a:pt x="125" y="27"/>
                        </a:lnTo>
                        <a:lnTo>
                          <a:pt x="125" y="12"/>
                        </a:lnTo>
                        <a:lnTo>
                          <a:pt x="120" y="4"/>
                        </a:lnTo>
                        <a:lnTo>
                          <a:pt x="114" y="0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89" name="Freeform 12"/>
                  <p:cNvSpPr>
                    <a:spLocks/>
                  </p:cNvSpPr>
                  <p:nvPr/>
                </p:nvSpPr>
                <p:spPr bwMode="auto">
                  <a:xfrm>
                    <a:off x="7952695" y="3377974"/>
                    <a:ext cx="136525" cy="395287"/>
                  </a:xfrm>
                  <a:custGeom>
                    <a:avLst/>
                    <a:gdLst/>
                    <a:ahLst/>
                    <a:cxnLst>
                      <a:cxn ang="0">
                        <a:pos x="33" y="5"/>
                      </a:cxn>
                      <a:cxn ang="0">
                        <a:pos x="46" y="23"/>
                      </a:cxn>
                      <a:cxn ang="0">
                        <a:pos x="57" y="41"/>
                      </a:cxn>
                      <a:cxn ang="0">
                        <a:pos x="64" y="58"/>
                      </a:cxn>
                      <a:cxn ang="0">
                        <a:pos x="68" y="77"/>
                      </a:cxn>
                      <a:cxn ang="0">
                        <a:pos x="68" y="94"/>
                      </a:cxn>
                      <a:cxn ang="0">
                        <a:pos x="64" y="110"/>
                      </a:cxn>
                      <a:cxn ang="0">
                        <a:pos x="60" y="125"/>
                      </a:cxn>
                      <a:cxn ang="0">
                        <a:pos x="53" y="139"/>
                      </a:cxn>
                      <a:cxn ang="0">
                        <a:pos x="43" y="156"/>
                      </a:cxn>
                      <a:cxn ang="0">
                        <a:pos x="37" y="166"/>
                      </a:cxn>
                      <a:cxn ang="0">
                        <a:pos x="34" y="177"/>
                      </a:cxn>
                      <a:cxn ang="0">
                        <a:pos x="37" y="188"/>
                      </a:cxn>
                      <a:cxn ang="0">
                        <a:pos x="42" y="196"/>
                      </a:cxn>
                      <a:cxn ang="0">
                        <a:pos x="56" y="207"/>
                      </a:cxn>
                      <a:cxn ang="0">
                        <a:pos x="74" y="218"/>
                      </a:cxn>
                      <a:cxn ang="0">
                        <a:pos x="84" y="226"/>
                      </a:cxn>
                      <a:cxn ang="0">
                        <a:pos x="86" y="234"/>
                      </a:cxn>
                      <a:cxn ang="0">
                        <a:pos x="82" y="244"/>
                      </a:cxn>
                      <a:cxn ang="0">
                        <a:pos x="63" y="249"/>
                      </a:cxn>
                      <a:cxn ang="0">
                        <a:pos x="53" y="248"/>
                      </a:cxn>
                      <a:cxn ang="0">
                        <a:pos x="46" y="244"/>
                      </a:cxn>
                      <a:cxn ang="0">
                        <a:pos x="43" y="236"/>
                      </a:cxn>
                      <a:cxn ang="0">
                        <a:pos x="34" y="221"/>
                      </a:cxn>
                      <a:cxn ang="0">
                        <a:pos x="25" y="211"/>
                      </a:cxn>
                      <a:cxn ang="0">
                        <a:pos x="14" y="205"/>
                      </a:cxn>
                      <a:cxn ang="0">
                        <a:pos x="6" y="203"/>
                      </a:cxn>
                      <a:cxn ang="0">
                        <a:pos x="4" y="192"/>
                      </a:cxn>
                      <a:cxn ang="0">
                        <a:pos x="8" y="180"/>
                      </a:cxn>
                      <a:cxn ang="0">
                        <a:pos x="17" y="166"/>
                      </a:cxn>
                      <a:cxn ang="0">
                        <a:pos x="25" y="153"/>
                      </a:cxn>
                      <a:cxn ang="0">
                        <a:pos x="34" y="123"/>
                      </a:cxn>
                      <a:cxn ang="0">
                        <a:pos x="37" y="107"/>
                      </a:cxn>
                      <a:cxn ang="0">
                        <a:pos x="37" y="94"/>
                      </a:cxn>
                      <a:cxn ang="0">
                        <a:pos x="37" y="79"/>
                      </a:cxn>
                      <a:cxn ang="0">
                        <a:pos x="33" y="63"/>
                      </a:cxn>
                      <a:cxn ang="0">
                        <a:pos x="25" y="54"/>
                      </a:cxn>
                      <a:cxn ang="0">
                        <a:pos x="19" y="48"/>
                      </a:cxn>
                      <a:cxn ang="0">
                        <a:pos x="9" y="38"/>
                      </a:cxn>
                      <a:cxn ang="0">
                        <a:pos x="1" y="28"/>
                      </a:cxn>
                      <a:cxn ang="0">
                        <a:pos x="0" y="17"/>
                      </a:cxn>
                      <a:cxn ang="0">
                        <a:pos x="1" y="6"/>
                      </a:cxn>
                      <a:cxn ang="0">
                        <a:pos x="10" y="0"/>
                      </a:cxn>
                      <a:cxn ang="0">
                        <a:pos x="23" y="0"/>
                      </a:cxn>
                      <a:cxn ang="0">
                        <a:pos x="33" y="5"/>
                      </a:cxn>
                    </a:cxnLst>
                    <a:rect l="0" t="0" r="r" b="b"/>
                    <a:pathLst>
                      <a:path w="86" h="249">
                        <a:moveTo>
                          <a:pt x="33" y="5"/>
                        </a:moveTo>
                        <a:lnTo>
                          <a:pt x="46" y="23"/>
                        </a:lnTo>
                        <a:lnTo>
                          <a:pt x="57" y="41"/>
                        </a:lnTo>
                        <a:lnTo>
                          <a:pt x="64" y="58"/>
                        </a:lnTo>
                        <a:lnTo>
                          <a:pt x="68" y="77"/>
                        </a:lnTo>
                        <a:lnTo>
                          <a:pt x="68" y="94"/>
                        </a:lnTo>
                        <a:lnTo>
                          <a:pt x="64" y="110"/>
                        </a:lnTo>
                        <a:lnTo>
                          <a:pt x="60" y="125"/>
                        </a:lnTo>
                        <a:lnTo>
                          <a:pt x="53" y="139"/>
                        </a:lnTo>
                        <a:lnTo>
                          <a:pt x="43" y="156"/>
                        </a:lnTo>
                        <a:lnTo>
                          <a:pt x="37" y="166"/>
                        </a:lnTo>
                        <a:lnTo>
                          <a:pt x="34" y="177"/>
                        </a:lnTo>
                        <a:lnTo>
                          <a:pt x="37" y="188"/>
                        </a:lnTo>
                        <a:lnTo>
                          <a:pt x="42" y="196"/>
                        </a:lnTo>
                        <a:lnTo>
                          <a:pt x="56" y="207"/>
                        </a:lnTo>
                        <a:lnTo>
                          <a:pt x="74" y="218"/>
                        </a:lnTo>
                        <a:lnTo>
                          <a:pt x="84" y="226"/>
                        </a:lnTo>
                        <a:lnTo>
                          <a:pt x="86" y="234"/>
                        </a:lnTo>
                        <a:lnTo>
                          <a:pt x="82" y="244"/>
                        </a:lnTo>
                        <a:lnTo>
                          <a:pt x="63" y="249"/>
                        </a:lnTo>
                        <a:lnTo>
                          <a:pt x="53" y="248"/>
                        </a:lnTo>
                        <a:lnTo>
                          <a:pt x="46" y="244"/>
                        </a:lnTo>
                        <a:lnTo>
                          <a:pt x="43" y="236"/>
                        </a:lnTo>
                        <a:lnTo>
                          <a:pt x="34" y="221"/>
                        </a:lnTo>
                        <a:lnTo>
                          <a:pt x="25" y="211"/>
                        </a:lnTo>
                        <a:lnTo>
                          <a:pt x="14" y="205"/>
                        </a:lnTo>
                        <a:lnTo>
                          <a:pt x="6" y="203"/>
                        </a:lnTo>
                        <a:lnTo>
                          <a:pt x="4" y="192"/>
                        </a:lnTo>
                        <a:lnTo>
                          <a:pt x="8" y="180"/>
                        </a:lnTo>
                        <a:lnTo>
                          <a:pt x="17" y="166"/>
                        </a:lnTo>
                        <a:lnTo>
                          <a:pt x="25" y="153"/>
                        </a:lnTo>
                        <a:lnTo>
                          <a:pt x="34" y="123"/>
                        </a:lnTo>
                        <a:lnTo>
                          <a:pt x="37" y="107"/>
                        </a:lnTo>
                        <a:lnTo>
                          <a:pt x="37" y="94"/>
                        </a:lnTo>
                        <a:lnTo>
                          <a:pt x="37" y="79"/>
                        </a:lnTo>
                        <a:lnTo>
                          <a:pt x="33" y="63"/>
                        </a:lnTo>
                        <a:lnTo>
                          <a:pt x="25" y="54"/>
                        </a:lnTo>
                        <a:lnTo>
                          <a:pt x="19" y="48"/>
                        </a:lnTo>
                        <a:lnTo>
                          <a:pt x="9" y="38"/>
                        </a:lnTo>
                        <a:lnTo>
                          <a:pt x="1" y="28"/>
                        </a:lnTo>
                        <a:lnTo>
                          <a:pt x="0" y="17"/>
                        </a:lnTo>
                        <a:lnTo>
                          <a:pt x="1" y="6"/>
                        </a:lnTo>
                        <a:lnTo>
                          <a:pt x="10" y="0"/>
                        </a:lnTo>
                        <a:lnTo>
                          <a:pt x="23" y="0"/>
                        </a:lnTo>
                        <a:lnTo>
                          <a:pt x="33" y="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90" name="Freeform 10"/>
                  <p:cNvSpPr>
                    <a:spLocks noChangeAspect="1"/>
                  </p:cNvSpPr>
                  <p:nvPr/>
                </p:nvSpPr>
                <p:spPr bwMode="auto">
                  <a:xfrm rot="20580000" flipV="1">
                    <a:off x="7478033" y="3123967"/>
                    <a:ext cx="409575" cy="211137"/>
                  </a:xfrm>
                  <a:custGeom>
                    <a:avLst/>
                    <a:gdLst/>
                    <a:ahLst/>
                    <a:cxnLst>
                      <a:cxn ang="0">
                        <a:pos x="227" y="18"/>
                      </a:cxn>
                      <a:cxn ang="0">
                        <a:pos x="198" y="46"/>
                      </a:cxn>
                      <a:cxn ang="0">
                        <a:pos x="158" y="62"/>
                      </a:cxn>
                      <a:cxn ang="0">
                        <a:pos x="116" y="68"/>
                      </a:cxn>
                      <a:cxn ang="0">
                        <a:pos x="78" y="68"/>
                      </a:cxn>
                      <a:cxn ang="0">
                        <a:pos x="58" y="59"/>
                      </a:cxn>
                      <a:cxn ang="0">
                        <a:pos x="51" y="38"/>
                      </a:cxn>
                      <a:cxn ang="0">
                        <a:pos x="40" y="30"/>
                      </a:cxn>
                      <a:cxn ang="0">
                        <a:pos x="28" y="39"/>
                      </a:cxn>
                      <a:cxn ang="0">
                        <a:pos x="32" y="54"/>
                      </a:cxn>
                      <a:cxn ang="0">
                        <a:pos x="46" y="71"/>
                      </a:cxn>
                      <a:cxn ang="0">
                        <a:pos x="37" y="82"/>
                      </a:cxn>
                      <a:cxn ang="0">
                        <a:pos x="15" y="79"/>
                      </a:cxn>
                      <a:cxn ang="0">
                        <a:pos x="1" y="83"/>
                      </a:cxn>
                      <a:cxn ang="0">
                        <a:pos x="0" y="97"/>
                      </a:cxn>
                      <a:cxn ang="0">
                        <a:pos x="18" y="101"/>
                      </a:cxn>
                      <a:cxn ang="0">
                        <a:pos x="36" y="95"/>
                      </a:cxn>
                      <a:cxn ang="0">
                        <a:pos x="50" y="95"/>
                      </a:cxn>
                      <a:cxn ang="0">
                        <a:pos x="35" y="105"/>
                      </a:cxn>
                      <a:cxn ang="0">
                        <a:pos x="13" y="113"/>
                      </a:cxn>
                      <a:cxn ang="0">
                        <a:pos x="11" y="125"/>
                      </a:cxn>
                      <a:cxn ang="0">
                        <a:pos x="26" y="133"/>
                      </a:cxn>
                      <a:cxn ang="0">
                        <a:pos x="45" y="120"/>
                      </a:cxn>
                      <a:cxn ang="0">
                        <a:pos x="62" y="100"/>
                      </a:cxn>
                      <a:cxn ang="0">
                        <a:pos x="83" y="87"/>
                      </a:cxn>
                      <a:cxn ang="0">
                        <a:pos x="119" y="89"/>
                      </a:cxn>
                      <a:cxn ang="0">
                        <a:pos x="156" y="88"/>
                      </a:cxn>
                      <a:cxn ang="0">
                        <a:pos x="192" y="77"/>
                      </a:cxn>
                      <a:cxn ang="0">
                        <a:pos x="224" y="59"/>
                      </a:cxn>
                      <a:cxn ang="0">
                        <a:pos x="246" y="45"/>
                      </a:cxn>
                      <a:cxn ang="0">
                        <a:pos x="258" y="18"/>
                      </a:cxn>
                      <a:cxn ang="0">
                        <a:pos x="249" y="0"/>
                      </a:cxn>
                    </a:cxnLst>
                    <a:rect l="0" t="0" r="r" b="b"/>
                    <a:pathLst>
                      <a:path w="258" h="133">
                        <a:moveTo>
                          <a:pt x="239" y="0"/>
                        </a:moveTo>
                        <a:lnTo>
                          <a:pt x="227" y="18"/>
                        </a:lnTo>
                        <a:lnTo>
                          <a:pt x="215" y="33"/>
                        </a:lnTo>
                        <a:lnTo>
                          <a:pt x="198" y="46"/>
                        </a:lnTo>
                        <a:lnTo>
                          <a:pt x="180" y="54"/>
                        </a:lnTo>
                        <a:lnTo>
                          <a:pt x="158" y="62"/>
                        </a:lnTo>
                        <a:lnTo>
                          <a:pt x="139" y="66"/>
                        </a:lnTo>
                        <a:lnTo>
                          <a:pt x="116" y="68"/>
                        </a:lnTo>
                        <a:lnTo>
                          <a:pt x="95" y="71"/>
                        </a:lnTo>
                        <a:lnTo>
                          <a:pt x="78" y="68"/>
                        </a:lnTo>
                        <a:lnTo>
                          <a:pt x="66" y="66"/>
                        </a:lnTo>
                        <a:lnTo>
                          <a:pt x="58" y="59"/>
                        </a:lnTo>
                        <a:lnTo>
                          <a:pt x="54" y="46"/>
                        </a:lnTo>
                        <a:lnTo>
                          <a:pt x="51" y="38"/>
                        </a:lnTo>
                        <a:lnTo>
                          <a:pt x="46" y="33"/>
                        </a:lnTo>
                        <a:lnTo>
                          <a:pt x="40" y="30"/>
                        </a:lnTo>
                        <a:lnTo>
                          <a:pt x="32" y="33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32" y="54"/>
                        </a:lnTo>
                        <a:lnTo>
                          <a:pt x="40" y="64"/>
                        </a:lnTo>
                        <a:lnTo>
                          <a:pt x="46" y="71"/>
                        </a:lnTo>
                        <a:lnTo>
                          <a:pt x="46" y="80"/>
                        </a:lnTo>
                        <a:lnTo>
                          <a:pt x="37" y="82"/>
                        </a:lnTo>
                        <a:lnTo>
                          <a:pt x="26" y="81"/>
                        </a:lnTo>
                        <a:lnTo>
                          <a:pt x="15" y="79"/>
                        </a:lnTo>
                        <a:lnTo>
                          <a:pt x="7" y="79"/>
                        </a:lnTo>
                        <a:lnTo>
                          <a:pt x="1" y="83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100"/>
                        </a:lnTo>
                        <a:lnTo>
                          <a:pt x="18" y="101"/>
                        </a:lnTo>
                        <a:lnTo>
                          <a:pt x="28" y="98"/>
                        </a:lnTo>
                        <a:lnTo>
                          <a:pt x="36" y="95"/>
                        </a:lnTo>
                        <a:lnTo>
                          <a:pt x="42" y="92"/>
                        </a:lnTo>
                        <a:lnTo>
                          <a:pt x="50" y="95"/>
                        </a:lnTo>
                        <a:lnTo>
                          <a:pt x="44" y="100"/>
                        </a:lnTo>
                        <a:lnTo>
                          <a:pt x="35" y="105"/>
                        </a:lnTo>
                        <a:lnTo>
                          <a:pt x="21" y="111"/>
                        </a:lnTo>
                        <a:lnTo>
                          <a:pt x="13" y="113"/>
                        </a:lnTo>
                        <a:lnTo>
                          <a:pt x="8" y="119"/>
                        </a:lnTo>
                        <a:lnTo>
                          <a:pt x="11" y="125"/>
                        </a:lnTo>
                        <a:lnTo>
                          <a:pt x="17" y="131"/>
                        </a:lnTo>
                        <a:lnTo>
                          <a:pt x="26" y="133"/>
                        </a:lnTo>
                        <a:lnTo>
                          <a:pt x="38" y="130"/>
                        </a:lnTo>
                        <a:lnTo>
                          <a:pt x="45" y="120"/>
                        </a:lnTo>
                        <a:lnTo>
                          <a:pt x="54" y="110"/>
                        </a:lnTo>
                        <a:lnTo>
                          <a:pt x="62" y="100"/>
                        </a:lnTo>
                        <a:lnTo>
                          <a:pt x="70" y="90"/>
                        </a:lnTo>
                        <a:lnTo>
                          <a:pt x="83" y="87"/>
                        </a:lnTo>
                        <a:lnTo>
                          <a:pt x="99" y="88"/>
                        </a:lnTo>
                        <a:lnTo>
                          <a:pt x="119" y="89"/>
                        </a:lnTo>
                        <a:lnTo>
                          <a:pt x="135" y="89"/>
                        </a:lnTo>
                        <a:lnTo>
                          <a:pt x="156" y="88"/>
                        </a:lnTo>
                        <a:lnTo>
                          <a:pt x="177" y="83"/>
                        </a:lnTo>
                        <a:lnTo>
                          <a:pt x="192" y="77"/>
                        </a:lnTo>
                        <a:lnTo>
                          <a:pt x="211" y="68"/>
                        </a:lnTo>
                        <a:lnTo>
                          <a:pt x="224" y="59"/>
                        </a:lnTo>
                        <a:lnTo>
                          <a:pt x="236" y="51"/>
                        </a:lnTo>
                        <a:lnTo>
                          <a:pt x="246" y="45"/>
                        </a:lnTo>
                        <a:lnTo>
                          <a:pt x="255" y="33"/>
                        </a:lnTo>
                        <a:lnTo>
                          <a:pt x="258" y="18"/>
                        </a:lnTo>
                        <a:lnTo>
                          <a:pt x="254" y="6"/>
                        </a:lnTo>
                        <a:lnTo>
                          <a:pt x="249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grpSp>
          <p:nvGrpSpPr>
            <p:cNvPr id="79" name="Gruppe 78"/>
            <p:cNvGrpSpPr/>
            <p:nvPr/>
          </p:nvGrpSpPr>
          <p:grpSpPr>
            <a:xfrm>
              <a:off x="6763667" y="2381234"/>
              <a:ext cx="1689986" cy="849312"/>
              <a:chOff x="7257143" y="2932766"/>
              <a:chExt cx="1689986" cy="849312"/>
            </a:xfrm>
          </p:grpSpPr>
          <p:sp>
            <p:nvSpPr>
              <p:cNvPr id="78" name="Kombinationstegning 77"/>
              <p:cNvSpPr/>
              <p:nvPr/>
            </p:nvSpPr>
            <p:spPr bwMode="auto">
              <a:xfrm>
                <a:off x="7257143" y="3217333"/>
                <a:ext cx="885371" cy="370114"/>
              </a:xfrm>
              <a:custGeom>
                <a:avLst/>
                <a:gdLst>
                  <a:gd name="connsiteX0" fmla="*/ 885371 w 885371"/>
                  <a:gd name="connsiteY0" fmla="*/ 106438 h 370114"/>
                  <a:gd name="connsiteX1" fmla="*/ 682171 w 885371"/>
                  <a:gd name="connsiteY1" fmla="*/ 353181 h 370114"/>
                  <a:gd name="connsiteX2" fmla="*/ 304800 w 885371"/>
                  <a:gd name="connsiteY2" fmla="*/ 4838 h 370114"/>
                  <a:gd name="connsiteX3" fmla="*/ 0 w 885371"/>
                  <a:gd name="connsiteY3" fmla="*/ 324153 h 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371" h="370114">
                    <a:moveTo>
                      <a:pt x="885371" y="106438"/>
                    </a:moveTo>
                    <a:cubicBezTo>
                      <a:pt x="832152" y="238276"/>
                      <a:pt x="778933" y="370114"/>
                      <a:pt x="682171" y="353181"/>
                    </a:cubicBezTo>
                    <a:cubicBezTo>
                      <a:pt x="585409" y="336248"/>
                      <a:pt x="418495" y="9676"/>
                      <a:pt x="304800" y="4838"/>
                    </a:cubicBezTo>
                    <a:cubicBezTo>
                      <a:pt x="191105" y="0"/>
                      <a:pt x="95552" y="162076"/>
                      <a:pt x="0" y="324153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51" name="Gruppe 50"/>
              <p:cNvGrpSpPr/>
              <p:nvPr/>
            </p:nvGrpSpPr>
            <p:grpSpPr>
              <a:xfrm>
                <a:off x="8004152" y="2932766"/>
                <a:ext cx="942977" cy="849312"/>
                <a:chOff x="7857443" y="2967492"/>
                <a:chExt cx="942977" cy="849312"/>
              </a:xfrm>
            </p:grpSpPr>
            <p:grpSp>
              <p:nvGrpSpPr>
                <p:cNvPr id="46" name="Gruppe 45"/>
                <p:cNvGrpSpPr>
                  <a:grpSpLocks noChangeAspect="1"/>
                </p:cNvGrpSpPr>
                <p:nvPr/>
              </p:nvGrpSpPr>
              <p:grpSpPr>
                <a:xfrm>
                  <a:off x="7857443" y="3013076"/>
                  <a:ext cx="532765" cy="521970"/>
                  <a:chOff x="3024188" y="5553074"/>
                  <a:chExt cx="1331913" cy="1304926"/>
                </a:xfrm>
              </p:grpSpPr>
              <p:sp>
                <p:nvSpPr>
                  <p:cNvPr id="1054" name="Freeform 30"/>
                  <p:cNvSpPr>
                    <a:spLocks/>
                  </p:cNvSpPr>
                  <p:nvPr/>
                </p:nvSpPr>
                <p:spPr bwMode="auto">
                  <a:xfrm>
                    <a:off x="3030538" y="6107112"/>
                    <a:ext cx="971550" cy="733425"/>
                  </a:xfrm>
                  <a:custGeom>
                    <a:avLst/>
                    <a:gdLst/>
                    <a:ahLst/>
                    <a:cxnLst>
                      <a:cxn ang="0">
                        <a:pos x="18" y="0"/>
                      </a:cxn>
                      <a:cxn ang="0">
                        <a:pos x="0" y="58"/>
                      </a:cxn>
                      <a:cxn ang="0">
                        <a:pos x="37" y="107"/>
                      </a:cxn>
                      <a:cxn ang="0">
                        <a:pos x="133" y="226"/>
                      </a:cxn>
                      <a:cxn ang="0">
                        <a:pos x="171" y="269"/>
                      </a:cxn>
                      <a:cxn ang="0">
                        <a:pos x="207" y="331"/>
                      </a:cxn>
                      <a:cxn ang="0">
                        <a:pos x="233" y="354"/>
                      </a:cxn>
                      <a:cxn ang="0">
                        <a:pos x="267" y="365"/>
                      </a:cxn>
                      <a:cxn ang="0">
                        <a:pos x="295" y="395"/>
                      </a:cxn>
                      <a:cxn ang="0">
                        <a:pos x="340" y="407"/>
                      </a:cxn>
                      <a:cxn ang="0">
                        <a:pos x="437" y="427"/>
                      </a:cxn>
                      <a:cxn ang="0">
                        <a:pos x="603" y="462"/>
                      </a:cxn>
                      <a:cxn ang="0">
                        <a:pos x="604" y="454"/>
                      </a:cxn>
                      <a:cxn ang="0">
                        <a:pos x="606" y="441"/>
                      </a:cxn>
                      <a:cxn ang="0">
                        <a:pos x="612" y="429"/>
                      </a:cxn>
                      <a:cxn ang="0">
                        <a:pos x="552" y="400"/>
                      </a:cxn>
                      <a:cxn ang="0">
                        <a:pos x="475" y="371"/>
                      </a:cxn>
                      <a:cxn ang="0">
                        <a:pos x="389" y="346"/>
                      </a:cxn>
                      <a:cxn ang="0">
                        <a:pos x="314" y="341"/>
                      </a:cxn>
                      <a:cxn ang="0">
                        <a:pos x="264" y="329"/>
                      </a:cxn>
                      <a:cxn ang="0">
                        <a:pos x="229" y="268"/>
                      </a:cxn>
                      <a:cxn ang="0">
                        <a:pos x="164" y="183"/>
                      </a:cxn>
                      <a:cxn ang="0">
                        <a:pos x="96" y="99"/>
                      </a:cxn>
                      <a:cxn ang="0">
                        <a:pos x="49" y="45"/>
                      </a:cxn>
                      <a:cxn ang="0">
                        <a:pos x="18" y="0"/>
                      </a:cxn>
                    </a:cxnLst>
                    <a:rect l="0" t="0" r="r" b="b"/>
                    <a:pathLst>
                      <a:path w="612" h="462">
                        <a:moveTo>
                          <a:pt x="18" y="0"/>
                        </a:moveTo>
                        <a:lnTo>
                          <a:pt x="0" y="58"/>
                        </a:lnTo>
                        <a:lnTo>
                          <a:pt x="37" y="107"/>
                        </a:lnTo>
                        <a:lnTo>
                          <a:pt x="133" y="226"/>
                        </a:lnTo>
                        <a:lnTo>
                          <a:pt x="171" y="269"/>
                        </a:lnTo>
                        <a:lnTo>
                          <a:pt x="207" y="331"/>
                        </a:lnTo>
                        <a:lnTo>
                          <a:pt x="233" y="354"/>
                        </a:lnTo>
                        <a:lnTo>
                          <a:pt x="267" y="365"/>
                        </a:lnTo>
                        <a:lnTo>
                          <a:pt x="295" y="395"/>
                        </a:lnTo>
                        <a:lnTo>
                          <a:pt x="340" y="407"/>
                        </a:lnTo>
                        <a:lnTo>
                          <a:pt x="437" y="427"/>
                        </a:lnTo>
                        <a:lnTo>
                          <a:pt x="603" y="462"/>
                        </a:lnTo>
                        <a:lnTo>
                          <a:pt x="604" y="454"/>
                        </a:lnTo>
                        <a:lnTo>
                          <a:pt x="606" y="441"/>
                        </a:lnTo>
                        <a:lnTo>
                          <a:pt x="612" y="429"/>
                        </a:lnTo>
                        <a:lnTo>
                          <a:pt x="552" y="400"/>
                        </a:lnTo>
                        <a:lnTo>
                          <a:pt x="475" y="371"/>
                        </a:lnTo>
                        <a:lnTo>
                          <a:pt x="389" y="346"/>
                        </a:lnTo>
                        <a:lnTo>
                          <a:pt x="314" y="341"/>
                        </a:lnTo>
                        <a:lnTo>
                          <a:pt x="264" y="329"/>
                        </a:lnTo>
                        <a:lnTo>
                          <a:pt x="229" y="268"/>
                        </a:lnTo>
                        <a:lnTo>
                          <a:pt x="164" y="183"/>
                        </a:lnTo>
                        <a:lnTo>
                          <a:pt x="96" y="99"/>
                        </a:lnTo>
                        <a:lnTo>
                          <a:pt x="49" y="45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55" name="Freeform 31"/>
                  <p:cNvSpPr>
                    <a:spLocks/>
                  </p:cNvSpPr>
                  <p:nvPr/>
                </p:nvSpPr>
                <p:spPr bwMode="auto">
                  <a:xfrm>
                    <a:off x="3048001" y="5567362"/>
                    <a:ext cx="1293813" cy="1263650"/>
                  </a:xfrm>
                  <a:custGeom>
                    <a:avLst/>
                    <a:gdLst/>
                    <a:ahLst/>
                    <a:cxnLst>
                      <a:cxn ang="0">
                        <a:pos x="225" y="621"/>
                      </a:cxn>
                      <a:cxn ang="0">
                        <a:pos x="201" y="586"/>
                      </a:cxn>
                      <a:cxn ang="0">
                        <a:pos x="163" y="533"/>
                      </a:cxn>
                      <a:cxn ang="0">
                        <a:pos x="119" y="484"/>
                      </a:cxn>
                      <a:cxn ang="0">
                        <a:pos x="65" y="418"/>
                      </a:cxn>
                      <a:cxn ang="0">
                        <a:pos x="22" y="354"/>
                      </a:cxn>
                      <a:cxn ang="0">
                        <a:pos x="0" y="349"/>
                      </a:cxn>
                      <a:cxn ang="0">
                        <a:pos x="11" y="327"/>
                      </a:cxn>
                      <a:cxn ang="0">
                        <a:pos x="65" y="282"/>
                      </a:cxn>
                      <a:cxn ang="0">
                        <a:pos x="102" y="234"/>
                      </a:cxn>
                      <a:cxn ang="0">
                        <a:pos x="137" y="171"/>
                      </a:cxn>
                      <a:cxn ang="0">
                        <a:pos x="168" y="125"/>
                      </a:cxn>
                      <a:cxn ang="0">
                        <a:pos x="199" y="72"/>
                      </a:cxn>
                      <a:cxn ang="0">
                        <a:pos x="221" y="41"/>
                      </a:cxn>
                      <a:cxn ang="0">
                        <a:pos x="252" y="4"/>
                      </a:cxn>
                      <a:cxn ang="0">
                        <a:pos x="274" y="0"/>
                      </a:cxn>
                      <a:cxn ang="0">
                        <a:pos x="340" y="66"/>
                      </a:cxn>
                      <a:cxn ang="0">
                        <a:pos x="386" y="117"/>
                      </a:cxn>
                      <a:cxn ang="0">
                        <a:pos x="421" y="163"/>
                      </a:cxn>
                      <a:cxn ang="0">
                        <a:pos x="450" y="213"/>
                      </a:cxn>
                      <a:cxn ang="0">
                        <a:pos x="474" y="263"/>
                      </a:cxn>
                      <a:cxn ang="0">
                        <a:pos x="490" y="305"/>
                      </a:cxn>
                      <a:cxn ang="0">
                        <a:pos x="594" y="307"/>
                      </a:cxn>
                      <a:cxn ang="0">
                        <a:pos x="691" y="311"/>
                      </a:cxn>
                      <a:cxn ang="0">
                        <a:pos x="766" y="318"/>
                      </a:cxn>
                      <a:cxn ang="0">
                        <a:pos x="815" y="338"/>
                      </a:cxn>
                      <a:cxn ang="0">
                        <a:pos x="815" y="380"/>
                      </a:cxn>
                      <a:cxn ang="0">
                        <a:pos x="750" y="506"/>
                      </a:cxn>
                      <a:cxn ang="0">
                        <a:pos x="691" y="624"/>
                      </a:cxn>
                      <a:cxn ang="0">
                        <a:pos x="590" y="796"/>
                      </a:cxn>
                      <a:cxn ang="0">
                        <a:pos x="571" y="750"/>
                      </a:cxn>
                      <a:cxn ang="0">
                        <a:pos x="516" y="731"/>
                      </a:cxn>
                      <a:cxn ang="0">
                        <a:pos x="435" y="708"/>
                      </a:cxn>
                      <a:cxn ang="0">
                        <a:pos x="369" y="687"/>
                      </a:cxn>
                      <a:cxn ang="0">
                        <a:pos x="309" y="679"/>
                      </a:cxn>
                      <a:cxn ang="0">
                        <a:pos x="256" y="685"/>
                      </a:cxn>
                      <a:cxn ang="0">
                        <a:pos x="225" y="621"/>
                      </a:cxn>
                    </a:cxnLst>
                    <a:rect l="0" t="0" r="r" b="b"/>
                    <a:pathLst>
                      <a:path w="815" h="796">
                        <a:moveTo>
                          <a:pt x="225" y="621"/>
                        </a:moveTo>
                        <a:lnTo>
                          <a:pt x="201" y="586"/>
                        </a:lnTo>
                        <a:lnTo>
                          <a:pt x="163" y="533"/>
                        </a:lnTo>
                        <a:lnTo>
                          <a:pt x="119" y="484"/>
                        </a:lnTo>
                        <a:lnTo>
                          <a:pt x="65" y="418"/>
                        </a:lnTo>
                        <a:lnTo>
                          <a:pt x="22" y="354"/>
                        </a:lnTo>
                        <a:lnTo>
                          <a:pt x="0" y="349"/>
                        </a:lnTo>
                        <a:lnTo>
                          <a:pt x="11" y="327"/>
                        </a:lnTo>
                        <a:lnTo>
                          <a:pt x="65" y="282"/>
                        </a:lnTo>
                        <a:lnTo>
                          <a:pt x="102" y="234"/>
                        </a:lnTo>
                        <a:lnTo>
                          <a:pt x="137" y="171"/>
                        </a:lnTo>
                        <a:lnTo>
                          <a:pt x="168" y="125"/>
                        </a:lnTo>
                        <a:lnTo>
                          <a:pt x="199" y="72"/>
                        </a:lnTo>
                        <a:lnTo>
                          <a:pt x="221" y="41"/>
                        </a:lnTo>
                        <a:lnTo>
                          <a:pt x="252" y="4"/>
                        </a:lnTo>
                        <a:lnTo>
                          <a:pt x="274" y="0"/>
                        </a:lnTo>
                        <a:lnTo>
                          <a:pt x="340" y="66"/>
                        </a:lnTo>
                        <a:lnTo>
                          <a:pt x="386" y="117"/>
                        </a:lnTo>
                        <a:lnTo>
                          <a:pt x="421" y="163"/>
                        </a:lnTo>
                        <a:lnTo>
                          <a:pt x="450" y="213"/>
                        </a:lnTo>
                        <a:lnTo>
                          <a:pt x="474" y="263"/>
                        </a:lnTo>
                        <a:lnTo>
                          <a:pt x="490" y="305"/>
                        </a:lnTo>
                        <a:lnTo>
                          <a:pt x="594" y="307"/>
                        </a:lnTo>
                        <a:lnTo>
                          <a:pt x="691" y="311"/>
                        </a:lnTo>
                        <a:lnTo>
                          <a:pt x="766" y="318"/>
                        </a:lnTo>
                        <a:lnTo>
                          <a:pt x="815" y="338"/>
                        </a:lnTo>
                        <a:lnTo>
                          <a:pt x="815" y="380"/>
                        </a:lnTo>
                        <a:lnTo>
                          <a:pt x="750" y="506"/>
                        </a:lnTo>
                        <a:lnTo>
                          <a:pt x="691" y="624"/>
                        </a:lnTo>
                        <a:lnTo>
                          <a:pt x="590" y="796"/>
                        </a:lnTo>
                        <a:lnTo>
                          <a:pt x="571" y="750"/>
                        </a:lnTo>
                        <a:lnTo>
                          <a:pt x="516" y="731"/>
                        </a:lnTo>
                        <a:lnTo>
                          <a:pt x="435" y="708"/>
                        </a:lnTo>
                        <a:lnTo>
                          <a:pt x="369" y="687"/>
                        </a:lnTo>
                        <a:lnTo>
                          <a:pt x="309" y="679"/>
                        </a:lnTo>
                        <a:lnTo>
                          <a:pt x="256" y="685"/>
                        </a:lnTo>
                        <a:lnTo>
                          <a:pt x="225" y="621"/>
                        </a:lnTo>
                        <a:close/>
                      </a:path>
                    </a:pathLst>
                  </a:custGeom>
                  <a:solidFill>
                    <a:srgbClr val="CECECE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56" name="Freeform 32"/>
                  <p:cNvSpPr>
                    <a:spLocks/>
                  </p:cNvSpPr>
                  <p:nvPr/>
                </p:nvSpPr>
                <p:spPr bwMode="auto">
                  <a:xfrm>
                    <a:off x="3221038" y="5697537"/>
                    <a:ext cx="469900" cy="671513"/>
                  </a:xfrm>
                  <a:custGeom>
                    <a:avLst/>
                    <a:gdLst/>
                    <a:ahLst/>
                    <a:cxnLst>
                      <a:cxn ang="0">
                        <a:pos x="0" y="250"/>
                      </a:cxn>
                      <a:cxn ang="0">
                        <a:pos x="75" y="134"/>
                      </a:cxn>
                      <a:cxn ang="0">
                        <a:pos x="129" y="54"/>
                      </a:cxn>
                      <a:cxn ang="0">
                        <a:pos x="156" y="0"/>
                      </a:cxn>
                      <a:cxn ang="0">
                        <a:pos x="176" y="0"/>
                      </a:cxn>
                      <a:cxn ang="0">
                        <a:pos x="248" y="85"/>
                      </a:cxn>
                      <a:cxn ang="0">
                        <a:pos x="296" y="168"/>
                      </a:cxn>
                      <a:cxn ang="0">
                        <a:pos x="292" y="199"/>
                      </a:cxn>
                      <a:cxn ang="0">
                        <a:pos x="233" y="287"/>
                      </a:cxn>
                      <a:cxn ang="0">
                        <a:pos x="183" y="368"/>
                      </a:cxn>
                      <a:cxn ang="0">
                        <a:pos x="131" y="423"/>
                      </a:cxn>
                      <a:cxn ang="0">
                        <a:pos x="83" y="373"/>
                      </a:cxn>
                      <a:cxn ang="0">
                        <a:pos x="19" y="268"/>
                      </a:cxn>
                      <a:cxn ang="0">
                        <a:pos x="0" y="250"/>
                      </a:cxn>
                    </a:cxnLst>
                    <a:rect l="0" t="0" r="r" b="b"/>
                    <a:pathLst>
                      <a:path w="296" h="423">
                        <a:moveTo>
                          <a:pt x="0" y="250"/>
                        </a:moveTo>
                        <a:lnTo>
                          <a:pt x="75" y="134"/>
                        </a:lnTo>
                        <a:lnTo>
                          <a:pt x="129" y="54"/>
                        </a:lnTo>
                        <a:lnTo>
                          <a:pt x="156" y="0"/>
                        </a:lnTo>
                        <a:lnTo>
                          <a:pt x="176" y="0"/>
                        </a:lnTo>
                        <a:lnTo>
                          <a:pt x="248" y="85"/>
                        </a:lnTo>
                        <a:lnTo>
                          <a:pt x="296" y="168"/>
                        </a:lnTo>
                        <a:lnTo>
                          <a:pt x="292" y="199"/>
                        </a:lnTo>
                        <a:lnTo>
                          <a:pt x="233" y="287"/>
                        </a:lnTo>
                        <a:lnTo>
                          <a:pt x="183" y="368"/>
                        </a:lnTo>
                        <a:lnTo>
                          <a:pt x="131" y="423"/>
                        </a:lnTo>
                        <a:lnTo>
                          <a:pt x="83" y="373"/>
                        </a:lnTo>
                        <a:lnTo>
                          <a:pt x="19" y="268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solidFill>
                    <a:srgbClr val="91919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57" name="Freeform 33"/>
                  <p:cNvSpPr>
                    <a:spLocks/>
                  </p:cNvSpPr>
                  <p:nvPr/>
                </p:nvSpPr>
                <p:spPr bwMode="auto">
                  <a:xfrm>
                    <a:off x="3433763" y="6034087"/>
                    <a:ext cx="922338" cy="823913"/>
                  </a:xfrm>
                  <a:custGeom>
                    <a:avLst/>
                    <a:gdLst/>
                    <a:ahLst/>
                    <a:cxnLst>
                      <a:cxn ang="0">
                        <a:pos x="447" y="7"/>
                      </a:cxn>
                      <a:cxn ang="0">
                        <a:pos x="570" y="31"/>
                      </a:cxn>
                      <a:cxn ang="0">
                        <a:pos x="581" y="77"/>
                      </a:cxn>
                      <a:cxn ang="0">
                        <a:pos x="570" y="127"/>
                      </a:cxn>
                      <a:cxn ang="0">
                        <a:pos x="485" y="283"/>
                      </a:cxn>
                      <a:cxn ang="0">
                        <a:pos x="419" y="408"/>
                      </a:cxn>
                      <a:cxn ang="0">
                        <a:pos x="355" y="514"/>
                      </a:cxn>
                      <a:cxn ang="0">
                        <a:pos x="248" y="499"/>
                      </a:cxn>
                      <a:cxn ang="0">
                        <a:pos x="72" y="461"/>
                      </a:cxn>
                      <a:cxn ang="0">
                        <a:pos x="0" y="411"/>
                      </a:cxn>
                      <a:cxn ang="0">
                        <a:pos x="26" y="410"/>
                      </a:cxn>
                      <a:cxn ang="0">
                        <a:pos x="88" y="446"/>
                      </a:cxn>
                      <a:cxn ang="0">
                        <a:pos x="184" y="464"/>
                      </a:cxn>
                      <a:cxn ang="0">
                        <a:pos x="295" y="488"/>
                      </a:cxn>
                      <a:cxn ang="0">
                        <a:pos x="328" y="481"/>
                      </a:cxn>
                      <a:cxn ang="0">
                        <a:pos x="238" y="433"/>
                      </a:cxn>
                      <a:cxn ang="0">
                        <a:pos x="119" y="399"/>
                      </a:cxn>
                      <a:cxn ang="0">
                        <a:pos x="39" y="392"/>
                      </a:cxn>
                      <a:cxn ang="0">
                        <a:pos x="8" y="384"/>
                      </a:cxn>
                      <a:cxn ang="0">
                        <a:pos x="31" y="372"/>
                      </a:cxn>
                      <a:cxn ang="0">
                        <a:pos x="119" y="381"/>
                      </a:cxn>
                      <a:cxn ang="0">
                        <a:pos x="215" y="410"/>
                      </a:cxn>
                      <a:cxn ang="0">
                        <a:pos x="310" y="442"/>
                      </a:cxn>
                      <a:cxn ang="0">
                        <a:pos x="348" y="452"/>
                      </a:cxn>
                      <a:cxn ang="0">
                        <a:pos x="401" y="375"/>
                      </a:cxn>
                      <a:cxn ang="0">
                        <a:pos x="470" y="254"/>
                      </a:cxn>
                      <a:cxn ang="0">
                        <a:pos x="528" y="127"/>
                      </a:cxn>
                      <a:cxn ang="0">
                        <a:pos x="554" y="54"/>
                      </a:cxn>
                      <a:cxn ang="0">
                        <a:pos x="534" y="33"/>
                      </a:cxn>
                      <a:cxn ang="0">
                        <a:pos x="443" y="20"/>
                      </a:cxn>
                      <a:cxn ang="0">
                        <a:pos x="303" y="15"/>
                      </a:cxn>
                      <a:cxn ang="0">
                        <a:pos x="257" y="0"/>
                      </a:cxn>
                    </a:cxnLst>
                    <a:rect l="0" t="0" r="r" b="b"/>
                    <a:pathLst>
                      <a:path w="581" h="519">
                        <a:moveTo>
                          <a:pt x="257" y="0"/>
                        </a:moveTo>
                        <a:lnTo>
                          <a:pt x="447" y="7"/>
                        </a:lnTo>
                        <a:lnTo>
                          <a:pt x="538" y="18"/>
                        </a:lnTo>
                        <a:lnTo>
                          <a:pt x="570" y="31"/>
                        </a:lnTo>
                        <a:lnTo>
                          <a:pt x="578" y="45"/>
                        </a:lnTo>
                        <a:lnTo>
                          <a:pt x="581" y="77"/>
                        </a:lnTo>
                        <a:lnTo>
                          <a:pt x="578" y="107"/>
                        </a:lnTo>
                        <a:lnTo>
                          <a:pt x="570" y="127"/>
                        </a:lnTo>
                        <a:lnTo>
                          <a:pt x="524" y="207"/>
                        </a:lnTo>
                        <a:lnTo>
                          <a:pt x="485" y="283"/>
                        </a:lnTo>
                        <a:lnTo>
                          <a:pt x="454" y="337"/>
                        </a:lnTo>
                        <a:lnTo>
                          <a:pt x="419" y="408"/>
                        </a:lnTo>
                        <a:lnTo>
                          <a:pt x="382" y="472"/>
                        </a:lnTo>
                        <a:lnTo>
                          <a:pt x="355" y="514"/>
                        </a:lnTo>
                        <a:lnTo>
                          <a:pt x="335" y="519"/>
                        </a:lnTo>
                        <a:lnTo>
                          <a:pt x="248" y="499"/>
                        </a:lnTo>
                        <a:lnTo>
                          <a:pt x="156" y="475"/>
                        </a:lnTo>
                        <a:lnTo>
                          <a:pt x="72" y="461"/>
                        </a:lnTo>
                        <a:lnTo>
                          <a:pt x="22" y="438"/>
                        </a:lnTo>
                        <a:lnTo>
                          <a:pt x="0" y="411"/>
                        </a:lnTo>
                        <a:lnTo>
                          <a:pt x="15" y="395"/>
                        </a:lnTo>
                        <a:lnTo>
                          <a:pt x="26" y="410"/>
                        </a:lnTo>
                        <a:lnTo>
                          <a:pt x="50" y="433"/>
                        </a:lnTo>
                        <a:lnTo>
                          <a:pt x="88" y="446"/>
                        </a:lnTo>
                        <a:lnTo>
                          <a:pt x="137" y="453"/>
                        </a:lnTo>
                        <a:lnTo>
                          <a:pt x="184" y="464"/>
                        </a:lnTo>
                        <a:lnTo>
                          <a:pt x="241" y="477"/>
                        </a:lnTo>
                        <a:lnTo>
                          <a:pt x="295" y="488"/>
                        </a:lnTo>
                        <a:lnTo>
                          <a:pt x="331" y="495"/>
                        </a:lnTo>
                        <a:lnTo>
                          <a:pt x="328" y="481"/>
                        </a:lnTo>
                        <a:lnTo>
                          <a:pt x="301" y="457"/>
                        </a:lnTo>
                        <a:lnTo>
                          <a:pt x="238" y="433"/>
                        </a:lnTo>
                        <a:lnTo>
                          <a:pt x="172" y="414"/>
                        </a:lnTo>
                        <a:lnTo>
                          <a:pt x="119" y="399"/>
                        </a:lnTo>
                        <a:lnTo>
                          <a:pt x="84" y="395"/>
                        </a:lnTo>
                        <a:lnTo>
                          <a:pt x="39" y="392"/>
                        </a:lnTo>
                        <a:lnTo>
                          <a:pt x="22" y="388"/>
                        </a:lnTo>
                        <a:lnTo>
                          <a:pt x="8" y="384"/>
                        </a:lnTo>
                        <a:lnTo>
                          <a:pt x="15" y="372"/>
                        </a:lnTo>
                        <a:lnTo>
                          <a:pt x="31" y="372"/>
                        </a:lnTo>
                        <a:lnTo>
                          <a:pt x="81" y="375"/>
                        </a:lnTo>
                        <a:lnTo>
                          <a:pt x="119" y="381"/>
                        </a:lnTo>
                        <a:lnTo>
                          <a:pt x="157" y="392"/>
                        </a:lnTo>
                        <a:lnTo>
                          <a:pt x="215" y="410"/>
                        </a:lnTo>
                        <a:lnTo>
                          <a:pt x="259" y="423"/>
                        </a:lnTo>
                        <a:lnTo>
                          <a:pt x="310" y="442"/>
                        </a:lnTo>
                        <a:lnTo>
                          <a:pt x="331" y="453"/>
                        </a:lnTo>
                        <a:lnTo>
                          <a:pt x="348" y="452"/>
                        </a:lnTo>
                        <a:lnTo>
                          <a:pt x="370" y="426"/>
                        </a:lnTo>
                        <a:lnTo>
                          <a:pt x="401" y="375"/>
                        </a:lnTo>
                        <a:lnTo>
                          <a:pt x="443" y="312"/>
                        </a:lnTo>
                        <a:lnTo>
                          <a:pt x="470" y="254"/>
                        </a:lnTo>
                        <a:lnTo>
                          <a:pt x="505" y="185"/>
                        </a:lnTo>
                        <a:lnTo>
                          <a:pt x="528" y="127"/>
                        </a:lnTo>
                        <a:lnTo>
                          <a:pt x="549" y="81"/>
                        </a:lnTo>
                        <a:lnTo>
                          <a:pt x="554" y="54"/>
                        </a:lnTo>
                        <a:lnTo>
                          <a:pt x="551" y="42"/>
                        </a:lnTo>
                        <a:lnTo>
                          <a:pt x="534" y="33"/>
                        </a:lnTo>
                        <a:lnTo>
                          <a:pt x="490" y="27"/>
                        </a:lnTo>
                        <a:lnTo>
                          <a:pt x="443" y="20"/>
                        </a:lnTo>
                        <a:lnTo>
                          <a:pt x="381" y="20"/>
                        </a:lnTo>
                        <a:lnTo>
                          <a:pt x="303" y="15"/>
                        </a:lnTo>
                        <a:lnTo>
                          <a:pt x="230" y="20"/>
                        </a:lnTo>
                        <a:lnTo>
                          <a:pt x="2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58" name="Freeform 34"/>
                  <p:cNvSpPr>
                    <a:spLocks/>
                  </p:cNvSpPr>
                  <p:nvPr/>
                </p:nvSpPr>
                <p:spPr bwMode="auto">
                  <a:xfrm>
                    <a:off x="3657601" y="6148387"/>
                    <a:ext cx="446088" cy="381000"/>
                  </a:xfrm>
                  <a:custGeom>
                    <a:avLst/>
                    <a:gdLst/>
                    <a:ahLst/>
                    <a:cxnLst>
                      <a:cxn ang="0">
                        <a:pos x="54" y="201"/>
                      </a:cxn>
                      <a:cxn ang="0">
                        <a:pos x="80" y="162"/>
                      </a:cxn>
                      <a:cxn ang="0">
                        <a:pos x="41" y="152"/>
                      </a:cxn>
                      <a:cxn ang="0">
                        <a:pos x="50" y="135"/>
                      </a:cxn>
                      <a:cxn ang="0">
                        <a:pos x="81" y="143"/>
                      </a:cxn>
                      <a:cxn ang="0">
                        <a:pos x="111" y="90"/>
                      </a:cxn>
                      <a:cxn ang="0">
                        <a:pos x="77" y="84"/>
                      </a:cxn>
                      <a:cxn ang="0">
                        <a:pos x="88" y="69"/>
                      </a:cxn>
                      <a:cxn ang="0">
                        <a:pos x="122" y="73"/>
                      </a:cxn>
                      <a:cxn ang="0">
                        <a:pos x="161" y="0"/>
                      </a:cxn>
                      <a:cxn ang="0">
                        <a:pos x="174" y="8"/>
                      </a:cxn>
                      <a:cxn ang="0">
                        <a:pos x="136" y="82"/>
                      </a:cxn>
                      <a:cxn ang="0">
                        <a:pos x="281" y="98"/>
                      </a:cxn>
                      <a:cxn ang="0">
                        <a:pos x="270" y="112"/>
                      </a:cxn>
                      <a:cxn ang="0">
                        <a:pos x="127" y="96"/>
                      </a:cxn>
                      <a:cxn ang="0">
                        <a:pos x="99" y="143"/>
                      </a:cxn>
                      <a:cxn ang="0">
                        <a:pos x="242" y="162"/>
                      </a:cxn>
                      <a:cxn ang="0">
                        <a:pos x="226" y="180"/>
                      </a:cxn>
                      <a:cxn ang="0">
                        <a:pos x="93" y="156"/>
                      </a:cxn>
                      <a:cxn ang="0">
                        <a:pos x="68" y="203"/>
                      </a:cxn>
                      <a:cxn ang="0">
                        <a:pos x="187" y="225"/>
                      </a:cxn>
                      <a:cxn ang="0">
                        <a:pos x="181" y="240"/>
                      </a:cxn>
                      <a:cxn ang="0">
                        <a:pos x="0" y="210"/>
                      </a:cxn>
                      <a:cxn ang="0">
                        <a:pos x="7" y="191"/>
                      </a:cxn>
                      <a:cxn ang="0">
                        <a:pos x="54" y="201"/>
                      </a:cxn>
                    </a:cxnLst>
                    <a:rect l="0" t="0" r="r" b="b"/>
                    <a:pathLst>
                      <a:path w="281" h="240">
                        <a:moveTo>
                          <a:pt x="54" y="201"/>
                        </a:moveTo>
                        <a:lnTo>
                          <a:pt x="80" y="162"/>
                        </a:lnTo>
                        <a:lnTo>
                          <a:pt x="41" y="152"/>
                        </a:lnTo>
                        <a:lnTo>
                          <a:pt x="50" y="135"/>
                        </a:lnTo>
                        <a:lnTo>
                          <a:pt x="81" y="143"/>
                        </a:lnTo>
                        <a:lnTo>
                          <a:pt x="111" y="90"/>
                        </a:lnTo>
                        <a:lnTo>
                          <a:pt x="77" y="84"/>
                        </a:lnTo>
                        <a:lnTo>
                          <a:pt x="88" y="69"/>
                        </a:lnTo>
                        <a:lnTo>
                          <a:pt x="122" y="73"/>
                        </a:lnTo>
                        <a:lnTo>
                          <a:pt x="161" y="0"/>
                        </a:lnTo>
                        <a:lnTo>
                          <a:pt x="174" y="8"/>
                        </a:lnTo>
                        <a:lnTo>
                          <a:pt x="136" y="82"/>
                        </a:lnTo>
                        <a:lnTo>
                          <a:pt x="281" y="98"/>
                        </a:lnTo>
                        <a:lnTo>
                          <a:pt x="270" y="112"/>
                        </a:lnTo>
                        <a:lnTo>
                          <a:pt x="127" y="96"/>
                        </a:lnTo>
                        <a:lnTo>
                          <a:pt x="99" y="143"/>
                        </a:lnTo>
                        <a:lnTo>
                          <a:pt x="242" y="162"/>
                        </a:lnTo>
                        <a:lnTo>
                          <a:pt x="226" y="180"/>
                        </a:lnTo>
                        <a:lnTo>
                          <a:pt x="93" y="156"/>
                        </a:lnTo>
                        <a:lnTo>
                          <a:pt x="68" y="203"/>
                        </a:lnTo>
                        <a:lnTo>
                          <a:pt x="187" y="225"/>
                        </a:lnTo>
                        <a:lnTo>
                          <a:pt x="181" y="240"/>
                        </a:lnTo>
                        <a:lnTo>
                          <a:pt x="0" y="210"/>
                        </a:lnTo>
                        <a:lnTo>
                          <a:pt x="7" y="191"/>
                        </a:lnTo>
                        <a:lnTo>
                          <a:pt x="54" y="20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59" name="Freeform 35"/>
                  <p:cNvSpPr>
                    <a:spLocks/>
                  </p:cNvSpPr>
                  <p:nvPr/>
                </p:nvSpPr>
                <p:spPr bwMode="auto">
                  <a:xfrm>
                    <a:off x="3778251" y="6162674"/>
                    <a:ext cx="238125" cy="439738"/>
                  </a:xfrm>
                  <a:custGeom>
                    <a:avLst/>
                    <a:gdLst/>
                    <a:ahLst/>
                    <a:cxnLst>
                      <a:cxn ang="0">
                        <a:pos x="0" y="261"/>
                      </a:cxn>
                      <a:cxn ang="0">
                        <a:pos x="96" y="64"/>
                      </a:cxn>
                      <a:cxn ang="0">
                        <a:pos x="136" y="0"/>
                      </a:cxn>
                      <a:cxn ang="0">
                        <a:pos x="150" y="2"/>
                      </a:cxn>
                      <a:cxn ang="0">
                        <a:pos x="90" y="116"/>
                      </a:cxn>
                      <a:cxn ang="0">
                        <a:pos x="49" y="192"/>
                      </a:cxn>
                      <a:cxn ang="0">
                        <a:pos x="12" y="277"/>
                      </a:cxn>
                      <a:cxn ang="0">
                        <a:pos x="0" y="261"/>
                      </a:cxn>
                    </a:cxnLst>
                    <a:rect l="0" t="0" r="r" b="b"/>
                    <a:pathLst>
                      <a:path w="150" h="277">
                        <a:moveTo>
                          <a:pt x="0" y="261"/>
                        </a:moveTo>
                        <a:lnTo>
                          <a:pt x="96" y="64"/>
                        </a:lnTo>
                        <a:lnTo>
                          <a:pt x="136" y="0"/>
                        </a:lnTo>
                        <a:lnTo>
                          <a:pt x="150" y="2"/>
                        </a:lnTo>
                        <a:lnTo>
                          <a:pt x="90" y="116"/>
                        </a:lnTo>
                        <a:lnTo>
                          <a:pt x="49" y="192"/>
                        </a:lnTo>
                        <a:lnTo>
                          <a:pt x="12" y="277"/>
                        </a:lnTo>
                        <a:lnTo>
                          <a:pt x="0" y="26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60" name="Freeform 36"/>
                  <p:cNvSpPr>
                    <a:spLocks/>
                  </p:cNvSpPr>
                  <p:nvPr/>
                </p:nvSpPr>
                <p:spPr bwMode="auto">
                  <a:xfrm>
                    <a:off x="3867151" y="6215062"/>
                    <a:ext cx="211138" cy="381000"/>
                  </a:xfrm>
                  <a:custGeom>
                    <a:avLst/>
                    <a:gdLst/>
                    <a:ahLst/>
                    <a:cxnLst>
                      <a:cxn ang="0">
                        <a:pos x="12" y="213"/>
                      </a:cxn>
                      <a:cxn ang="0">
                        <a:pos x="61" y="116"/>
                      </a:cxn>
                      <a:cxn ang="0">
                        <a:pos x="117" y="0"/>
                      </a:cxn>
                      <a:cxn ang="0">
                        <a:pos x="133" y="8"/>
                      </a:cxn>
                      <a:cxn ang="0">
                        <a:pos x="97" y="73"/>
                      </a:cxn>
                      <a:cxn ang="0">
                        <a:pos x="61" y="151"/>
                      </a:cxn>
                      <a:cxn ang="0">
                        <a:pos x="16" y="238"/>
                      </a:cxn>
                      <a:cxn ang="0">
                        <a:pos x="0" y="240"/>
                      </a:cxn>
                      <a:cxn ang="0">
                        <a:pos x="12" y="213"/>
                      </a:cxn>
                    </a:cxnLst>
                    <a:rect l="0" t="0" r="r" b="b"/>
                    <a:pathLst>
                      <a:path w="133" h="240">
                        <a:moveTo>
                          <a:pt x="12" y="213"/>
                        </a:moveTo>
                        <a:lnTo>
                          <a:pt x="61" y="116"/>
                        </a:lnTo>
                        <a:lnTo>
                          <a:pt x="117" y="0"/>
                        </a:lnTo>
                        <a:lnTo>
                          <a:pt x="133" y="8"/>
                        </a:lnTo>
                        <a:lnTo>
                          <a:pt x="97" y="73"/>
                        </a:lnTo>
                        <a:lnTo>
                          <a:pt x="61" y="151"/>
                        </a:lnTo>
                        <a:lnTo>
                          <a:pt x="16" y="238"/>
                        </a:lnTo>
                        <a:lnTo>
                          <a:pt x="0" y="240"/>
                        </a:lnTo>
                        <a:lnTo>
                          <a:pt x="12" y="2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61" name="Freeform 37"/>
                  <p:cNvSpPr>
                    <a:spLocks/>
                  </p:cNvSpPr>
                  <p:nvPr/>
                </p:nvSpPr>
                <p:spPr bwMode="auto">
                  <a:xfrm>
                    <a:off x="3024188" y="5553074"/>
                    <a:ext cx="815975" cy="1154113"/>
                  </a:xfrm>
                  <a:custGeom>
                    <a:avLst/>
                    <a:gdLst/>
                    <a:ahLst/>
                    <a:cxnLst>
                      <a:cxn ang="0">
                        <a:pos x="494" y="259"/>
                      </a:cxn>
                      <a:cxn ang="0">
                        <a:pos x="411" y="126"/>
                      </a:cxn>
                      <a:cxn ang="0">
                        <a:pos x="330" y="36"/>
                      </a:cxn>
                      <a:cxn ang="0">
                        <a:pos x="276" y="0"/>
                      </a:cxn>
                      <a:cxn ang="0">
                        <a:pos x="206" y="84"/>
                      </a:cxn>
                      <a:cxn ang="0">
                        <a:pos x="115" y="235"/>
                      </a:cxn>
                      <a:cxn ang="0">
                        <a:pos x="18" y="336"/>
                      </a:cxn>
                      <a:cxn ang="0">
                        <a:pos x="2" y="390"/>
                      </a:cxn>
                      <a:cxn ang="0">
                        <a:pos x="41" y="466"/>
                      </a:cxn>
                      <a:cxn ang="0">
                        <a:pos x="171" y="627"/>
                      </a:cxn>
                      <a:cxn ang="0">
                        <a:pos x="229" y="711"/>
                      </a:cxn>
                      <a:cxn ang="0">
                        <a:pos x="269" y="727"/>
                      </a:cxn>
                      <a:cxn ang="0">
                        <a:pos x="273" y="703"/>
                      </a:cxn>
                      <a:cxn ang="0">
                        <a:pos x="207" y="662"/>
                      </a:cxn>
                      <a:cxn ang="0">
                        <a:pos x="118" y="536"/>
                      </a:cxn>
                      <a:cxn ang="0">
                        <a:pos x="45" y="452"/>
                      </a:cxn>
                      <a:cxn ang="0">
                        <a:pos x="23" y="368"/>
                      </a:cxn>
                      <a:cxn ang="0">
                        <a:pos x="161" y="532"/>
                      </a:cxn>
                      <a:cxn ang="0">
                        <a:pos x="256" y="674"/>
                      </a:cxn>
                      <a:cxn ang="0">
                        <a:pos x="280" y="703"/>
                      </a:cxn>
                      <a:cxn ang="0">
                        <a:pos x="311" y="647"/>
                      </a:cxn>
                      <a:cxn ang="0">
                        <a:pos x="417" y="439"/>
                      </a:cxn>
                      <a:cxn ang="0">
                        <a:pos x="476" y="339"/>
                      </a:cxn>
                      <a:cxn ang="0">
                        <a:pos x="438" y="381"/>
                      </a:cxn>
                      <a:cxn ang="0">
                        <a:pos x="365" y="508"/>
                      </a:cxn>
                      <a:cxn ang="0">
                        <a:pos x="279" y="657"/>
                      </a:cxn>
                      <a:cxn ang="0">
                        <a:pos x="238" y="612"/>
                      </a:cxn>
                      <a:cxn ang="0">
                        <a:pos x="137" y="483"/>
                      </a:cxn>
                      <a:cxn ang="0">
                        <a:pos x="56" y="387"/>
                      </a:cxn>
                      <a:cxn ang="0">
                        <a:pos x="46" y="332"/>
                      </a:cxn>
                      <a:cxn ang="0">
                        <a:pos x="118" y="255"/>
                      </a:cxn>
                      <a:cxn ang="0">
                        <a:pos x="173" y="161"/>
                      </a:cxn>
                      <a:cxn ang="0">
                        <a:pos x="231" y="71"/>
                      </a:cxn>
                      <a:cxn ang="0">
                        <a:pos x="275" y="20"/>
                      </a:cxn>
                      <a:cxn ang="0">
                        <a:pos x="309" y="39"/>
                      </a:cxn>
                      <a:cxn ang="0">
                        <a:pos x="396" y="130"/>
                      </a:cxn>
                      <a:cxn ang="0">
                        <a:pos x="463" y="235"/>
                      </a:cxn>
                      <a:cxn ang="0">
                        <a:pos x="495" y="326"/>
                      </a:cxn>
                    </a:cxnLst>
                    <a:rect l="0" t="0" r="r" b="b"/>
                    <a:pathLst>
                      <a:path w="514" h="727">
                        <a:moveTo>
                          <a:pt x="514" y="313"/>
                        </a:moveTo>
                        <a:lnTo>
                          <a:pt x="494" y="259"/>
                        </a:lnTo>
                        <a:lnTo>
                          <a:pt x="460" y="195"/>
                        </a:lnTo>
                        <a:lnTo>
                          <a:pt x="411" y="126"/>
                        </a:lnTo>
                        <a:lnTo>
                          <a:pt x="365" y="75"/>
                        </a:lnTo>
                        <a:lnTo>
                          <a:pt x="330" y="36"/>
                        </a:lnTo>
                        <a:lnTo>
                          <a:pt x="294" y="2"/>
                        </a:lnTo>
                        <a:lnTo>
                          <a:pt x="276" y="0"/>
                        </a:lnTo>
                        <a:lnTo>
                          <a:pt x="260" y="8"/>
                        </a:lnTo>
                        <a:lnTo>
                          <a:pt x="206" y="84"/>
                        </a:lnTo>
                        <a:lnTo>
                          <a:pt x="153" y="170"/>
                        </a:lnTo>
                        <a:lnTo>
                          <a:pt x="115" y="235"/>
                        </a:lnTo>
                        <a:lnTo>
                          <a:pt x="69" y="294"/>
                        </a:lnTo>
                        <a:lnTo>
                          <a:pt x="18" y="336"/>
                        </a:lnTo>
                        <a:lnTo>
                          <a:pt x="14" y="348"/>
                        </a:lnTo>
                        <a:lnTo>
                          <a:pt x="2" y="390"/>
                        </a:lnTo>
                        <a:lnTo>
                          <a:pt x="0" y="412"/>
                        </a:lnTo>
                        <a:lnTo>
                          <a:pt x="41" y="466"/>
                        </a:lnTo>
                        <a:lnTo>
                          <a:pt x="104" y="543"/>
                        </a:lnTo>
                        <a:lnTo>
                          <a:pt x="171" y="627"/>
                        </a:lnTo>
                        <a:lnTo>
                          <a:pt x="202" y="674"/>
                        </a:lnTo>
                        <a:lnTo>
                          <a:pt x="229" y="711"/>
                        </a:lnTo>
                        <a:lnTo>
                          <a:pt x="252" y="722"/>
                        </a:lnTo>
                        <a:lnTo>
                          <a:pt x="269" y="727"/>
                        </a:lnTo>
                        <a:lnTo>
                          <a:pt x="280" y="723"/>
                        </a:lnTo>
                        <a:lnTo>
                          <a:pt x="273" y="703"/>
                        </a:lnTo>
                        <a:lnTo>
                          <a:pt x="240" y="696"/>
                        </a:lnTo>
                        <a:lnTo>
                          <a:pt x="207" y="662"/>
                        </a:lnTo>
                        <a:lnTo>
                          <a:pt x="173" y="601"/>
                        </a:lnTo>
                        <a:lnTo>
                          <a:pt x="118" y="536"/>
                        </a:lnTo>
                        <a:lnTo>
                          <a:pt x="80" y="489"/>
                        </a:lnTo>
                        <a:lnTo>
                          <a:pt x="45" y="452"/>
                        </a:lnTo>
                        <a:lnTo>
                          <a:pt x="11" y="405"/>
                        </a:lnTo>
                        <a:lnTo>
                          <a:pt x="23" y="368"/>
                        </a:lnTo>
                        <a:lnTo>
                          <a:pt x="92" y="452"/>
                        </a:lnTo>
                        <a:lnTo>
                          <a:pt x="161" y="532"/>
                        </a:lnTo>
                        <a:lnTo>
                          <a:pt x="229" y="624"/>
                        </a:lnTo>
                        <a:lnTo>
                          <a:pt x="256" y="674"/>
                        </a:lnTo>
                        <a:lnTo>
                          <a:pt x="261" y="696"/>
                        </a:lnTo>
                        <a:lnTo>
                          <a:pt x="280" y="703"/>
                        </a:lnTo>
                        <a:lnTo>
                          <a:pt x="298" y="687"/>
                        </a:lnTo>
                        <a:lnTo>
                          <a:pt x="311" y="647"/>
                        </a:lnTo>
                        <a:lnTo>
                          <a:pt x="365" y="540"/>
                        </a:lnTo>
                        <a:lnTo>
                          <a:pt x="417" y="439"/>
                        </a:lnTo>
                        <a:lnTo>
                          <a:pt x="460" y="364"/>
                        </a:lnTo>
                        <a:lnTo>
                          <a:pt x="476" y="339"/>
                        </a:lnTo>
                        <a:lnTo>
                          <a:pt x="480" y="318"/>
                        </a:lnTo>
                        <a:lnTo>
                          <a:pt x="438" y="381"/>
                        </a:lnTo>
                        <a:lnTo>
                          <a:pt x="394" y="452"/>
                        </a:lnTo>
                        <a:lnTo>
                          <a:pt x="365" y="508"/>
                        </a:lnTo>
                        <a:lnTo>
                          <a:pt x="321" y="589"/>
                        </a:lnTo>
                        <a:lnTo>
                          <a:pt x="279" y="657"/>
                        </a:lnTo>
                        <a:lnTo>
                          <a:pt x="264" y="653"/>
                        </a:lnTo>
                        <a:lnTo>
                          <a:pt x="238" y="612"/>
                        </a:lnTo>
                        <a:lnTo>
                          <a:pt x="188" y="543"/>
                        </a:lnTo>
                        <a:lnTo>
                          <a:pt x="137" y="483"/>
                        </a:lnTo>
                        <a:lnTo>
                          <a:pt x="100" y="432"/>
                        </a:lnTo>
                        <a:lnTo>
                          <a:pt x="56" y="387"/>
                        </a:lnTo>
                        <a:lnTo>
                          <a:pt x="33" y="348"/>
                        </a:lnTo>
                        <a:lnTo>
                          <a:pt x="46" y="332"/>
                        </a:lnTo>
                        <a:lnTo>
                          <a:pt x="84" y="295"/>
                        </a:lnTo>
                        <a:lnTo>
                          <a:pt x="118" y="255"/>
                        </a:lnTo>
                        <a:lnTo>
                          <a:pt x="149" y="211"/>
                        </a:lnTo>
                        <a:lnTo>
                          <a:pt x="173" y="161"/>
                        </a:lnTo>
                        <a:lnTo>
                          <a:pt x="202" y="117"/>
                        </a:lnTo>
                        <a:lnTo>
                          <a:pt x="231" y="71"/>
                        </a:lnTo>
                        <a:lnTo>
                          <a:pt x="261" y="31"/>
                        </a:lnTo>
                        <a:lnTo>
                          <a:pt x="275" y="20"/>
                        </a:lnTo>
                        <a:lnTo>
                          <a:pt x="284" y="20"/>
                        </a:lnTo>
                        <a:lnTo>
                          <a:pt x="309" y="39"/>
                        </a:lnTo>
                        <a:lnTo>
                          <a:pt x="348" y="77"/>
                        </a:lnTo>
                        <a:lnTo>
                          <a:pt x="396" y="130"/>
                        </a:lnTo>
                        <a:lnTo>
                          <a:pt x="433" y="184"/>
                        </a:lnTo>
                        <a:lnTo>
                          <a:pt x="463" y="235"/>
                        </a:lnTo>
                        <a:lnTo>
                          <a:pt x="487" y="283"/>
                        </a:lnTo>
                        <a:lnTo>
                          <a:pt x="495" y="326"/>
                        </a:lnTo>
                        <a:lnTo>
                          <a:pt x="514" y="3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62" name="Freeform 38"/>
                  <p:cNvSpPr>
                    <a:spLocks/>
                  </p:cNvSpPr>
                  <p:nvPr/>
                </p:nvSpPr>
                <p:spPr bwMode="auto">
                  <a:xfrm>
                    <a:off x="3203576" y="5676899"/>
                    <a:ext cx="498475" cy="438150"/>
                  </a:xfrm>
                  <a:custGeom>
                    <a:avLst/>
                    <a:gdLst/>
                    <a:ahLst/>
                    <a:cxnLst>
                      <a:cxn ang="0">
                        <a:pos x="0" y="265"/>
                      </a:cxn>
                      <a:cxn ang="0">
                        <a:pos x="57" y="183"/>
                      </a:cxn>
                      <a:cxn ang="0">
                        <a:pos x="104" y="111"/>
                      </a:cxn>
                      <a:cxn ang="0">
                        <a:pos x="136" y="48"/>
                      </a:cxn>
                      <a:cxn ang="0">
                        <a:pos x="167" y="3"/>
                      </a:cxn>
                      <a:cxn ang="0">
                        <a:pos x="185" y="0"/>
                      </a:cxn>
                      <a:cxn ang="0">
                        <a:pos x="201" y="11"/>
                      </a:cxn>
                      <a:cxn ang="0">
                        <a:pos x="233" y="60"/>
                      </a:cxn>
                      <a:cxn ang="0">
                        <a:pos x="282" y="123"/>
                      </a:cxn>
                      <a:cxn ang="0">
                        <a:pos x="309" y="172"/>
                      </a:cxn>
                      <a:cxn ang="0">
                        <a:pos x="314" y="218"/>
                      </a:cxn>
                      <a:cxn ang="0">
                        <a:pos x="298" y="192"/>
                      </a:cxn>
                      <a:cxn ang="0">
                        <a:pos x="280" y="153"/>
                      </a:cxn>
                      <a:cxn ang="0">
                        <a:pos x="244" y="96"/>
                      </a:cxn>
                      <a:cxn ang="0">
                        <a:pos x="208" y="57"/>
                      </a:cxn>
                      <a:cxn ang="0">
                        <a:pos x="179" y="23"/>
                      </a:cxn>
                      <a:cxn ang="0">
                        <a:pos x="166" y="34"/>
                      </a:cxn>
                      <a:cxn ang="0">
                        <a:pos x="143" y="84"/>
                      </a:cxn>
                      <a:cxn ang="0">
                        <a:pos x="104" y="138"/>
                      </a:cxn>
                      <a:cxn ang="0">
                        <a:pos x="55" y="210"/>
                      </a:cxn>
                      <a:cxn ang="0">
                        <a:pos x="15" y="276"/>
                      </a:cxn>
                      <a:cxn ang="0">
                        <a:pos x="0" y="265"/>
                      </a:cxn>
                    </a:cxnLst>
                    <a:rect l="0" t="0" r="r" b="b"/>
                    <a:pathLst>
                      <a:path w="314" h="276">
                        <a:moveTo>
                          <a:pt x="0" y="265"/>
                        </a:moveTo>
                        <a:lnTo>
                          <a:pt x="57" y="183"/>
                        </a:lnTo>
                        <a:lnTo>
                          <a:pt x="104" y="111"/>
                        </a:lnTo>
                        <a:lnTo>
                          <a:pt x="136" y="48"/>
                        </a:lnTo>
                        <a:lnTo>
                          <a:pt x="167" y="3"/>
                        </a:lnTo>
                        <a:lnTo>
                          <a:pt x="185" y="0"/>
                        </a:lnTo>
                        <a:lnTo>
                          <a:pt x="201" y="11"/>
                        </a:lnTo>
                        <a:lnTo>
                          <a:pt x="233" y="60"/>
                        </a:lnTo>
                        <a:lnTo>
                          <a:pt x="282" y="123"/>
                        </a:lnTo>
                        <a:lnTo>
                          <a:pt x="309" y="172"/>
                        </a:lnTo>
                        <a:lnTo>
                          <a:pt x="314" y="218"/>
                        </a:lnTo>
                        <a:lnTo>
                          <a:pt x="298" y="192"/>
                        </a:lnTo>
                        <a:lnTo>
                          <a:pt x="280" y="153"/>
                        </a:lnTo>
                        <a:lnTo>
                          <a:pt x="244" y="96"/>
                        </a:lnTo>
                        <a:lnTo>
                          <a:pt x="208" y="57"/>
                        </a:lnTo>
                        <a:lnTo>
                          <a:pt x="179" y="23"/>
                        </a:lnTo>
                        <a:lnTo>
                          <a:pt x="166" y="34"/>
                        </a:lnTo>
                        <a:lnTo>
                          <a:pt x="143" y="84"/>
                        </a:lnTo>
                        <a:lnTo>
                          <a:pt x="104" y="138"/>
                        </a:lnTo>
                        <a:lnTo>
                          <a:pt x="55" y="210"/>
                        </a:lnTo>
                        <a:lnTo>
                          <a:pt x="15" y="276"/>
                        </a:lnTo>
                        <a:lnTo>
                          <a:pt x="0" y="2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63" name="Freeform 39"/>
                  <p:cNvSpPr>
                    <a:spLocks/>
                  </p:cNvSpPr>
                  <p:nvPr/>
                </p:nvSpPr>
                <p:spPr bwMode="auto">
                  <a:xfrm>
                    <a:off x="3203576" y="5961062"/>
                    <a:ext cx="508000" cy="425450"/>
                  </a:xfrm>
                  <a:custGeom>
                    <a:avLst/>
                    <a:gdLst/>
                    <a:ahLst/>
                    <a:cxnLst>
                      <a:cxn ang="0">
                        <a:pos x="0" y="87"/>
                      </a:cxn>
                      <a:cxn ang="0">
                        <a:pos x="43" y="133"/>
                      </a:cxn>
                      <a:cxn ang="0">
                        <a:pos x="88" y="205"/>
                      </a:cxn>
                      <a:cxn ang="0">
                        <a:pos x="135" y="257"/>
                      </a:cxn>
                      <a:cxn ang="0">
                        <a:pos x="144" y="268"/>
                      </a:cxn>
                      <a:cxn ang="0">
                        <a:pos x="158" y="261"/>
                      </a:cxn>
                      <a:cxn ang="0">
                        <a:pos x="183" y="232"/>
                      </a:cxn>
                      <a:cxn ang="0">
                        <a:pos x="220" y="176"/>
                      </a:cxn>
                      <a:cxn ang="0">
                        <a:pos x="250" y="116"/>
                      </a:cxn>
                      <a:cxn ang="0">
                        <a:pos x="286" y="66"/>
                      </a:cxn>
                      <a:cxn ang="0">
                        <a:pos x="317" y="31"/>
                      </a:cxn>
                      <a:cxn ang="0">
                        <a:pos x="320" y="19"/>
                      </a:cxn>
                      <a:cxn ang="0">
                        <a:pos x="314" y="4"/>
                      </a:cxn>
                      <a:cxn ang="0">
                        <a:pos x="301" y="0"/>
                      </a:cxn>
                      <a:cxn ang="0">
                        <a:pos x="286" y="36"/>
                      </a:cxn>
                      <a:cxn ang="0">
                        <a:pos x="259" y="87"/>
                      </a:cxn>
                      <a:cxn ang="0">
                        <a:pos x="223" y="133"/>
                      </a:cxn>
                      <a:cxn ang="0">
                        <a:pos x="205" y="168"/>
                      </a:cxn>
                      <a:cxn ang="0">
                        <a:pos x="178" y="214"/>
                      </a:cxn>
                      <a:cxn ang="0">
                        <a:pos x="146" y="244"/>
                      </a:cxn>
                      <a:cxn ang="0">
                        <a:pos x="121" y="225"/>
                      </a:cxn>
                      <a:cxn ang="0">
                        <a:pos x="90" y="180"/>
                      </a:cxn>
                      <a:cxn ang="0">
                        <a:pos x="59" y="132"/>
                      </a:cxn>
                      <a:cxn ang="0">
                        <a:pos x="34" y="89"/>
                      </a:cxn>
                      <a:cxn ang="0">
                        <a:pos x="12" y="73"/>
                      </a:cxn>
                      <a:cxn ang="0">
                        <a:pos x="0" y="87"/>
                      </a:cxn>
                    </a:cxnLst>
                    <a:rect l="0" t="0" r="r" b="b"/>
                    <a:pathLst>
                      <a:path w="320" h="268">
                        <a:moveTo>
                          <a:pt x="0" y="87"/>
                        </a:moveTo>
                        <a:lnTo>
                          <a:pt x="43" y="133"/>
                        </a:lnTo>
                        <a:lnTo>
                          <a:pt x="88" y="205"/>
                        </a:lnTo>
                        <a:lnTo>
                          <a:pt x="135" y="257"/>
                        </a:lnTo>
                        <a:lnTo>
                          <a:pt x="144" y="268"/>
                        </a:lnTo>
                        <a:lnTo>
                          <a:pt x="158" y="261"/>
                        </a:lnTo>
                        <a:lnTo>
                          <a:pt x="183" y="232"/>
                        </a:lnTo>
                        <a:lnTo>
                          <a:pt x="220" y="176"/>
                        </a:lnTo>
                        <a:lnTo>
                          <a:pt x="250" y="116"/>
                        </a:lnTo>
                        <a:lnTo>
                          <a:pt x="286" y="66"/>
                        </a:lnTo>
                        <a:lnTo>
                          <a:pt x="317" y="31"/>
                        </a:lnTo>
                        <a:lnTo>
                          <a:pt x="320" y="19"/>
                        </a:lnTo>
                        <a:lnTo>
                          <a:pt x="314" y="4"/>
                        </a:lnTo>
                        <a:lnTo>
                          <a:pt x="301" y="0"/>
                        </a:lnTo>
                        <a:lnTo>
                          <a:pt x="286" y="36"/>
                        </a:lnTo>
                        <a:lnTo>
                          <a:pt x="259" y="87"/>
                        </a:lnTo>
                        <a:lnTo>
                          <a:pt x="223" y="133"/>
                        </a:lnTo>
                        <a:lnTo>
                          <a:pt x="205" y="168"/>
                        </a:lnTo>
                        <a:lnTo>
                          <a:pt x="178" y="214"/>
                        </a:lnTo>
                        <a:lnTo>
                          <a:pt x="146" y="244"/>
                        </a:lnTo>
                        <a:lnTo>
                          <a:pt x="121" y="225"/>
                        </a:lnTo>
                        <a:lnTo>
                          <a:pt x="90" y="180"/>
                        </a:lnTo>
                        <a:lnTo>
                          <a:pt x="59" y="132"/>
                        </a:lnTo>
                        <a:lnTo>
                          <a:pt x="34" y="89"/>
                        </a:lnTo>
                        <a:lnTo>
                          <a:pt x="12" y="73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47" name="Gruppe 46"/>
                <p:cNvGrpSpPr/>
                <p:nvPr/>
              </p:nvGrpSpPr>
              <p:grpSpPr>
                <a:xfrm>
                  <a:off x="8189233" y="2967492"/>
                  <a:ext cx="611187" cy="849312"/>
                  <a:chOff x="7478033" y="2923949"/>
                  <a:chExt cx="611187" cy="849312"/>
                </a:xfrm>
              </p:grpSpPr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auto">
                  <a:xfrm>
                    <a:off x="7725683" y="2923949"/>
                    <a:ext cx="230188" cy="214312"/>
                  </a:xfrm>
                  <a:custGeom>
                    <a:avLst/>
                    <a:gdLst/>
                    <a:ahLst/>
                    <a:cxnLst>
                      <a:cxn ang="0">
                        <a:pos x="44" y="81"/>
                      </a:cxn>
                      <a:cxn ang="0">
                        <a:pos x="45" y="61"/>
                      </a:cxn>
                      <a:cxn ang="0">
                        <a:pos x="47" y="46"/>
                      </a:cxn>
                      <a:cxn ang="0">
                        <a:pos x="54" y="31"/>
                      </a:cxn>
                      <a:cxn ang="0">
                        <a:pos x="62" y="18"/>
                      </a:cxn>
                      <a:cxn ang="0">
                        <a:pos x="73" y="8"/>
                      </a:cxn>
                      <a:cxn ang="0">
                        <a:pos x="87" y="0"/>
                      </a:cxn>
                      <a:cxn ang="0">
                        <a:pos x="99" y="0"/>
                      </a:cxn>
                      <a:cxn ang="0">
                        <a:pos x="113" y="3"/>
                      </a:cxn>
                      <a:cxn ang="0">
                        <a:pos x="122" y="12"/>
                      </a:cxn>
                      <a:cxn ang="0">
                        <a:pos x="124" y="15"/>
                      </a:cxn>
                      <a:cxn ang="0">
                        <a:pos x="135" y="29"/>
                      </a:cxn>
                      <a:cxn ang="0">
                        <a:pos x="141" y="41"/>
                      </a:cxn>
                      <a:cxn ang="0">
                        <a:pos x="144" y="54"/>
                      </a:cxn>
                      <a:cxn ang="0">
                        <a:pos x="144" y="66"/>
                      </a:cxn>
                      <a:cxn ang="0">
                        <a:pos x="145" y="79"/>
                      </a:cxn>
                      <a:cxn ang="0">
                        <a:pos x="142" y="91"/>
                      </a:cxn>
                      <a:cxn ang="0">
                        <a:pos x="137" y="103"/>
                      </a:cxn>
                      <a:cxn ang="0">
                        <a:pos x="129" y="115"/>
                      </a:cxn>
                      <a:cxn ang="0">
                        <a:pos x="121" y="124"/>
                      </a:cxn>
                      <a:cxn ang="0">
                        <a:pos x="111" y="131"/>
                      </a:cxn>
                      <a:cxn ang="0">
                        <a:pos x="98" y="135"/>
                      </a:cxn>
                      <a:cxn ang="0">
                        <a:pos x="90" y="133"/>
                      </a:cxn>
                      <a:cxn ang="0">
                        <a:pos x="77" y="128"/>
                      </a:cxn>
                      <a:cxn ang="0">
                        <a:pos x="69" y="121"/>
                      </a:cxn>
                      <a:cxn ang="0">
                        <a:pos x="60" y="113"/>
                      </a:cxn>
                      <a:cxn ang="0">
                        <a:pos x="55" y="105"/>
                      </a:cxn>
                      <a:cxn ang="0">
                        <a:pos x="36" y="117"/>
                      </a:cxn>
                      <a:cxn ang="0">
                        <a:pos x="20" y="129"/>
                      </a:cxn>
                      <a:cxn ang="0">
                        <a:pos x="11" y="131"/>
                      </a:cxn>
                      <a:cxn ang="0">
                        <a:pos x="5" y="125"/>
                      </a:cxn>
                      <a:cxn ang="0">
                        <a:pos x="0" y="118"/>
                      </a:cxn>
                      <a:cxn ang="0">
                        <a:pos x="2" y="111"/>
                      </a:cxn>
                      <a:cxn ang="0">
                        <a:pos x="8" y="105"/>
                      </a:cxn>
                      <a:cxn ang="0">
                        <a:pos x="24" y="95"/>
                      </a:cxn>
                      <a:cxn ang="0">
                        <a:pos x="35" y="90"/>
                      </a:cxn>
                      <a:cxn ang="0">
                        <a:pos x="44" y="81"/>
                      </a:cxn>
                    </a:cxnLst>
                    <a:rect l="0" t="0" r="r" b="b"/>
                    <a:pathLst>
                      <a:path w="145" h="135">
                        <a:moveTo>
                          <a:pt x="44" y="81"/>
                        </a:moveTo>
                        <a:lnTo>
                          <a:pt x="45" y="61"/>
                        </a:lnTo>
                        <a:lnTo>
                          <a:pt x="47" y="46"/>
                        </a:lnTo>
                        <a:lnTo>
                          <a:pt x="54" y="31"/>
                        </a:lnTo>
                        <a:lnTo>
                          <a:pt x="62" y="18"/>
                        </a:lnTo>
                        <a:lnTo>
                          <a:pt x="73" y="8"/>
                        </a:lnTo>
                        <a:lnTo>
                          <a:pt x="87" y="0"/>
                        </a:lnTo>
                        <a:lnTo>
                          <a:pt x="99" y="0"/>
                        </a:lnTo>
                        <a:lnTo>
                          <a:pt x="113" y="3"/>
                        </a:lnTo>
                        <a:lnTo>
                          <a:pt x="122" y="12"/>
                        </a:lnTo>
                        <a:lnTo>
                          <a:pt x="124" y="15"/>
                        </a:lnTo>
                        <a:lnTo>
                          <a:pt x="135" y="29"/>
                        </a:lnTo>
                        <a:lnTo>
                          <a:pt x="141" y="41"/>
                        </a:lnTo>
                        <a:lnTo>
                          <a:pt x="144" y="54"/>
                        </a:lnTo>
                        <a:lnTo>
                          <a:pt x="144" y="66"/>
                        </a:lnTo>
                        <a:lnTo>
                          <a:pt x="145" y="79"/>
                        </a:lnTo>
                        <a:lnTo>
                          <a:pt x="142" y="91"/>
                        </a:lnTo>
                        <a:lnTo>
                          <a:pt x="137" y="103"/>
                        </a:lnTo>
                        <a:lnTo>
                          <a:pt x="129" y="115"/>
                        </a:lnTo>
                        <a:lnTo>
                          <a:pt x="121" y="124"/>
                        </a:lnTo>
                        <a:lnTo>
                          <a:pt x="111" y="131"/>
                        </a:lnTo>
                        <a:lnTo>
                          <a:pt x="98" y="135"/>
                        </a:lnTo>
                        <a:lnTo>
                          <a:pt x="90" y="133"/>
                        </a:lnTo>
                        <a:lnTo>
                          <a:pt x="77" y="128"/>
                        </a:lnTo>
                        <a:lnTo>
                          <a:pt x="69" y="121"/>
                        </a:lnTo>
                        <a:lnTo>
                          <a:pt x="60" y="113"/>
                        </a:lnTo>
                        <a:lnTo>
                          <a:pt x="55" y="105"/>
                        </a:lnTo>
                        <a:lnTo>
                          <a:pt x="36" y="117"/>
                        </a:lnTo>
                        <a:lnTo>
                          <a:pt x="20" y="129"/>
                        </a:lnTo>
                        <a:lnTo>
                          <a:pt x="11" y="131"/>
                        </a:lnTo>
                        <a:lnTo>
                          <a:pt x="5" y="125"/>
                        </a:lnTo>
                        <a:lnTo>
                          <a:pt x="0" y="118"/>
                        </a:lnTo>
                        <a:lnTo>
                          <a:pt x="2" y="111"/>
                        </a:lnTo>
                        <a:lnTo>
                          <a:pt x="8" y="105"/>
                        </a:lnTo>
                        <a:lnTo>
                          <a:pt x="24" y="95"/>
                        </a:lnTo>
                        <a:lnTo>
                          <a:pt x="35" y="90"/>
                        </a:lnTo>
                        <a:lnTo>
                          <a:pt x="44" y="8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32" name="Freeform 8"/>
                  <p:cNvSpPr>
                    <a:spLocks/>
                  </p:cNvSpPr>
                  <p:nvPr/>
                </p:nvSpPr>
                <p:spPr bwMode="auto">
                  <a:xfrm>
                    <a:off x="7836808" y="3149374"/>
                    <a:ext cx="190500" cy="312737"/>
                  </a:xfrm>
                  <a:custGeom>
                    <a:avLst/>
                    <a:gdLst/>
                    <a:ahLst/>
                    <a:cxnLst>
                      <a:cxn ang="0">
                        <a:pos x="76" y="20"/>
                      </a:cxn>
                      <a:cxn ang="0">
                        <a:pos x="64" y="9"/>
                      </a:cxn>
                      <a:cxn ang="0">
                        <a:pos x="51" y="3"/>
                      </a:cxn>
                      <a:cxn ang="0">
                        <a:pos x="38" y="0"/>
                      </a:cxn>
                      <a:cxn ang="0">
                        <a:pos x="24" y="1"/>
                      </a:cxn>
                      <a:cxn ang="0">
                        <a:pos x="12" y="6"/>
                      </a:cxn>
                      <a:cxn ang="0">
                        <a:pos x="6" y="16"/>
                      </a:cxn>
                      <a:cxn ang="0">
                        <a:pos x="2" y="26"/>
                      </a:cxn>
                      <a:cxn ang="0">
                        <a:pos x="0" y="41"/>
                      </a:cxn>
                      <a:cxn ang="0">
                        <a:pos x="2" y="53"/>
                      </a:cxn>
                      <a:cxn ang="0">
                        <a:pos x="6" y="65"/>
                      </a:cxn>
                      <a:cxn ang="0">
                        <a:pos x="12" y="77"/>
                      </a:cxn>
                      <a:cxn ang="0">
                        <a:pos x="20" y="89"/>
                      </a:cxn>
                      <a:cxn ang="0">
                        <a:pos x="25" y="96"/>
                      </a:cxn>
                      <a:cxn ang="0">
                        <a:pos x="27" y="105"/>
                      </a:cxn>
                      <a:cxn ang="0">
                        <a:pos x="27" y="116"/>
                      </a:cxn>
                      <a:cxn ang="0">
                        <a:pos x="21" y="125"/>
                      </a:cxn>
                      <a:cxn ang="0">
                        <a:pos x="15" y="136"/>
                      </a:cxn>
                      <a:cxn ang="0">
                        <a:pos x="9" y="148"/>
                      </a:cxn>
                      <a:cxn ang="0">
                        <a:pos x="10" y="162"/>
                      </a:cxn>
                      <a:cxn ang="0">
                        <a:pos x="14" y="177"/>
                      </a:cxn>
                      <a:cxn ang="0">
                        <a:pos x="21" y="186"/>
                      </a:cxn>
                      <a:cxn ang="0">
                        <a:pos x="28" y="190"/>
                      </a:cxn>
                      <a:cxn ang="0">
                        <a:pos x="41" y="195"/>
                      </a:cxn>
                      <a:cxn ang="0">
                        <a:pos x="53" y="197"/>
                      </a:cxn>
                      <a:cxn ang="0">
                        <a:pos x="71" y="196"/>
                      </a:cxn>
                      <a:cxn ang="0">
                        <a:pos x="82" y="194"/>
                      </a:cxn>
                      <a:cxn ang="0">
                        <a:pos x="94" y="190"/>
                      </a:cxn>
                      <a:cxn ang="0">
                        <a:pos x="102" y="184"/>
                      </a:cxn>
                      <a:cxn ang="0">
                        <a:pos x="110" y="174"/>
                      </a:cxn>
                      <a:cxn ang="0">
                        <a:pos x="116" y="160"/>
                      </a:cxn>
                      <a:cxn ang="0">
                        <a:pos x="118" y="143"/>
                      </a:cxn>
                      <a:cxn ang="0">
                        <a:pos x="120" y="127"/>
                      </a:cxn>
                      <a:cxn ang="0">
                        <a:pos x="118" y="107"/>
                      </a:cxn>
                      <a:cxn ang="0">
                        <a:pos x="113" y="89"/>
                      </a:cxn>
                      <a:cxn ang="0">
                        <a:pos x="108" y="71"/>
                      </a:cxn>
                      <a:cxn ang="0">
                        <a:pos x="103" y="56"/>
                      </a:cxn>
                      <a:cxn ang="0">
                        <a:pos x="94" y="43"/>
                      </a:cxn>
                      <a:cxn ang="0">
                        <a:pos x="88" y="35"/>
                      </a:cxn>
                      <a:cxn ang="0">
                        <a:pos x="82" y="26"/>
                      </a:cxn>
                      <a:cxn ang="0">
                        <a:pos x="76" y="20"/>
                      </a:cxn>
                    </a:cxnLst>
                    <a:rect l="0" t="0" r="r" b="b"/>
                    <a:pathLst>
                      <a:path w="120" h="197">
                        <a:moveTo>
                          <a:pt x="76" y="20"/>
                        </a:moveTo>
                        <a:lnTo>
                          <a:pt x="64" y="9"/>
                        </a:lnTo>
                        <a:lnTo>
                          <a:pt x="51" y="3"/>
                        </a:lnTo>
                        <a:lnTo>
                          <a:pt x="38" y="0"/>
                        </a:lnTo>
                        <a:lnTo>
                          <a:pt x="24" y="1"/>
                        </a:lnTo>
                        <a:lnTo>
                          <a:pt x="12" y="6"/>
                        </a:lnTo>
                        <a:lnTo>
                          <a:pt x="6" y="16"/>
                        </a:lnTo>
                        <a:lnTo>
                          <a:pt x="2" y="26"/>
                        </a:lnTo>
                        <a:lnTo>
                          <a:pt x="0" y="41"/>
                        </a:lnTo>
                        <a:lnTo>
                          <a:pt x="2" y="53"/>
                        </a:lnTo>
                        <a:lnTo>
                          <a:pt x="6" y="65"/>
                        </a:lnTo>
                        <a:lnTo>
                          <a:pt x="12" y="77"/>
                        </a:lnTo>
                        <a:lnTo>
                          <a:pt x="20" y="89"/>
                        </a:lnTo>
                        <a:lnTo>
                          <a:pt x="25" y="96"/>
                        </a:lnTo>
                        <a:lnTo>
                          <a:pt x="27" y="105"/>
                        </a:lnTo>
                        <a:lnTo>
                          <a:pt x="27" y="116"/>
                        </a:lnTo>
                        <a:lnTo>
                          <a:pt x="21" y="125"/>
                        </a:lnTo>
                        <a:lnTo>
                          <a:pt x="15" y="136"/>
                        </a:lnTo>
                        <a:lnTo>
                          <a:pt x="9" y="148"/>
                        </a:lnTo>
                        <a:lnTo>
                          <a:pt x="10" y="162"/>
                        </a:lnTo>
                        <a:lnTo>
                          <a:pt x="14" y="177"/>
                        </a:lnTo>
                        <a:lnTo>
                          <a:pt x="21" y="186"/>
                        </a:lnTo>
                        <a:lnTo>
                          <a:pt x="28" y="190"/>
                        </a:lnTo>
                        <a:lnTo>
                          <a:pt x="41" y="195"/>
                        </a:lnTo>
                        <a:lnTo>
                          <a:pt x="53" y="197"/>
                        </a:lnTo>
                        <a:lnTo>
                          <a:pt x="71" y="196"/>
                        </a:lnTo>
                        <a:lnTo>
                          <a:pt x="82" y="194"/>
                        </a:lnTo>
                        <a:lnTo>
                          <a:pt x="94" y="190"/>
                        </a:lnTo>
                        <a:lnTo>
                          <a:pt x="102" y="184"/>
                        </a:lnTo>
                        <a:lnTo>
                          <a:pt x="110" y="174"/>
                        </a:lnTo>
                        <a:lnTo>
                          <a:pt x="116" y="160"/>
                        </a:lnTo>
                        <a:lnTo>
                          <a:pt x="118" y="143"/>
                        </a:lnTo>
                        <a:lnTo>
                          <a:pt x="120" y="127"/>
                        </a:lnTo>
                        <a:lnTo>
                          <a:pt x="118" y="107"/>
                        </a:lnTo>
                        <a:lnTo>
                          <a:pt x="113" y="89"/>
                        </a:lnTo>
                        <a:lnTo>
                          <a:pt x="108" y="71"/>
                        </a:lnTo>
                        <a:lnTo>
                          <a:pt x="103" y="56"/>
                        </a:lnTo>
                        <a:lnTo>
                          <a:pt x="94" y="43"/>
                        </a:lnTo>
                        <a:lnTo>
                          <a:pt x="88" y="35"/>
                        </a:lnTo>
                        <a:lnTo>
                          <a:pt x="82" y="26"/>
                        </a:lnTo>
                        <a:lnTo>
                          <a:pt x="76" y="2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34" name="Freeform 10"/>
                  <p:cNvSpPr>
                    <a:spLocks/>
                  </p:cNvSpPr>
                  <p:nvPr/>
                </p:nvSpPr>
                <p:spPr bwMode="auto">
                  <a:xfrm>
                    <a:off x="7478033" y="3204934"/>
                    <a:ext cx="409575" cy="211137"/>
                  </a:xfrm>
                  <a:custGeom>
                    <a:avLst/>
                    <a:gdLst/>
                    <a:ahLst/>
                    <a:cxnLst>
                      <a:cxn ang="0">
                        <a:pos x="227" y="18"/>
                      </a:cxn>
                      <a:cxn ang="0">
                        <a:pos x="198" y="46"/>
                      </a:cxn>
                      <a:cxn ang="0">
                        <a:pos x="158" y="62"/>
                      </a:cxn>
                      <a:cxn ang="0">
                        <a:pos x="116" y="68"/>
                      </a:cxn>
                      <a:cxn ang="0">
                        <a:pos x="78" y="68"/>
                      </a:cxn>
                      <a:cxn ang="0">
                        <a:pos x="58" y="59"/>
                      </a:cxn>
                      <a:cxn ang="0">
                        <a:pos x="51" y="38"/>
                      </a:cxn>
                      <a:cxn ang="0">
                        <a:pos x="40" y="30"/>
                      </a:cxn>
                      <a:cxn ang="0">
                        <a:pos x="28" y="39"/>
                      </a:cxn>
                      <a:cxn ang="0">
                        <a:pos x="32" y="54"/>
                      </a:cxn>
                      <a:cxn ang="0">
                        <a:pos x="46" y="71"/>
                      </a:cxn>
                      <a:cxn ang="0">
                        <a:pos x="37" y="82"/>
                      </a:cxn>
                      <a:cxn ang="0">
                        <a:pos x="15" y="79"/>
                      </a:cxn>
                      <a:cxn ang="0">
                        <a:pos x="1" y="83"/>
                      </a:cxn>
                      <a:cxn ang="0">
                        <a:pos x="0" y="97"/>
                      </a:cxn>
                      <a:cxn ang="0">
                        <a:pos x="18" y="101"/>
                      </a:cxn>
                      <a:cxn ang="0">
                        <a:pos x="36" y="95"/>
                      </a:cxn>
                      <a:cxn ang="0">
                        <a:pos x="50" y="95"/>
                      </a:cxn>
                      <a:cxn ang="0">
                        <a:pos x="35" y="105"/>
                      </a:cxn>
                      <a:cxn ang="0">
                        <a:pos x="13" y="113"/>
                      </a:cxn>
                      <a:cxn ang="0">
                        <a:pos x="11" y="125"/>
                      </a:cxn>
                      <a:cxn ang="0">
                        <a:pos x="26" y="133"/>
                      </a:cxn>
                      <a:cxn ang="0">
                        <a:pos x="45" y="120"/>
                      </a:cxn>
                      <a:cxn ang="0">
                        <a:pos x="62" y="100"/>
                      </a:cxn>
                      <a:cxn ang="0">
                        <a:pos x="83" y="87"/>
                      </a:cxn>
                      <a:cxn ang="0">
                        <a:pos x="119" y="89"/>
                      </a:cxn>
                      <a:cxn ang="0">
                        <a:pos x="156" y="88"/>
                      </a:cxn>
                      <a:cxn ang="0">
                        <a:pos x="192" y="77"/>
                      </a:cxn>
                      <a:cxn ang="0">
                        <a:pos x="224" y="59"/>
                      </a:cxn>
                      <a:cxn ang="0">
                        <a:pos x="246" y="45"/>
                      </a:cxn>
                      <a:cxn ang="0">
                        <a:pos x="258" y="18"/>
                      </a:cxn>
                      <a:cxn ang="0">
                        <a:pos x="249" y="0"/>
                      </a:cxn>
                    </a:cxnLst>
                    <a:rect l="0" t="0" r="r" b="b"/>
                    <a:pathLst>
                      <a:path w="258" h="133">
                        <a:moveTo>
                          <a:pt x="239" y="0"/>
                        </a:moveTo>
                        <a:lnTo>
                          <a:pt x="227" y="18"/>
                        </a:lnTo>
                        <a:lnTo>
                          <a:pt x="215" y="33"/>
                        </a:lnTo>
                        <a:lnTo>
                          <a:pt x="198" y="46"/>
                        </a:lnTo>
                        <a:lnTo>
                          <a:pt x="180" y="54"/>
                        </a:lnTo>
                        <a:lnTo>
                          <a:pt x="158" y="62"/>
                        </a:lnTo>
                        <a:lnTo>
                          <a:pt x="139" y="66"/>
                        </a:lnTo>
                        <a:lnTo>
                          <a:pt x="116" y="68"/>
                        </a:lnTo>
                        <a:lnTo>
                          <a:pt x="95" y="71"/>
                        </a:lnTo>
                        <a:lnTo>
                          <a:pt x="78" y="68"/>
                        </a:lnTo>
                        <a:lnTo>
                          <a:pt x="66" y="66"/>
                        </a:lnTo>
                        <a:lnTo>
                          <a:pt x="58" y="59"/>
                        </a:lnTo>
                        <a:lnTo>
                          <a:pt x="54" y="46"/>
                        </a:lnTo>
                        <a:lnTo>
                          <a:pt x="51" y="38"/>
                        </a:lnTo>
                        <a:lnTo>
                          <a:pt x="46" y="33"/>
                        </a:lnTo>
                        <a:lnTo>
                          <a:pt x="40" y="30"/>
                        </a:lnTo>
                        <a:lnTo>
                          <a:pt x="32" y="33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32" y="54"/>
                        </a:lnTo>
                        <a:lnTo>
                          <a:pt x="40" y="64"/>
                        </a:lnTo>
                        <a:lnTo>
                          <a:pt x="46" y="71"/>
                        </a:lnTo>
                        <a:lnTo>
                          <a:pt x="46" y="80"/>
                        </a:lnTo>
                        <a:lnTo>
                          <a:pt x="37" y="82"/>
                        </a:lnTo>
                        <a:lnTo>
                          <a:pt x="26" y="81"/>
                        </a:lnTo>
                        <a:lnTo>
                          <a:pt x="15" y="79"/>
                        </a:lnTo>
                        <a:lnTo>
                          <a:pt x="7" y="79"/>
                        </a:lnTo>
                        <a:lnTo>
                          <a:pt x="1" y="83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100"/>
                        </a:lnTo>
                        <a:lnTo>
                          <a:pt x="18" y="101"/>
                        </a:lnTo>
                        <a:lnTo>
                          <a:pt x="28" y="98"/>
                        </a:lnTo>
                        <a:lnTo>
                          <a:pt x="36" y="95"/>
                        </a:lnTo>
                        <a:lnTo>
                          <a:pt x="42" y="92"/>
                        </a:lnTo>
                        <a:lnTo>
                          <a:pt x="50" y="95"/>
                        </a:lnTo>
                        <a:lnTo>
                          <a:pt x="44" y="100"/>
                        </a:lnTo>
                        <a:lnTo>
                          <a:pt x="35" y="105"/>
                        </a:lnTo>
                        <a:lnTo>
                          <a:pt x="21" y="111"/>
                        </a:lnTo>
                        <a:lnTo>
                          <a:pt x="13" y="113"/>
                        </a:lnTo>
                        <a:lnTo>
                          <a:pt x="8" y="119"/>
                        </a:lnTo>
                        <a:lnTo>
                          <a:pt x="11" y="125"/>
                        </a:lnTo>
                        <a:lnTo>
                          <a:pt x="17" y="131"/>
                        </a:lnTo>
                        <a:lnTo>
                          <a:pt x="26" y="133"/>
                        </a:lnTo>
                        <a:lnTo>
                          <a:pt x="38" y="130"/>
                        </a:lnTo>
                        <a:lnTo>
                          <a:pt x="45" y="120"/>
                        </a:lnTo>
                        <a:lnTo>
                          <a:pt x="54" y="110"/>
                        </a:lnTo>
                        <a:lnTo>
                          <a:pt x="62" y="100"/>
                        </a:lnTo>
                        <a:lnTo>
                          <a:pt x="70" y="90"/>
                        </a:lnTo>
                        <a:lnTo>
                          <a:pt x="83" y="87"/>
                        </a:lnTo>
                        <a:lnTo>
                          <a:pt x="99" y="88"/>
                        </a:lnTo>
                        <a:lnTo>
                          <a:pt x="119" y="89"/>
                        </a:lnTo>
                        <a:lnTo>
                          <a:pt x="135" y="89"/>
                        </a:lnTo>
                        <a:lnTo>
                          <a:pt x="156" y="88"/>
                        </a:lnTo>
                        <a:lnTo>
                          <a:pt x="177" y="83"/>
                        </a:lnTo>
                        <a:lnTo>
                          <a:pt x="192" y="77"/>
                        </a:lnTo>
                        <a:lnTo>
                          <a:pt x="211" y="68"/>
                        </a:lnTo>
                        <a:lnTo>
                          <a:pt x="224" y="59"/>
                        </a:lnTo>
                        <a:lnTo>
                          <a:pt x="236" y="51"/>
                        </a:lnTo>
                        <a:lnTo>
                          <a:pt x="246" y="45"/>
                        </a:lnTo>
                        <a:lnTo>
                          <a:pt x="255" y="33"/>
                        </a:lnTo>
                        <a:lnTo>
                          <a:pt x="258" y="18"/>
                        </a:lnTo>
                        <a:lnTo>
                          <a:pt x="254" y="6"/>
                        </a:lnTo>
                        <a:lnTo>
                          <a:pt x="249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35" name="Freeform 11"/>
                  <p:cNvSpPr>
                    <a:spLocks/>
                  </p:cNvSpPr>
                  <p:nvPr/>
                </p:nvSpPr>
                <p:spPr bwMode="auto">
                  <a:xfrm>
                    <a:off x="7725683" y="3382736"/>
                    <a:ext cx="198438" cy="360362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95" y="5"/>
                      </a:cxn>
                      <a:cxn ang="0">
                        <a:pos x="88" y="15"/>
                      </a:cxn>
                      <a:cxn ang="0">
                        <a:pos x="73" y="33"/>
                      </a:cxn>
                      <a:cxn ang="0">
                        <a:pos x="64" y="51"/>
                      </a:cxn>
                      <a:cxn ang="0">
                        <a:pos x="58" y="65"/>
                      </a:cxn>
                      <a:cxn ang="0">
                        <a:pos x="53" y="81"/>
                      </a:cxn>
                      <a:cxn ang="0">
                        <a:pos x="54" y="93"/>
                      </a:cxn>
                      <a:cxn ang="0">
                        <a:pos x="56" y="107"/>
                      </a:cxn>
                      <a:cxn ang="0">
                        <a:pos x="62" y="125"/>
                      </a:cxn>
                      <a:cxn ang="0">
                        <a:pos x="69" y="141"/>
                      </a:cxn>
                      <a:cxn ang="0">
                        <a:pos x="77" y="157"/>
                      </a:cxn>
                      <a:cxn ang="0">
                        <a:pos x="80" y="166"/>
                      </a:cxn>
                      <a:cxn ang="0">
                        <a:pos x="82" y="177"/>
                      </a:cxn>
                      <a:cxn ang="0">
                        <a:pos x="80" y="183"/>
                      </a:cxn>
                      <a:cxn ang="0">
                        <a:pos x="77" y="188"/>
                      </a:cxn>
                      <a:cxn ang="0">
                        <a:pos x="66" y="192"/>
                      </a:cxn>
                      <a:cxn ang="0">
                        <a:pos x="49" y="194"/>
                      </a:cxn>
                      <a:cxn ang="0">
                        <a:pos x="25" y="195"/>
                      </a:cxn>
                      <a:cxn ang="0">
                        <a:pos x="6" y="197"/>
                      </a:cxn>
                      <a:cxn ang="0">
                        <a:pos x="0" y="202"/>
                      </a:cxn>
                      <a:cxn ang="0">
                        <a:pos x="1" y="210"/>
                      </a:cxn>
                      <a:cxn ang="0">
                        <a:pos x="6" y="218"/>
                      </a:cxn>
                      <a:cxn ang="0">
                        <a:pos x="22" y="227"/>
                      </a:cxn>
                      <a:cxn ang="0">
                        <a:pos x="30" y="224"/>
                      </a:cxn>
                      <a:cxn ang="0">
                        <a:pos x="41" y="218"/>
                      </a:cxn>
                      <a:cxn ang="0">
                        <a:pos x="58" y="213"/>
                      </a:cxn>
                      <a:cxn ang="0">
                        <a:pos x="75" y="210"/>
                      </a:cxn>
                      <a:cxn ang="0">
                        <a:pos x="88" y="210"/>
                      </a:cxn>
                      <a:cxn ang="0">
                        <a:pos x="98" y="213"/>
                      </a:cxn>
                      <a:cxn ang="0">
                        <a:pos x="109" y="210"/>
                      </a:cxn>
                      <a:cxn ang="0">
                        <a:pos x="114" y="200"/>
                      </a:cxn>
                      <a:cxn ang="0">
                        <a:pos x="114" y="190"/>
                      </a:cxn>
                      <a:cxn ang="0">
                        <a:pos x="108" y="182"/>
                      </a:cxn>
                      <a:cxn ang="0">
                        <a:pos x="103" y="171"/>
                      </a:cxn>
                      <a:cxn ang="0">
                        <a:pos x="95" y="153"/>
                      </a:cxn>
                      <a:cxn ang="0">
                        <a:pos x="90" y="135"/>
                      </a:cxn>
                      <a:cxn ang="0">
                        <a:pos x="88" y="122"/>
                      </a:cxn>
                      <a:cxn ang="0">
                        <a:pos x="85" y="107"/>
                      </a:cxn>
                      <a:cxn ang="0">
                        <a:pos x="82" y="92"/>
                      </a:cxn>
                      <a:cxn ang="0">
                        <a:pos x="86" y="79"/>
                      </a:cxn>
                      <a:cxn ang="0">
                        <a:pos x="93" y="72"/>
                      </a:cxn>
                      <a:cxn ang="0">
                        <a:pos x="105" y="61"/>
                      </a:cxn>
                      <a:cxn ang="0">
                        <a:pos x="115" y="51"/>
                      </a:cxn>
                      <a:cxn ang="0">
                        <a:pos x="121" y="40"/>
                      </a:cxn>
                      <a:cxn ang="0">
                        <a:pos x="125" y="27"/>
                      </a:cxn>
                      <a:cxn ang="0">
                        <a:pos x="125" y="12"/>
                      </a:cxn>
                      <a:cxn ang="0">
                        <a:pos x="120" y="4"/>
                      </a:cxn>
                      <a:cxn ang="0">
                        <a:pos x="114" y="0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125" h="227">
                        <a:moveTo>
                          <a:pt x="107" y="0"/>
                        </a:moveTo>
                        <a:lnTo>
                          <a:pt x="95" y="5"/>
                        </a:lnTo>
                        <a:lnTo>
                          <a:pt x="88" y="15"/>
                        </a:lnTo>
                        <a:lnTo>
                          <a:pt x="73" y="33"/>
                        </a:lnTo>
                        <a:lnTo>
                          <a:pt x="64" y="51"/>
                        </a:lnTo>
                        <a:lnTo>
                          <a:pt x="58" y="65"/>
                        </a:lnTo>
                        <a:lnTo>
                          <a:pt x="53" y="81"/>
                        </a:lnTo>
                        <a:lnTo>
                          <a:pt x="54" y="93"/>
                        </a:lnTo>
                        <a:lnTo>
                          <a:pt x="56" y="107"/>
                        </a:lnTo>
                        <a:lnTo>
                          <a:pt x="62" y="125"/>
                        </a:lnTo>
                        <a:lnTo>
                          <a:pt x="69" y="141"/>
                        </a:lnTo>
                        <a:lnTo>
                          <a:pt x="77" y="157"/>
                        </a:lnTo>
                        <a:lnTo>
                          <a:pt x="80" y="166"/>
                        </a:lnTo>
                        <a:lnTo>
                          <a:pt x="82" y="177"/>
                        </a:lnTo>
                        <a:lnTo>
                          <a:pt x="80" y="183"/>
                        </a:lnTo>
                        <a:lnTo>
                          <a:pt x="77" y="188"/>
                        </a:lnTo>
                        <a:lnTo>
                          <a:pt x="66" y="192"/>
                        </a:lnTo>
                        <a:lnTo>
                          <a:pt x="49" y="194"/>
                        </a:lnTo>
                        <a:lnTo>
                          <a:pt x="25" y="195"/>
                        </a:lnTo>
                        <a:lnTo>
                          <a:pt x="6" y="197"/>
                        </a:lnTo>
                        <a:lnTo>
                          <a:pt x="0" y="202"/>
                        </a:lnTo>
                        <a:lnTo>
                          <a:pt x="1" y="210"/>
                        </a:lnTo>
                        <a:lnTo>
                          <a:pt x="6" y="218"/>
                        </a:lnTo>
                        <a:lnTo>
                          <a:pt x="22" y="227"/>
                        </a:lnTo>
                        <a:lnTo>
                          <a:pt x="30" y="224"/>
                        </a:lnTo>
                        <a:lnTo>
                          <a:pt x="41" y="218"/>
                        </a:lnTo>
                        <a:lnTo>
                          <a:pt x="58" y="213"/>
                        </a:lnTo>
                        <a:lnTo>
                          <a:pt x="75" y="210"/>
                        </a:lnTo>
                        <a:lnTo>
                          <a:pt x="88" y="210"/>
                        </a:lnTo>
                        <a:lnTo>
                          <a:pt x="98" y="213"/>
                        </a:lnTo>
                        <a:lnTo>
                          <a:pt x="109" y="210"/>
                        </a:lnTo>
                        <a:lnTo>
                          <a:pt x="114" y="200"/>
                        </a:lnTo>
                        <a:lnTo>
                          <a:pt x="114" y="190"/>
                        </a:lnTo>
                        <a:lnTo>
                          <a:pt x="108" y="182"/>
                        </a:lnTo>
                        <a:lnTo>
                          <a:pt x="103" y="171"/>
                        </a:lnTo>
                        <a:lnTo>
                          <a:pt x="95" y="153"/>
                        </a:lnTo>
                        <a:lnTo>
                          <a:pt x="90" y="135"/>
                        </a:lnTo>
                        <a:lnTo>
                          <a:pt x="88" y="122"/>
                        </a:lnTo>
                        <a:lnTo>
                          <a:pt x="85" y="107"/>
                        </a:lnTo>
                        <a:lnTo>
                          <a:pt x="82" y="92"/>
                        </a:lnTo>
                        <a:lnTo>
                          <a:pt x="86" y="79"/>
                        </a:lnTo>
                        <a:lnTo>
                          <a:pt x="93" y="72"/>
                        </a:lnTo>
                        <a:lnTo>
                          <a:pt x="105" y="61"/>
                        </a:lnTo>
                        <a:lnTo>
                          <a:pt x="115" y="51"/>
                        </a:lnTo>
                        <a:lnTo>
                          <a:pt x="121" y="40"/>
                        </a:lnTo>
                        <a:lnTo>
                          <a:pt x="125" y="27"/>
                        </a:lnTo>
                        <a:lnTo>
                          <a:pt x="125" y="12"/>
                        </a:lnTo>
                        <a:lnTo>
                          <a:pt x="120" y="4"/>
                        </a:lnTo>
                        <a:lnTo>
                          <a:pt x="114" y="0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auto">
                  <a:xfrm>
                    <a:off x="7952695" y="3377974"/>
                    <a:ext cx="136525" cy="395287"/>
                  </a:xfrm>
                  <a:custGeom>
                    <a:avLst/>
                    <a:gdLst/>
                    <a:ahLst/>
                    <a:cxnLst>
                      <a:cxn ang="0">
                        <a:pos x="33" y="5"/>
                      </a:cxn>
                      <a:cxn ang="0">
                        <a:pos x="46" y="23"/>
                      </a:cxn>
                      <a:cxn ang="0">
                        <a:pos x="57" y="41"/>
                      </a:cxn>
                      <a:cxn ang="0">
                        <a:pos x="64" y="58"/>
                      </a:cxn>
                      <a:cxn ang="0">
                        <a:pos x="68" y="77"/>
                      </a:cxn>
                      <a:cxn ang="0">
                        <a:pos x="68" y="94"/>
                      </a:cxn>
                      <a:cxn ang="0">
                        <a:pos x="64" y="110"/>
                      </a:cxn>
                      <a:cxn ang="0">
                        <a:pos x="60" y="125"/>
                      </a:cxn>
                      <a:cxn ang="0">
                        <a:pos x="53" y="139"/>
                      </a:cxn>
                      <a:cxn ang="0">
                        <a:pos x="43" y="156"/>
                      </a:cxn>
                      <a:cxn ang="0">
                        <a:pos x="37" y="166"/>
                      </a:cxn>
                      <a:cxn ang="0">
                        <a:pos x="34" y="177"/>
                      </a:cxn>
                      <a:cxn ang="0">
                        <a:pos x="37" y="188"/>
                      </a:cxn>
                      <a:cxn ang="0">
                        <a:pos x="42" y="196"/>
                      </a:cxn>
                      <a:cxn ang="0">
                        <a:pos x="56" y="207"/>
                      </a:cxn>
                      <a:cxn ang="0">
                        <a:pos x="74" y="218"/>
                      </a:cxn>
                      <a:cxn ang="0">
                        <a:pos x="84" y="226"/>
                      </a:cxn>
                      <a:cxn ang="0">
                        <a:pos x="86" y="234"/>
                      </a:cxn>
                      <a:cxn ang="0">
                        <a:pos x="82" y="244"/>
                      </a:cxn>
                      <a:cxn ang="0">
                        <a:pos x="63" y="249"/>
                      </a:cxn>
                      <a:cxn ang="0">
                        <a:pos x="53" y="248"/>
                      </a:cxn>
                      <a:cxn ang="0">
                        <a:pos x="46" y="244"/>
                      </a:cxn>
                      <a:cxn ang="0">
                        <a:pos x="43" y="236"/>
                      </a:cxn>
                      <a:cxn ang="0">
                        <a:pos x="34" y="221"/>
                      </a:cxn>
                      <a:cxn ang="0">
                        <a:pos x="25" y="211"/>
                      </a:cxn>
                      <a:cxn ang="0">
                        <a:pos x="14" y="205"/>
                      </a:cxn>
                      <a:cxn ang="0">
                        <a:pos x="6" y="203"/>
                      </a:cxn>
                      <a:cxn ang="0">
                        <a:pos x="4" y="192"/>
                      </a:cxn>
                      <a:cxn ang="0">
                        <a:pos x="8" y="180"/>
                      </a:cxn>
                      <a:cxn ang="0">
                        <a:pos x="17" y="166"/>
                      </a:cxn>
                      <a:cxn ang="0">
                        <a:pos x="25" y="153"/>
                      </a:cxn>
                      <a:cxn ang="0">
                        <a:pos x="34" y="123"/>
                      </a:cxn>
                      <a:cxn ang="0">
                        <a:pos x="37" y="107"/>
                      </a:cxn>
                      <a:cxn ang="0">
                        <a:pos x="37" y="94"/>
                      </a:cxn>
                      <a:cxn ang="0">
                        <a:pos x="37" y="79"/>
                      </a:cxn>
                      <a:cxn ang="0">
                        <a:pos x="33" y="63"/>
                      </a:cxn>
                      <a:cxn ang="0">
                        <a:pos x="25" y="54"/>
                      </a:cxn>
                      <a:cxn ang="0">
                        <a:pos x="19" y="48"/>
                      </a:cxn>
                      <a:cxn ang="0">
                        <a:pos x="9" y="38"/>
                      </a:cxn>
                      <a:cxn ang="0">
                        <a:pos x="1" y="28"/>
                      </a:cxn>
                      <a:cxn ang="0">
                        <a:pos x="0" y="17"/>
                      </a:cxn>
                      <a:cxn ang="0">
                        <a:pos x="1" y="6"/>
                      </a:cxn>
                      <a:cxn ang="0">
                        <a:pos x="10" y="0"/>
                      </a:cxn>
                      <a:cxn ang="0">
                        <a:pos x="23" y="0"/>
                      </a:cxn>
                      <a:cxn ang="0">
                        <a:pos x="33" y="5"/>
                      </a:cxn>
                    </a:cxnLst>
                    <a:rect l="0" t="0" r="r" b="b"/>
                    <a:pathLst>
                      <a:path w="86" h="249">
                        <a:moveTo>
                          <a:pt x="33" y="5"/>
                        </a:moveTo>
                        <a:lnTo>
                          <a:pt x="46" y="23"/>
                        </a:lnTo>
                        <a:lnTo>
                          <a:pt x="57" y="41"/>
                        </a:lnTo>
                        <a:lnTo>
                          <a:pt x="64" y="58"/>
                        </a:lnTo>
                        <a:lnTo>
                          <a:pt x="68" y="77"/>
                        </a:lnTo>
                        <a:lnTo>
                          <a:pt x="68" y="94"/>
                        </a:lnTo>
                        <a:lnTo>
                          <a:pt x="64" y="110"/>
                        </a:lnTo>
                        <a:lnTo>
                          <a:pt x="60" y="125"/>
                        </a:lnTo>
                        <a:lnTo>
                          <a:pt x="53" y="139"/>
                        </a:lnTo>
                        <a:lnTo>
                          <a:pt x="43" y="156"/>
                        </a:lnTo>
                        <a:lnTo>
                          <a:pt x="37" y="166"/>
                        </a:lnTo>
                        <a:lnTo>
                          <a:pt x="34" y="177"/>
                        </a:lnTo>
                        <a:lnTo>
                          <a:pt x="37" y="188"/>
                        </a:lnTo>
                        <a:lnTo>
                          <a:pt x="42" y="196"/>
                        </a:lnTo>
                        <a:lnTo>
                          <a:pt x="56" y="207"/>
                        </a:lnTo>
                        <a:lnTo>
                          <a:pt x="74" y="218"/>
                        </a:lnTo>
                        <a:lnTo>
                          <a:pt x="84" y="226"/>
                        </a:lnTo>
                        <a:lnTo>
                          <a:pt x="86" y="234"/>
                        </a:lnTo>
                        <a:lnTo>
                          <a:pt x="82" y="244"/>
                        </a:lnTo>
                        <a:lnTo>
                          <a:pt x="63" y="249"/>
                        </a:lnTo>
                        <a:lnTo>
                          <a:pt x="53" y="248"/>
                        </a:lnTo>
                        <a:lnTo>
                          <a:pt x="46" y="244"/>
                        </a:lnTo>
                        <a:lnTo>
                          <a:pt x="43" y="236"/>
                        </a:lnTo>
                        <a:lnTo>
                          <a:pt x="34" y="221"/>
                        </a:lnTo>
                        <a:lnTo>
                          <a:pt x="25" y="211"/>
                        </a:lnTo>
                        <a:lnTo>
                          <a:pt x="14" y="205"/>
                        </a:lnTo>
                        <a:lnTo>
                          <a:pt x="6" y="203"/>
                        </a:lnTo>
                        <a:lnTo>
                          <a:pt x="4" y="192"/>
                        </a:lnTo>
                        <a:lnTo>
                          <a:pt x="8" y="180"/>
                        </a:lnTo>
                        <a:lnTo>
                          <a:pt x="17" y="166"/>
                        </a:lnTo>
                        <a:lnTo>
                          <a:pt x="25" y="153"/>
                        </a:lnTo>
                        <a:lnTo>
                          <a:pt x="34" y="123"/>
                        </a:lnTo>
                        <a:lnTo>
                          <a:pt x="37" y="107"/>
                        </a:lnTo>
                        <a:lnTo>
                          <a:pt x="37" y="94"/>
                        </a:lnTo>
                        <a:lnTo>
                          <a:pt x="37" y="79"/>
                        </a:lnTo>
                        <a:lnTo>
                          <a:pt x="33" y="63"/>
                        </a:lnTo>
                        <a:lnTo>
                          <a:pt x="25" y="54"/>
                        </a:lnTo>
                        <a:lnTo>
                          <a:pt x="19" y="48"/>
                        </a:lnTo>
                        <a:lnTo>
                          <a:pt x="9" y="38"/>
                        </a:lnTo>
                        <a:lnTo>
                          <a:pt x="1" y="28"/>
                        </a:lnTo>
                        <a:lnTo>
                          <a:pt x="0" y="17"/>
                        </a:lnTo>
                        <a:lnTo>
                          <a:pt x="1" y="6"/>
                        </a:lnTo>
                        <a:lnTo>
                          <a:pt x="10" y="0"/>
                        </a:lnTo>
                        <a:lnTo>
                          <a:pt x="23" y="0"/>
                        </a:lnTo>
                        <a:lnTo>
                          <a:pt x="33" y="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60" name="Freeform 10"/>
                  <p:cNvSpPr>
                    <a:spLocks noChangeAspect="1"/>
                  </p:cNvSpPr>
                  <p:nvPr/>
                </p:nvSpPr>
                <p:spPr bwMode="auto">
                  <a:xfrm rot="20580000" flipV="1">
                    <a:off x="7478033" y="3123967"/>
                    <a:ext cx="409575" cy="211137"/>
                  </a:xfrm>
                  <a:custGeom>
                    <a:avLst/>
                    <a:gdLst/>
                    <a:ahLst/>
                    <a:cxnLst>
                      <a:cxn ang="0">
                        <a:pos x="227" y="18"/>
                      </a:cxn>
                      <a:cxn ang="0">
                        <a:pos x="198" y="46"/>
                      </a:cxn>
                      <a:cxn ang="0">
                        <a:pos x="158" y="62"/>
                      </a:cxn>
                      <a:cxn ang="0">
                        <a:pos x="116" y="68"/>
                      </a:cxn>
                      <a:cxn ang="0">
                        <a:pos x="78" y="68"/>
                      </a:cxn>
                      <a:cxn ang="0">
                        <a:pos x="58" y="59"/>
                      </a:cxn>
                      <a:cxn ang="0">
                        <a:pos x="51" y="38"/>
                      </a:cxn>
                      <a:cxn ang="0">
                        <a:pos x="40" y="30"/>
                      </a:cxn>
                      <a:cxn ang="0">
                        <a:pos x="28" y="39"/>
                      </a:cxn>
                      <a:cxn ang="0">
                        <a:pos x="32" y="54"/>
                      </a:cxn>
                      <a:cxn ang="0">
                        <a:pos x="46" y="71"/>
                      </a:cxn>
                      <a:cxn ang="0">
                        <a:pos x="37" y="82"/>
                      </a:cxn>
                      <a:cxn ang="0">
                        <a:pos x="15" y="79"/>
                      </a:cxn>
                      <a:cxn ang="0">
                        <a:pos x="1" y="83"/>
                      </a:cxn>
                      <a:cxn ang="0">
                        <a:pos x="0" y="97"/>
                      </a:cxn>
                      <a:cxn ang="0">
                        <a:pos x="18" y="101"/>
                      </a:cxn>
                      <a:cxn ang="0">
                        <a:pos x="36" y="95"/>
                      </a:cxn>
                      <a:cxn ang="0">
                        <a:pos x="50" y="95"/>
                      </a:cxn>
                      <a:cxn ang="0">
                        <a:pos x="35" y="105"/>
                      </a:cxn>
                      <a:cxn ang="0">
                        <a:pos x="13" y="113"/>
                      </a:cxn>
                      <a:cxn ang="0">
                        <a:pos x="11" y="125"/>
                      </a:cxn>
                      <a:cxn ang="0">
                        <a:pos x="26" y="133"/>
                      </a:cxn>
                      <a:cxn ang="0">
                        <a:pos x="45" y="120"/>
                      </a:cxn>
                      <a:cxn ang="0">
                        <a:pos x="62" y="100"/>
                      </a:cxn>
                      <a:cxn ang="0">
                        <a:pos x="83" y="87"/>
                      </a:cxn>
                      <a:cxn ang="0">
                        <a:pos x="119" y="89"/>
                      </a:cxn>
                      <a:cxn ang="0">
                        <a:pos x="156" y="88"/>
                      </a:cxn>
                      <a:cxn ang="0">
                        <a:pos x="192" y="77"/>
                      </a:cxn>
                      <a:cxn ang="0">
                        <a:pos x="224" y="59"/>
                      </a:cxn>
                      <a:cxn ang="0">
                        <a:pos x="246" y="45"/>
                      </a:cxn>
                      <a:cxn ang="0">
                        <a:pos x="258" y="18"/>
                      </a:cxn>
                      <a:cxn ang="0">
                        <a:pos x="249" y="0"/>
                      </a:cxn>
                    </a:cxnLst>
                    <a:rect l="0" t="0" r="r" b="b"/>
                    <a:pathLst>
                      <a:path w="258" h="133">
                        <a:moveTo>
                          <a:pt x="239" y="0"/>
                        </a:moveTo>
                        <a:lnTo>
                          <a:pt x="227" y="18"/>
                        </a:lnTo>
                        <a:lnTo>
                          <a:pt x="215" y="33"/>
                        </a:lnTo>
                        <a:lnTo>
                          <a:pt x="198" y="46"/>
                        </a:lnTo>
                        <a:lnTo>
                          <a:pt x="180" y="54"/>
                        </a:lnTo>
                        <a:lnTo>
                          <a:pt x="158" y="62"/>
                        </a:lnTo>
                        <a:lnTo>
                          <a:pt x="139" y="66"/>
                        </a:lnTo>
                        <a:lnTo>
                          <a:pt x="116" y="68"/>
                        </a:lnTo>
                        <a:lnTo>
                          <a:pt x="95" y="71"/>
                        </a:lnTo>
                        <a:lnTo>
                          <a:pt x="78" y="68"/>
                        </a:lnTo>
                        <a:lnTo>
                          <a:pt x="66" y="66"/>
                        </a:lnTo>
                        <a:lnTo>
                          <a:pt x="58" y="59"/>
                        </a:lnTo>
                        <a:lnTo>
                          <a:pt x="54" y="46"/>
                        </a:lnTo>
                        <a:lnTo>
                          <a:pt x="51" y="38"/>
                        </a:lnTo>
                        <a:lnTo>
                          <a:pt x="46" y="33"/>
                        </a:lnTo>
                        <a:lnTo>
                          <a:pt x="40" y="30"/>
                        </a:lnTo>
                        <a:lnTo>
                          <a:pt x="32" y="33"/>
                        </a:lnTo>
                        <a:lnTo>
                          <a:pt x="28" y="39"/>
                        </a:lnTo>
                        <a:lnTo>
                          <a:pt x="28" y="47"/>
                        </a:lnTo>
                        <a:lnTo>
                          <a:pt x="32" y="54"/>
                        </a:lnTo>
                        <a:lnTo>
                          <a:pt x="40" y="64"/>
                        </a:lnTo>
                        <a:lnTo>
                          <a:pt x="46" y="71"/>
                        </a:lnTo>
                        <a:lnTo>
                          <a:pt x="46" y="80"/>
                        </a:lnTo>
                        <a:lnTo>
                          <a:pt x="37" y="82"/>
                        </a:lnTo>
                        <a:lnTo>
                          <a:pt x="26" y="81"/>
                        </a:lnTo>
                        <a:lnTo>
                          <a:pt x="15" y="79"/>
                        </a:lnTo>
                        <a:lnTo>
                          <a:pt x="7" y="79"/>
                        </a:lnTo>
                        <a:lnTo>
                          <a:pt x="1" y="83"/>
                        </a:lnTo>
                        <a:lnTo>
                          <a:pt x="0" y="90"/>
                        </a:lnTo>
                        <a:lnTo>
                          <a:pt x="0" y="97"/>
                        </a:lnTo>
                        <a:lnTo>
                          <a:pt x="7" y="100"/>
                        </a:lnTo>
                        <a:lnTo>
                          <a:pt x="18" y="101"/>
                        </a:lnTo>
                        <a:lnTo>
                          <a:pt x="28" y="98"/>
                        </a:lnTo>
                        <a:lnTo>
                          <a:pt x="36" y="95"/>
                        </a:lnTo>
                        <a:lnTo>
                          <a:pt x="42" y="92"/>
                        </a:lnTo>
                        <a:lnTo>
                          <a:pt x="50" y="95"/>
                        </a:lnTo>
                        <a:lnTo>
                          <a:pt x="44" y="100"/>
                        </a:lnTo>
                        <a:lnTo>
                          <a:pt x="35" y="105"/>
                        </a:lnTo>
                        <a:lnTo>
                          <a:pt x="21" y="111"/>
                        </a:lnTo>
                        <a:lnTo>
                          <a:pt x="13" y="113"/>
                        </a:lnTo>
                        <a:lnTo>
                          <a:pt x="8" y="119"/>
                        </a:lnTo>
                        <a:lnTo>
                          <a:pt x="11" y="125"/>
                        </a:lnTo>
                        <a:lnTo>
                          <a:pt x="17" y="131"/>
                        </a:lnTo>
                        <a:lnTo>
                          <a:pt x="26" y="133"/>
                        </a:lnTo>
                        <a:lnTo>
                          <a:pt x="38" y="130"/>
                        </a:lnTo>
                        <a:lnTo>
                          <a:pt x="45" y="120"/>
                        </a:lnTo>
                        <a:lnTo>
                          <a:pt x="54" y="110"/>
                        </a:lnTo>
                        <a:lnTo>
                          <a:pt x="62" y="100"/>
                        </a:lnTo>
                        <a:lnTo>
                          <a:pt x="70" y="90"/>
                        </a:lnTo>
                        <a:lnTo>
                          <a:pt x="83" y="87"/>
                        </a:lnTo>
                        <a:lnTo>
                          <a:pt x="99" y="88"/>
                        </a:lnTo>
                        <a:lnTo>
                          <a:pt x="119" y="89"/>
                        </a:lnTo>
                        <a:lnTo>
                          <a:pt x="135" y="89"/>
                        </a:lnTo>
                        <a:lnTo>
                          <a:pt x="156" y="88"/>
                        </a:lnTo>
                        <a:lnTo>
                          <a:pt x="177" y="83"/>
                        </a:lnTo>
                        <a:lnTo>
                          <a:pt x="192" y="77"/>
                        </a:lnTo>
                        <a:lnTo>
                          <a:pt x="211" y="68"/>
                        </a:lnTo>
                        <a:lnTo>
                          <a:pt x="224" y="59"/>
                        </a:lnTo>
                        <a:lnTo>
                          <a:pt x="236" y="51"/>
                        </a:lnTo>
                        <a:lnTo>
                          <a:pt x="246" y="45"/>
                        </a:lnTo>
                        <a:lnTo>
                          <a:pt x="255" y="33"/>
                        </a:lnTo>
                        <a:lnTo>
                          <a:pt x="258" y="18"/>
                        </a:lnTo>
                        <a:lnTo>
                          <a:pt x="254" y="6"/>
                        </a:lnTo>
                        <a:lnTo>
                          <a:pt x="249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</p:grpSp>
        </p:grpSp>
        <p:grpSp>
          <p:nvGrpSpPr>
            <p:cNvPr id="36" name="Gruppe 35"/>
            <p:cNvGrpSpPr/>
            <p:nvPr/>
          </p:nvGrpSpPr>
          <p:grpSpPr>
            <a:xfrm>
              <a:off x="5070303" y="2220675"/>
              <a:ext cx="1712686" cy="1175657"/>
              <a:chOff x="5592320" y="1436919"/>
              <a:chExt cx="1712686" cy="1175657"/>
            </a:xfrm>
          </p:grpSpPr>
          <p:sp>
            <p:nvSpPr>
              <p:cNvPr id="19" name="Afrundet rektangel 18"/>
              <p:cNvSpPr/>
              <p:nvPr/>
            </p:nvSpPr>
            <p:spPr bwMode="auto">
              <a:xfrm>
                <a:off x="5592320" y="1436919"/>
                <a:ext cx="1712686" cy="1175657"/>
              </a:xfrm>
              <a:prstGeom prst="roundRect">
                <a:avLst/>
              </a:prstGeom>
              <a:solidFill>
                <a:srgbClr val="DDDDD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0" name="Tekstboks 19"/>
              <p:cNvSpPr txBox="1"/>
              <p:nvPr/>
            </p:nvSpPr>
            <p:spPr>
              <a:xfrm>
                <a:off x="5600514" y="1516916"/>
                <a:ext cx="169629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CC0000"/>
                    </a:solidFill>
                  </a:rPr>
                  <a:t>Intra-day</a:t>
                </a:r>
              </a:p>
              <a:p>
                <a:pPr algn="ctr"/>
                <a:r>
                  <a:rPr lang="en-GB" dirty="0" smtClean="0">
                    <a:solidFill>
                      <a:srgbClr val="CC0000"/>
                    </a:solidFill>
                  </a:rPr>
                  <a:t>trading</a:t>
                </a:r>
              </a:p>
              <a:p>
                <a:pPr algn="ctr"/>
                <a:r>
                  <a:rPr lang="en-GB" dirty="0" smtClean="0">
                    <a:solidFill>
                      <a:srgbClr val="CC0000"/>
                    </a:solidFill>
                  </a:rPr>
                  <a:t>platform 1</a:t>
                </a:r>
                <a:endParaRPr lang="en-GB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5061665" y="4252702"/>
              <a:ext cx="1729962" cy="1175657"/>
              <a:chOff x="5583682" y="5152570"/>
              <a:chExt cx="1729962" cy="1175657"/>
            </a:xfrm>
          </p:grpSpPr>
          <p:sp>
            <p:nvSpPr>
              <p:cNvPr id="26" name="Afrundet rektangel 25"/>
              <p:cNvSpPr/>
              <p:nvPr/>
            </p:nvSpPr>
            <p:spPr bwMode="auto">
              <a:xfrm>
                <a:off x="5592320" y="5152570"/>
                <a:ext cx="1712686" cy="1175657"/>
              </a:xfrm>
              <a:prstGeom prst="roundRect">
                <a:avLst/>
              </a:prstGeom>
              <a:solidFill>
                <a:srgbClr val="DDDDDD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7" name="Tekstboks 26"/>
              <p:cNvSpPr txBox="1"/>
              <p:nvPr/>
            </p:nvSpPr>
            <p:spPr>
              <a:xfrm>
                <a:off x="5583682" y="5232567"/>
                <a:ext cx="172996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CC0000"/>
                    </a:solidFill>
                  </a:rPr>
                  <a:t>Intra-day</a:t>
                </a:r>
              </a:p>
              <a:p>
                <a:pPr algn="ctr"/>
                <a:r>
                  <a:rPr lang="en-GB" dirty="0" smtClean="0">
                    <a:solidFill>
                      <a:srgbClr val="CC0000"/>
                    </a:solidFill>
                  </a:rPr>
                  <a:t>trading</a:t>
                </a:r>
              </a:p>
              <a:p>
                <a:pPr algn="ctr"/>
                <a:r>
                  <a:rPr lang="en-GB" dirty="0" smtClean="0">
                    <a:solidFill>
                      <a:srgbClr val="CC0000"/>
                    </a:solidFill>
                  </a:rPr>
                  <a:t>platform N</a:t>
                </a:r>
                <a:endParaRPr lang="en-GB" dirty="0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2" name="Gruppe 31"/>
            <p:cNvGrpSpPr/>
            <p:nvPr/>
          </p:nvGrpSpPr>
          <p:grpSpPr>
            <a:xfrm>
              <a:off x="5862783" y="3570528"/>
              <a:ext cx="127726" cy="552131"/>
              <a:chOff x="8042104" y="2017485"/>
              <a:chExt cx="127726" cy="552131"/>
            </a:xfrm>
          </p:grpSpPr>
          <p:sp>
            <p:nvSpPr>
              <p:cNvPr id="29" name="Ellipse 28"/>
              <p:cNvSpPr>
                <a:spLocks noChangeAspect="1"/>
              </p:cNvSpPr>
              <p:nvPr/>
            </p:nvSpPr>
            <p:spPr bwMode="auto">
              <a:xfrm>
                <a:off x="8042104" y="2017485"/>
                <a:ext cx="127726" cy="12192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0" name="Ellipse 29"/>
              <p:cNvSpPr>
                <a:spLocks noChangeAspect="1"/>
              </p:cNvSpPr>
              <p:nvPr/>
            </p:nvSpPr>
            <p:spPr bwMode="auto">
              <a:xfrm>
                <a:off x="8042104" y="2447696"/>
                <a:ext cx="127726" cy="12192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1" name="Ellipse 30"/>
              <p:cNvSpPr>
                <a:spLocks noChangeAspect="1"/>
              </p:cNvSpPr>
              <p:nvPr/>
            </p:nvSpPr>
            <p:spPr bwMode="auto">
              <a:xfrm>
                <a:off x="8042104" y="2232591"/>
                <a:ext cx="127726" cy="12192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39" name="Tekstboks 38"/>
            <p:cNvSpPr txBox="1"/>
            <p:nvPr/>
          </p:nvSpPr>
          <p:spPr>
            <a:xfrm>
              <a:off x="7300693" y="602351"/>
              <a:ext cx="188545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Commercial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activity: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intra-day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trading via</a:t>
              </a:r>
            </a:p>
            <a:p>
              <a:pPr algn="ctr"/>
              <a:r>
                <a:rPr lang="en-GB" dirty="0" smtClean="0">
                  <a:solidFill>
                    <a:srgbClr val="0000FF"/>
                  </a:solidFill>
                </a:rPr>
                <a:t>a platform</a:t>
              </a:r>
              <a:endParaRPr lang="en-GB" dirty="0">
                <a:solidFill>
                  <a:srgbClr val="0000FF"/>
                </a:solidFill>
              </a:endParaRPr>
            </a:p>
          </p:txBody>
        </p:sp>
      </p:grpSp>
      <p:sp>
        <p:nvSpPr>
          <p:cNvPr id="152" name="Titel 15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96686"/>
          </a:xfrm>
          <a:solidFill>
            <a:srgbClr val="FFFFFF"/>
          </a:solidFill>
        </p:spPr>
        <p:txBody>
          <a:bodyPr/>
          <a:lstStyle/>
          <a:p>
            <a:r>
              <a:rPr lang="en-GB" sz="2700" dirty="0" smtClean="0"/>
              <a:t>Separating monopoly tasks and commercial tasks</a:t>
            </a:r>
            <a:endParaRPr lang="en-GB" sz="2700" dirty="0"/>
          </a:p>
        </p:txBody>
      </p:sp>
      <p:grpSp>
        <p:nvGrpSpPr>
          <p:cNvPr id="35" name="Gruppe 34"/>
          <p:cNvGrpSpPr/>
          <p:nvPr/>
        </p:nvGrpSpPr>
        <p:grpSpPr>
          <a:xfrm>
            <a:off x="2566658" y="2553496"/>
            <a:ext cx="1961810" cy="2410384"/>
            <a:chOff x="3132704" y="2263216"/>
            <a:chExt cx="1961810" cy="2410384"/>
          </a:xfrm>
        </p:grpSpPr>
        <p:grpSp>
          <p:nvGrpSpPr>
            <p:cNvPr id="16" name="Gruppe 15"/>
            <p:cNvGrpSpPr/>
            <p:nvPr/>
          </p:nvGrpSpPr>
          <p:grpSpPr>
            <a:xfrm>
              <a:off x="3132704" y="2263216"/>
              <a:ext cx="1961810" cy="2410384"/>
              <a:chOff x="4134189" y="2161616"/>
              <a:chExt cx="1678442" cy="1638518"/>
            </a:xfrm>
            <a:solidFill>
              <a:srgbClr val="33CC33"/>
            </a:solidFill>
          </p:grpSpPr>
          <p:sp>
            <p:nvSpPr>
              <p:cNvPr id="8" name="Ellipse 7"/>
              <p:cNvSpPr/>
              <p:nvPr/>
            </p:nvSpPr>
            <p:spPr bwMode="auto">
              <a:xfrm>
                <a:off x="4152848" y="3190534"/>
                <a:ext cx="1641125" cy="609600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grpSp>
            <p:nvGrpSpPr>
              <p:cNvPr id="15" name="Gruppe 14"/>
              <p:cNvGrpSpPr/>
              <p:nvPr/>
            </p:nvGrpSpPr>
            <p:grpSpPr>
              <a:xfrm>
                <a:off x="4134189" y="2465504"/>
                <a:ext cx="1678442" cy="1037314"/>
                <a:chOff x="4134189" y="2465504"/>
                <a:chExt cx="1678442" cy="1037314"/>
              </a:xfrm>
              <a:grpFill/>
            </p:grpSpPr>
            <p:sp>
              <p:nvSpPr>
                <p:cNvPr id="9" name="Rektangel 8"/>
                <p:cNvSpPr/>
                <p:nvPr/>
              </p:nvSpPr>
              <p:spPr bwMode="auto">
                <a:xfrm>
                  <a:off x="4134189" y="2465504"/>
                  <a:ext cx="1678442" cy="103051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Verdana" pitchFamily="34" charset="0"/>
                  </a:endParaRPr>
                </a:p>
              </p:txBody>
            </p:sp>
            <p:cxnSp>
              <p:nvCxnSpPr>
                <p:cNvPr id="13" name="Lige forbindelse 12"/>
                <p:cNvCxnSpPr/>
                <p:nvPr/>
              </p:nvCxnSpPr>
              <p:spPr bwMode="auto">
                <a:xfrm>
                  <a:off x="5791202" y="2466975"/>
                  <a:ext cx="2382" cy="1035843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" name="Lige forbindelse 13"/>
                <p:cNvCxnSpPr/>
                <p:nvPr/>
              </p:nvCxnSpPr>
              <p:spPr bwMode="auto">
                <a:xfrm>
                  <a:off x="4150520" y="2466975"/>
                  <a:ext cx="2382" cy="1035843"/>
                </a:xfrm>
                <a:prstGeom prst="line">
                  <a:avLst/>
                </a:prstGeom>
                <a:grpFill/>
                <a:ln w="381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1" name="Ellipse 10"/>
              <p:cNvSpPr/>
              <p:nvPr/>
            </p:nvSpPr>
            <p:spPr bwMode="auto">
              <a:xfrm>
                <a:off x="4150467" y="2161616"/>
                <a:ext cx="1641125" cy="609600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7" name="Tekstboks 16"/>
            <p:cNvSpPr txBox="1"/>
            <p:nvPr/>
          </p:nvSpPr>
          <p:spPr>
            <a:xfrm>
              <a:off x="3235003" y="3352792"/>
              <a:ext cx="17572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/>
                <a:t>Capacity</a:t>
              </a:r>
            </a:p>
            <a:p>
              <a:pPr algn="ctr"/>
              <a:r>
                <a:rPr lang="en-GB" sz="2400" dirty="0" smtClean="0"/>
                <a:t>database</a:t>
              </a:r>
              <a:endParaRPr lang="en-GB" sz="2400" dirty="0"/>
            </a:p>
          </p:txBody>
        </p:sp>
      </p:grpSp>
      <p:sp>
        <p:nvSpPr>
          <p:cNvPr id="153" name="Tekstboks 152"/>
          <p:cNvSpPr txBox="1"/>
          <p:nvPr/>
        </p:nvSpPr>
        <p:spPr>
          <a:xfrm>
            <a:off x="143910" y="5646061"/>
            <a:ext cx="9217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The TSOs must establish and operate the capacity database.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54" name="Tekstboks 153"/>
          <p:cNvSpPr txBox="1"/>
          <p:nvPr/>
        </p:nvSpPr>
        <p:spPr>
          <a:xfrm>
            <a:off x="143910" y="6014897"/>
            <a:ext cx="3967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This is the monopoly task.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55" name="Tekstboks 154"/>
          <p:cNvSpPr txBox="1"/>
          <p:nvPr/>
        </p:nvSpPr>
        <p:spPr>
          <a:xfrm>
            <a:off x="143910" y="6383733"/>
            <a:ext cx="708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Blue and red colours indicate commercial tasks.</a:t>
            </a:r>
            <a:endParaRPr lang="en-GB" dirty="0"/>
          </a:p>
        </p:txBody>
      </p:sp>
      <p:sp>
        <p:nvSpPr>
          <p:cNvPr id="150" name="Tekstboks 149"/>
          <p:cNvSpPr txBox="1"/>
          <p:nvPr/>
        </p:nvSpPr>
        <p:spPr>
          <a:xfrm>
            <a:off x="4983920" y="910128"/>
            <a:ext cx="1885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CC0000"/>
                </a:solidFill>
              </a:rPr>
              <a:t>Commercial</a:t>
            </a:r>
          </a:p>
          <a:p>
            <a:pPr algn="ctr"/>
            <a:r>
              <a:rPr lang="en-GB" dirty="0" smtClean="0">
                <a:solidFill>
                  <a:srgbClr val="CC0000"/>
                </a:solidFill>
              </a:rPr>
              <a:t>service</a:t>
            </a:r>
          </a:p>
          <a:p>
            <a:pPr algn="ctr"/>
            <a:r>
              <a:rPr lang="en-GB" dirty="0" smtClean="0">
                <a:solidFill>
                  <a:srgbClr val="CC0000"/>
                </a:solidFill>
              </a:rPr>
              <a:t>providers</a:t>
            </a:r>
            <a:endParaRPr lang="en-GB" dirty="0">
              <a:solidFill>
                <a:srgbClr val="CC0000"/>
              </a:solidFill>
            </a:endParaRPr>
          </a:p>
        </p:txBody>
      </p:sp>
      <p:sp>
        <p:nvSpPr>
          <p:cNvPr id="156" name="Pladsholder til diasnummer 1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155" grpId="0"/>
      <p:bldP spid="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82051" y="0"/>
            <a:ext cx="6183090" cy="725714"/>
          </a:xfrm>
        </p:spPr>
        <p:txBody>
          <a:bodyPr/>
          <a:lstStyle/>
          <a:p>
            <a:r>
              <a:rPr lang="en-GB" sz="3400" dirty="0" smtClean="0"/>
              <a:t>The capacity database</a:t>
            </a:r>
            <a:endParaRPr lang="en-GB" sz="3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570" y="667657"/>
            <a:ext cx="9782627" cy="5994399"/>
          </a:xfrm>
        </p:spPr>
        <p:txBody>
          <a:bodyPr/>
          <a:lstStyle/>
          <a:p>
            <a:r>
              <a:rPr lang="en-GB" dirty="0" smtClean="0"/>
              <a:t>Inside a synchronous area, you cannot control the flow of energy</a:t>
            </a:r>
          </a:p>
          <a:p>
            <a:pPr lvl="1"/>
            <a:r>
              <a:rPr lang="en-GB" sz="2200" dirty="0" smtClean="0"/>
              <a:t>Therefore, the database cannot choose the routes for the energy flows created by an intra-day trade</a:t>
            </a:r>
          </a:p>
          <a:p>
            <a:pPr lvl="2"/>
            <a:r>
              <a:rPr lang="en-GB" sz="2200" dirty="0" smtClean="0"/>
              <a:t>The AC laws of nature will decide how the energy flows from source to sink.</a:t>
            </a:r>
          </a:p>
          <a:p>
            <a:pPr lvl="1"/>
            <a:r>
              <a:rPr lang="en-GB" sz="2200" dirty="0" smtClean="0"/>
              <a:t>When setting the capacity between two price zones inside a synchronous area, the database must make a (preferably flow-based) estimate</a:t>
            </a:r>
          </a:p>
          <a:p>
            <a:pPr lvl="2"/>
            <a:r>
              <a:rPr lang="en-GB" sz="2200" dirty="0" smtClean="0"/>
              <a:t>”Flow-based” means the estimate takes into account the complicated flow patterns of a meshed AC grid.</a:t>
            </a:r>
          </a:p>
          <a:p>
            <a:r>
              <a:rPr lang="en-GB" dirty="0" smtClean="0"/>
              <a:t>However, </a:t>
            </a:r>
            <a:r>
              <a:rPr lang="en-GB" u="sng" dirty="0" smtClean="0"/>
              <a:t>for a DC link</a:t>
            </a:r>
            <a:r>
              <a:rPr lang="en-GB" dirty="0" smtClean="0"/>
              <a:t> the TSOs can set the link’s flow to a given value</a:t>
            </a:r>
          </a:p>
          <a:p>
            <a:pPr lvl="1"/>
            <a:r>
              <a:rPr lang="en-GB" sz="2200" dirty="0" smtClean="0"/>
              <a:t>Hence, </a:t>
            </a:r>
            <a:r>
              <a:rPr lang="en-GB" sz="2200" u="sng" dirty="0" smtClean="0"/>
              <a:t>for trades between two asynchronous areas the database must choose which DC link(s) to use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April 12,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9822" y="29028"/>
            <a:ext cx="6966857" cy="1074058"/>
          </a:xfrm>
        </p:spPr>
        <p:txBody>
          <a:bodyPr/>
          <a:lstStyle/>
          <a:p>
            <a:r>
              <a:rPr lang="en-GB" sz="3000" i="1" dirty="0" smtClean="0"/>
              <a:t>An intra-day trading case</a:t>
            </a:r>
            <a:br>
              <a:rPr lang="en-GB" sz="3000" i="1" dirty="0" smtClean="0"/>
            </a:br>
            <a:r>
              <a:rPr lang="en-GB" sz="2400" i="1" dirty="0" smtClean="0"/>
              <a:t>The function of the capacity database</a:t>
            </a:r>
            <a:endParaRPr lang="en-GB" sz="2400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1059543"/>
            <a:ext cx="9906000" cy="5733140"/>
          </a:xfrm>
        </p:spPr>
        <p:txBody>
          <a:bodyPr/>
          <a:lstStyle/>
          <a:p>
            <a:r>
              <a:rPr lang="en-GB" sz="2000" i="1" dirty="0" smtClean="0"/>
              <a:t>Consider a 10 MWh trade from Northern Sweden (SE1) to France.</a:t>
            </a:r>
          </a:p>
          <a:p>
            <a:pPr lvl="1"/>
            <a:r>
              <a:rPr lang="en-GB" i="1" dirty="0" smtClean="0"/>
              <a:t>This is a trade between two asynchronous areas: Nordel and UCTE (please refer to slide no. 15).</a:t>
            </a:r>
          </a:p>
          <a:p>
            <a:r>
              <a:rPr lang="en-GB" sz="2000" i="1" dirty="0" smtClean="0"/>
              <a:t>There are seven DC links between Nordel and UCTE.</a:t>
            </a:r>
          </a:p>
          <a:p>
            <a:r>
              <a:rPr lang="en-GB" sz="2000" i="1" dirty="0" smtClean="0"/>
              <a:t>Assume there’s 10 MW capacity available on all the seven DC links. In this case: which links should be used for the trade?</a:t>
            </a:r>
          </a:p>
          <a:p>
            <a:r>
              <a:rPr lang="en-GB" sz="2000" i="1" dirty="0" smtClean="0"/>
              <a:t>There are 127 different ways of combining the seven links – for example:</a:t>
            </a:r>
          </a:p>
          <a:p>
            <a:pPr lvl="1"/>
            <a:r>
              <a:rPr lang="en-GB" i="1" dirty="0" smtClean="0"/>
              <a:t>Use NorNed, Kontek and Greater Belt.</a:t>
            </a:r>
          </a:p>
          <a:p>
            <a:pPr lvl="1"/>
            <a:r>
              <a:rPr lang="en-GB" i="1" dirty="0" smtClean="0"/>
              <a:t>Use Skagarrak and Swepol.</a:t>
            </a:r>
          </a:p>
          <a:p>
            <a:pPr lvl="1"/>
            <a:r>
              <a:rPr lang="en-GB" i="1" dirty="0" smtClean="0"/>
              <a:t>Etc.</a:t>
            </a:r>
          </a:p>
          <a:p>
            <a:r>
              <a:rPr lang="en-GB" sz="2000" i="1" dirty="0" smtClean="0"/>
              <a:t>For each of the 127 combinations, the database must decide how much energy to ship along each of the selected links</a:t>
            </a:r>
          </a:p>
          <a:p>
            <a:pPr lvl="1"/>
            <a:r>
              <a:rPr lang="en-GB" i="1" dirty="0" smtClean="0"/>
              <a:t>Hence, there’s an infinite number of ways to use the selected combination, even after having selected one of the 127 combinations of links…</a:t>
            </a:r>
          </a:p>
          <a:p>
            <a:pPr lvl="1"/>
            <a:endParaRPr lang="en-GB" i="1" dirty="0" smtClean="0"/>
          </a:p>
          <a:p>
            <a:endParaRPr lang="en-GB" sz="2000" i="1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4" y="0"/>
            <a:ext cx="9891486" cy="696686"/>
          </a:xfrm>
          <a:solidFill>
            <a:srgbClr val="FFFFFF"/>
          </a:solidFill>
        </p:spPr>
        <p:txBody>
          <a:bodyPr/>
          <a:lstStyle/>
          <a:p>
            <a:r>
              <a:rPr lang="en-GB" sz="3200" dirty="0" smtClean="0"/>
              <a:t>The function of the capacity database</a:t>
            </a:r>
            <a:endParaRPr lang="en-GB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595088"/>
            <a:ext cx="9906000" cy="6233884"/>
          </a:xfrm>
        </p:spPr>
        <p:txBody>
          <a:bodyPr/>
          <a:lstStyle/>
          <a:p>
            <a:r>
              <a:rPr lang="en-GB" sz="2000" i="1" dirty="0" smtClean="0"/>
              <a:t>For a trade from Northern Sweden (SE1) to France: for each potential usage of the DC links, the database must determine</a:t>
            </a:r>
          </a:p>
          <a:p>
            <a:pPr lvl="1"/>
            <a:r>
              <a:rPr lang="en-GB" i="1" dirty="0" smtClean="0"/>
              <a:t>Whether the Nordel grid can cope with the internal Nordel flows generated by this specific usage of the DC links.</a:t>
            </a:r>
          </a:p>
          <a:p>
            <a:pPr lvl="1"/>
            <a:r>
              <a:rPr lang="en-GB" i="1" dirty="0" smtClean="0"/>
              <a:t>Whether the UCTE grid can cope with the internal UCTE flows generated by this specific usage of the DC links</a:t>
            </a:r>
            <a:r>
              <a:rPr lang="en-GB" dirty="0" smtClean="0"/>
              <a:t>.</a:t>
            </a:r>
          </a:p>
          <a:p>
            <a:r>
              <a:rPr lang="en-GB" sz="2000" dirty="0" smtClean="0"/>
              <a:t>These kinds of investigations will set the intra-day capacities between all price zones</a:t>
            </a:r>
          </a:p>
          <a:p>
            <a:pPr lvl="1"/>
            <a:r>
              <a:rPr lang="en-GB" dirty="0" smtClean="0"/>
              <a:t>Naturally, the investigations are made in advance</a:t>
            </a:r>
          </a:p>
          <a:p>
            <a:pPr lvl="2"/>
            <a:r>
              <a:rPr lang="en-GB" dirty="0" smtClean="0"/>
              <a:t>Before the players start intra-day trading.</a:t>
            </a:r>
          </a:p>
          <a:p>
            <a:pPr lvl="2"/>
            <a:r>
              <a:rPr lang="en-GB" dirty="0" smtClean="0"/>
              <a:t>Also, after each intra-day trade, an update must be made.</a:t>
            </a:r>
          </a:p>
          <a:p>
            <a:r>
              <a:rPr lang="en-GB" sz="2000" dirty="0" smtClean="0"/>
              <a:t>For trades between two asynchronous grids, the database will often have a choice of how to use the DC links.</a:t>
            </a:r>
          </a:p>
          <a:p>
            <a:r>
              <a:rPr lang="en-GB" sz="2000" dirty="0" smtClean="0"/>
              <a:t>The database’s choice will determine which trades can be carried out subsequently</a:t>
            </a:r>
          </a:p>
          <a:p>
            <a:pPr lvl="1"/>
            <a:r>
              <a:rPr lang="en-GB" i="1" dirty="0" smtClean="0"/>
              <a:t>Example for a trade from SE1 to France: the trade will consume capacity at the Polish-German border, if SwePol is used</a:t>
            </a:r>
            <a:r>
              <a:rPr lang="en-GB" dirty="0" smtClean="0"/>
              <a:t>.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ktangel 130"/>
          <p:cNvSpPr/>
          <p:nvPr/>
        </p:nvSpPr>
        <p:spPr bwMode="auto">
          <a:xfrm>
            <a:off x="2381" y="2381"/>
            <a:ext cx="2002971" cy="87085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566056"/>
          </a:xfrm>
          <a:solidFill>
            <a:srgbClr val="FFFFFF"/>
          </a:solidFill>
        </p:spPr>
        <p:txBody>
          <a:bodyPr/>
          <a:lstStyle/>
          <a:p>
            <a:r>
              <a:rPr lang="en-GB" sz="3000" dirty="0" smtClean="0"/>
              <a:t>The capacity database has two functions</a:t>
            </a:r>
            <a:endParaRPr lang="en-GB" sz="2200" dirty="0"/>
          </a:p>
        </p:txBody>
      </p:sp>
      <p:grpSp>
        <p:nvGrpSpPr>
          <p:cNvPr id="134" name="Gruppe 133"/>
          <p:cNvGrpSpPr/>
          <p:nvPr/>
        </p:nvGrpSpPr>
        <p:grpSpPr>
          <a:xfrm>
            <a:off x="1318190" y="985955"/>
            <a:ext cx="7274002" cy="2773247"/>
            <a:chOff x="1318190" y="681161"/>
            <a:chExt cx="7274002" cy="2773247"/>
          </a:xfrm>
        </p:grpSpPr>
        <p:grpSp>
          <p:nvGrpSpPr>
            <p:cNvPr id="135" name="Gruppe 4"/>
            <p:cNvGrpSpPr/>
            <p:nvPr/>
          </p:nvGrpSpPr>
          <p:grpSpPr>
            <a:xfrm>
              <a:off x="1318190" y="681161"/>
              <a:ext cx="7274002" cy="2773247"/>
              <a:chOff x="766912" y="1087553"/>
              <a:chExt cx="8555730" cy="2773247"/>
            </a:xfrm>
            <a:solidFill>
              <a:srgbClr val="66FF66"/>
            </a:solidFill>
          </p:grpSpPr>
          <p:sp>
            <p:nvSpPr>
              <p:cNvPr id="137" name="Ellipse 136"/>
              <p:cNvSpPr/>
              <p:nvPr/>
            </p:nvSpPr>
            <p:spPr bwMode="auto">
              <a:xfrm>
                <a:off x="779307" y="2829031"/>
                <a:ext cx="8543335" cy="1031769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38" name="Rektangel 137"/>
              <p:cNvSpPr/>
              <p:nvPr/>
            </p:nvSpPr>
            <p:spPr bwMode="auto">
              <a:xfrm>
                <a:off x="783771" y="1601894"/>
                <a:ext cx="8529298" cy="1744181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139" name="Lige forbindelse 138"/>
              <p:cNvCxnSpPr/>
              <p:nvPr/>
            </p:nvCxnSpPr>
            <p:spPr bwMode="auto">
              <a:xfrm>
                <a:off x="9308216" y="1604384"/>
                <a:ext cx="12400" cy="1753200"/>
              </a:xfrm>
              <a:prstGeom prst="lin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Lige forbindelse 139"/>
              <p:cNvCxnSpPr/>
              <p:nvPr/>
            </p:nvCxnSpPr>
            <p:spPr bwMode="auto">
              <a:xfrm>
                <a:off x="767188" y="1604384"/>
                <a:ext cx="12400" cy="1753200"/>
              </a:xfrm>
              <a:prstGeom prst="lin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1" name="Ellipse 140"/>
              <p:cNvSpPr/>
              <p:nvPr/>
            </p:nvSpPr>
            <p:spPr bwMode="auto">
              <a:xfrm>
                <a:off x="766912" y="1087553"/>
                <a:ext cx="8543335" cy="1031769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36" name="Tekstboks 135"/>
            <p:cNvSpPr txBox="1"/>
            <p:nvPr/>
          </p:nvSpPr>
          <p:spPr>
            <a:xfrm>
              <a:off x="2992291" y="783768"/>
              <a:ext cx="39244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/>
                <a:t>Capacity database</a:t>
              </a:r>
            </a:p>
            <a:p>
              <a:pPr algn="ctr"/>
              <a:r>
                <a:rPr lang="en-GB" sz="2400" dirty="0" smtClean="0"/>
                <a:t>and DC flow selection</a:t>
              </a:r>
              <a:endParaRPr lang="en-GB" sz="2400" dirty="0"/>
            </a:p>
          </p:txBody>
        </p:sp>
      </p:grpSp>
      <p:sp>
        <p:nvSpPr>
          <p:cNvPr id="74" name="Tekstboks 73"/>
          <p:cNvSpPr txBox="1"/>
          <p:nvPr/>
        </p:nvSpPr>
        <p:spPr>
          <a:xfrm>
            <a:off x="1785225" y="2061012"/>
            <a:ext cx="29530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Function 1</a:t>
            </a:r>
          </a:p>
          <a:p>
            <a:r>
              <a:rPr lang="en-GB" dirty="0" smtClean="0"/>
              <a:t>Inform on the</a:t>
            </a:r>
          </a:p>
          <a:p>
            <a:r>
              <a:rPr lang="en-GB" dirty="0" smtClean="0"/>
              <a:t>capacities between</a:t>
            </a:r>
          </a:p>
          <a:p>
            <a:r>
              <a:rPr lang="en-GB" dirty="0" smtClean="0"/>
              <a:t>price zones</a:t>
            </a:r>
            <a:endParaRPr lang="en-GB" dirty="0"/>
          </a:p>
        </p:txBody>
      </p:sp>
      <p:sp>
        <p:nvSpPr>
          <p:cNvPr id="75" name="Tekstboks 74"/>
          <p:cNvSpPr txBox="1"/>
          <p:nvPr/>
        </p:nvSpPr>
        <p:spPr>
          <a:xfrm>
            <a:off x="5434781" y="2061012"/>
            <a:ext cx="310854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Function 2</a:t>
            </a:r>
          </a:p>
          <a:p>
            <a:r>
              <a:rPr lang="en-GB" dirty="0" smtClean="0"/>
              <a:t>For trades between</a:t>
            </a:r>
          </a:p>
          <a:p>
            <a:r>
              <a:rPr lang="en-GB" dirty="0" smtClean="0"/>
              <a:t>asynchronous grids:</a:t>
            </a:r>
          </a:p>
          <a:p>
            <a:r>
              <a:rPr lang="en-GB" dirty="0" smtClean="0"/>
              <a:t>choose how to use</a:t>
            </a:r>
          </a:p>
          <a:p>
            <a:r>
              <a:rPr lang="en-GB" dirty="0" smtClean="0"/>
              <a:t>the DC links</a:t>
            </a:r>
            <a:endParaRPr lang="en-GB" dirty="0"/>
          </a:p>
        </p:txBody>
      </p:sp>
      <p:sp>
        <p:nvSpPr>
          <p:cNvPr id="77" name="Tekstboks 76"/>
          <p:cNvSpPr txBox="1"/>
          <p:nvPr/>
        </p:nvSpPr>
        <p:spPr>
          <a:xfrm>
            <a:off x="43546" y="3846235"/>
            <a:ext cx="65117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Concerning function 2: </a:t>
            </a:r>
            <a:r>
              <a:rPr lang="en-GB" sz="2200" dirty="0" smtClean="0">
                <a:solidFill>
                  <a:srgbClr val="CC0000"/>
                </a:solidFill>
              </a:rPr>
              <a:t>the IT system</a:t>
            </a:r>
          </a:p>
          <a:p>
            <a:r>
              <a:rPr lang="en-GB" sz="2200" dirty="0" smtClean="0">
                <a:solidFill>
                  <a:srgbClr val="CC0000"/>
                </a:solidFill>
              </a:rPr>
              <a:t>needs a criterion when selecting among</a:t>
            </a:r>
          </a:p>
          <a:p>
            <a:r>
              <a:rPr lang="en-GB" sz="2200" dirty="0" smtClean="0">
                <a:solidFill>
                  <a:srgbClr val="CC0000"/>
                </a:solidFill>
              </a:rPr>
              <a:t>the many possible ways of using DC</a:t>
            </a:r>
          </a:p>
          <a:p>
            <a:r>
              <a:rPr lang="en-GB" sz="2200" dirty="0" smtClean="0">
                <a:solidFill>
                  <a:srgbClr val="CC0000"/>
                </a:solidFill>
              </a:rPr>
              <a:t>links connecting asynchronous grids.</a:t>
            </a:r>
          </a:p>
        </p:txBody>
      </p:sp>
      <p:grpSp>
        <p:nvGrpSpPr>
          <p:cNvPr id="133" name="Gruppe 132"/>
          <p:cNvGrpSpPr/>
          <p:nvPr/>
        </p:nvGrpSpPr>
        <p:grpSpPr>
          <a:xfrm>
            <a:off x="6662069" y="3545190"/>
            <a:ext cx="2611977" cy="1660922"/>
            <a:chOff x="6531443" y="3312966"/>
            <a:chExt cx="2611977" cy="1660922"/>
          </a:xfrm>
        </p:grpSpPr>
        <p:grpSp>
          <p:nvGrpSpPr>
            <p:cNvPr id="79" name="Gruppe 42"/>
            <p:cNvGrpSpPr/>
            <p:nvPr/>
          </p:nvGrpSpPr>
          <p:grpSpPr>
            <a:xfrm>
              <a:off x="6531443" y="3508335"/>
              <a:ext cx="1714501" cy="1251347"/>
              <a:chOff x="1404938" y="2492375"/>
              <a:chExt cx="2286000" cy="1668463"/>
            </a:xfrm>
          </p:grpSpPr>
          <p:sp>
            <p:nvSpPr>
              <p:cNvPr id="93" name="Freeform 11"/>
              <p:cNvSpPr>
                <a:spLocks/>
              </p:cNvSpPr>
              <p:nvPr/>
            </p:nvSpPr>
            <p:spPr bwMode="auto">
              <a:xfrm>
                <a:off x="1404938" y="2492375"/>
                <a:ext cx="2286000" cy="1668463"/>
              </a:xfrm>
              <a:custGeom>
                <a:avLst/>
                <a:gdLst/>
                <a:ahLst/>
                <a:cxnLst>
                  <a:cxn ang="0">
                    <a:pos x="94" y="65"/>
                  </a:cxn>
                  <a:cxn ang="0">
                    <a:pos x="193" y="35"/>
                  </a:cxn>
                  <a:cxn ang="0">
                    <a:pos x="337" y="35"/>
                  </a:cxn>
                  <a:cxn ang="0">
                    <a:pos x="750" y="11"/>
                  </a:cxn>
                  <a:cxn ang="0">
                    <a:pos x="1314" y="11"/>
                  </a:cxn>
                  <a:cxn ang="0">
                    <a:pos x="1356" y="53"/>
                  </a:cxn>
                  <a:cxn ang="0">
                    <a:pos x="1360" y="285"/>
                  </a:cxn>
                  <a:cxn ang="0">
                    <a:pos x="1398" y="634"/>
                  </a:cxn>
                  <a:cxn ang="0">
                    <a:pos x="1440" y="887"/>
                  </a:cxn>
                  <a:cxn ang="0">
                    <a:pos x="1413" y="926"/>
                  </a:cxn>
                  <a:cxn ang="0">
                    <a:pos x="1303" y="959"/>
                  </a:cxn>
                  <a:cxn ang="0">
                    <a:pos x="830" y="956"/>
                  </a:cxn>
                  <a:cxn ang="0">
                    <a:pos x="584" y="994"/>
                  </a:cxn>
                  <a:cxn ang="0">
                    <a:pos x="348" y="1009"/>
                  </a:cxn>
                  <a:cxn ang="0">
                    <a:pos x="212" y="1043"/>
                  </a:cxn>
                  <a:cxn ang="0">
                    <a:pos x="114" y="1032"/>
                  </a:cxn>
                  <a:cxn ang="0">
                    <a:pos x="72" y="777"/>
                  </a:cxn>
                  <a:cxn ang="0">
                    <a:pos x="19" y="353"/>
                  </a:cxn>
                  <a:cxn ang="0">
                    <a:pos x="38" y="160"/>
                  </a:cxn>
                  <a:cxn ang="0">
                    <a:pos x="53" y="432"/>
                  </a:cxn>
                  <a:cxn ang="0">
                    <a:pos x="91" y="687"/>
                  </a:cxn>
                  <a:cxn ang="0">
                    <a:pos x="102" y="865"/>
                  </a:cxn>
                  <a:cxn ang="0">
                    <a:pos x="148" y="998"/>
                  </a:cxn>
                  <a:cxn ang="0">
                    <a:pos x="341" y="975"/>
                  </a:cxn>
                  <a:cxn ang="0">
                    <a:pos x="516" y="975"/>
                  </a:cxn>
                  <a:cxn ang="0">
                    <a:pos x="743" y="933"/>
                  </a:cxn>
                  <a:cxn ang="0">
                    <a:pos x="970" y="922"/>
                  </a:cxn>
                  <a:cxn ang="0">
                    <a:pos x="1311" y="914"/>
                  </a:cxn>
                  <a:cxn ang="0">
                    <a:pos x="1386" y="891"/>
                  </a:cxn>
                  <a:cxn ang="0">
                    <a:pos x="1406" y="846"/>
                  </a:cxn>
                  <a:cxn ang="0">
                    <a:pos x="1353" y="550"/>
                  </a:cxn>
                  <a:cxn ang="0">
                    <a:pos x="1333" y="193"/>
                  </a:cxn>
                  <a:cxn ang="0">
                    <a:pos x="1311" y="50"/>
                  </a:cxn>
                  <a:cxn ang="0">
                    <a:pos x="1239" y="31"/>
                  </a:cxn>
                  <a:cxn ang="0">
                    <a:pos x="970" y="31"/>
                  </a:cxn>
                  <a:cxn ang="0">
                    <a:pos x="591" y="46"/>
                  </a:cxn>
                  <a:cxn ang="0">
                    <a:pos x="190" y="65"/>
                  </a:cxn>
                  <a:cxn ang="0">
                    <a:pos x="79" y="107"/>
                  </a:cxn>
                  <a:cxn ang="0">
                    <a:pos x="0" y="140"/>
                  </a:cxn>
                  <a:cxn ang="0">
                    <a:pos x="38" y="103"/>
                  </a:cxn>
                </a:cxnLst>
                <a:rect l="0" t="0" r="r" b="b"/>
                <a:pathLst>
                  <a:path w="1440" h="1051">
                    <a:moveTo>
                      <a:pt x="38" y="103"/>
                    </a:moveTo>
                    <a:lnTo>
                      <a:pt x="94" y="65"/>
                    </a:lnTo>
                    <a:lnTo>
                      <a:pt x="140" y="50"/>
                    </a:lnTo>
                    <a:lnTo>
                      <a:pt x="193" y="35"/>
                    </a:lnTo>
                    <a:lnTo>
                      <a:pt x="295" y="35"/>
                    </a:lnTo>
                    <a:lnTo>
                      <a:pt x="337" y="35"/>
                    </a:lnTo>
                    <a:lnTo>
                      <a:pt x="481" y="23"/>
                    </a:lnTo>
                    <a:lnTo>
                      <a:pt x="750" y="11"/>
                    </a:lnTo>
                    <a:lnTo>
                      <a:pt x="1114" y="0"/>
                    </a:lnTo>
                    <a:lnTo>
                      <a:pt x="1314" y="11"/>
                    </a:lnTo>
                    <a:lnTo>
                      <a:pt x="1333" y="23"/>
                    </a:lnTo>
                    <a:lnTo>
                      <a:pt x="1356" y="53"/>
                    </a:lnTo>
                    <a:lnTo>
                      <a:pt x="1356" y="103"/>
                    </a:lnTo>
                    <a:lnTo>
                      <a:pt x="1360" y="285"/>
                    </a:lnTo>
                    <a:lnTo>
                      <a:pt x="1371" y="489"/>
                    </a:lnTo>
                    <a:lnTo>
                      <a:pt x="1398" y="634"/>
                    </a:lnTo>
                    <a:lnTo>
                      <a:pt x="1436" y="827"/>
                    </a:lnTo>
                    <a:lnTo>
                      <a:pt x="1440" y="887"/>
                    </a:lnTo>
                    <a:lnTo>
                      <a:pt x="1436" y="907"/>
                    </a:lnTo>
                    <a:lnTo>
                      <a:pt x="1413" y="926"/>
                    </a:lnTo>
                    <a:lnTo>
                      <a:pt x="1368" y="952"/>
                    </a:lnTo>
                    <a:lnTo>
                      <a:pt x="1303" y="959"/>
                    </a:lnTo>
                    <a:lnTo>
                      <a:pt x="1129" y="959"/>
                    </a:lnTo>
                    <a:lnTo>
                      <a:pt x="830" y="956"/>
                    </a:lnTo>
                    <a:lnTo>
                      <a:pt x="735" y="968"/>
                    </a:lnTo>
                    <a:lnTo>
                      <a:pt x="584" y="994"/>
                    </a:lnTo>
                    <a:lnTo>
                      <a:pt x="504" y="1001"/>
                    </a:lnTo>
                    <a:lnTo>
                      <a:pt x="348" y="1009"/>
                    </a:lnTo>
                    <a:lnTo>
                      <a:pt x="315" y="1020"/>
                    </a:lnTo>
                    <a:lnTo>
                      <a:pt x="212" y="1043"/>
                    </a:lnTo>
                    <a:lnTo>
                      <a:pt x="129" y="1051"/>
                    </a:lnTo>
                    <a:lnTo>
                      <a:pt x="114" y="1032"/>
                    </a:lnTo>
                    <a:lnTo>
                      <a:pt x="91" y="975"/>
                    </a:lnTo>
                    <a:lnTo>
                      <a:pt x="72" y="777"/>
                    </a:lnTo>
                    <a:lnTo>
                      <a:pt x="42" y="566"/>
                    </a:lnTo>
                    <a:lnTo>
                      <a:pt x="19" y="353"/>
                    </a:lnTo>
                    <a:lnTo>
                      <a:pt x="4" y="175"/>
                    </a:lnTo>
                    <a:lnTo>
                      <a:pt x="38" y="160"/>
                    </a:lnTo>
                    <a:lnTo>
                      <a:pt x="34" y="274"/>
                    </a:lnTo>
                    <a:lnTo>
                      <a:pt x="53" y="432"/>
                    </a:lnTo>
                    <a:lnTo>
                      <a:pt x="72" y="584"/>
                    </a:lnTo>
                    <a:lnTo>
                      <a:pt x="91" y="687"/>
                    </a:lnTo>
                    <a:lnTo>
                      <a:pt x="98" y="755"/>
                    </a:lnTo>
                    <a:lnTo>
                      <a:pt x="102" y="865"/>
                    </a:lnTo>
                    <a:lnTo>
                      <a:pt x="118" y="959"/>
                    </a:lnTo>
                    <a:lnTo>
                      <a:pt x="148" y="998"/>
                    </a:lnTo>
                    <a:lnTo>
                      <a:pt x="247" y="1001"/>
                    </a:lnTo>
                    <a:lnTo>
                      <a:pt x="341" y="975"/>
                    </a:lnTo>
                    <a:lnTo>
                      <a:pt x="424" y="971"/>
                    </a:lnTo>
                    <a:lnTo>
                      <a:pt x="516" y="975"/>
                    </a:lnTo>
                    <a:lnTo>
                      <a:pt x="632" y="959"/>
                    </a:lnTo>
                    <a:lnTo>
                      <a:pt x="743" y="933"/>
                    </a:lnTo>
                    <a:lnTo>
                      <a:pt x="845" y="922"/>
                    </a:lnTo>
                    <a:lnTo>
                      <a:pt x="970" y="922"/>
                    </a:lnTo>
                    <a:lnTo>
                      <a:pt x="1144" y="929"/>
                    </a:lnTo>
                    <a:lnTo>
                      <a:pt x="1311" y="914"/>
                    </a:lnTo>
                    <a:lnTo>
                      <a:pt x="1364" y="907"/>
                    </a:lnTo>
                    <a:lnTo>
                      <a:pt x="1386" y="891"/>
                    </a:lnTo>
                    <a:lnTo>
                      <a:pt x="1406" y="876"/>
                    </a:lnTo>
                    <a:lnTo>
                      <a:pt x="1406" y="846"/>
                    </a:lnTo>
                    <a:lnTo>
                      <a:pt x="1379" y="694"/>
                    </a:lnTo>
                    <a:lnTo>
                      <a:pt x="1353" y="550"/>
                    </a:lnTo>
                    <a:lnTo>
                      <a:pt x="1338" y="444"/>
                    </a:lnTo>
                    <a:lnTo>
                      <a:pt x="1333" y="193"/>
                    </a:lnTo>
                    <a:lnTo>
                      <a:pt x="1326" y="76"/>
                    </a:lnTo>
                    <a:lnTo>
                      <a:pt x="1311" y="50"/>
                    </a:lnTo>
                    <a:lnTo>
                      <a:pt x="1284" y="35"/>
                    </a:lnTo>
                    <a:lnTo>
                      <a:pt x="1239" y="31"/>
                    </a:lnTo>
                    <a:lnTo>
                      <a:pt x="1121" y="31"/>
                    </a:lnTo>
                    <a:lnTo>
                      <a:pt x="970" y="31"/>
                    </a:lnTo>
                    <a:lnTo>
                      <a:pt x="773" y="42"/>
                    </a:lnTo>
                    <a:lnTo>
                      <a:pt x="591" y="46"/>
                    </a:lnTo>
                    <a:lnTo>
                      <a:pt x="356" y="53"/>
                    </a:lnTo>
                    <a:lnTo>
                      <a:pt x="190" y="65"/>
                    </a:lnTo>
                    <a:lnTo>
                      <a:pt x="114" y="83"/>
                    </a:lnTo>
                    <a:lnTo>
                      <a:pt x="79" y="107"/>
                    </a:lnTo>
                    <a:lnTo>
                      <a:pt x="22" y="137"/>
                    </a:lnTo>
                    <a:lnTo>
                      <a:pt x="0" y="140"/>
                    </a:lnTo>
                    <a:lnTo>
                      <a:pt x="8" y="114"/>
                    </a:lnTo>
                    <a:lnTo>
                      <a:pt x="38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4" name="Freeform 12"/>
              <p:cNvSpPr>
                <a:spLocks/>
              </p:cNvSpPr>
              <p:nvPr/>
            </p:nvSpPr>
            <p:spPr bwMode="auto">
              <a:xfrm>
                <a:off x="3095625" y="2751138"/>
                <a:ext cx="307975" cy="342900"/>
              </a:xfrm>
              <a:custGeom>
                <a:avLst/>
                <a:gdLst/>
                <a:ahLst/>
                <a:cxnLst>
                  <a:cxn ang="0">
                    <a:pos x="78" y="77"/>
                  </a:cxn>
                  <a:cxn ang="0">
                    <a:pos x="35" y="27"/>
                  </a:cxn>
                  <a:cxn ang="0">
                    <a:pos x="12" y="30"/>
                  </a:cxn>
                  <a:cxn ang="0">
                    <a:pos x="12" y="54"/>
                  </a:cxn>
                  <a:cxn ang="0">
                    <a:pos x="62" y="104"/>
                  </a:cxn>
                  <a:cxn ang="0">
                    <a:pos x="0" y="158"/>
                  </a:cxn>
                  <a:cxn ang="0">
                    <a:pos x="7" y="182"/>
                  </a:cxn>
                  <a:cxn ang="0">
                    <a:pos x="27" y="197"/>
                  </a:cxn>
                  <a:cxn ang="0">
                    <a:pos x="43" y="189"/>
                  </a:cxn>
                  <a:cxn ang="0">
                    <a:pos x="58" y="150"/>
                  </a:cxn>
                  <a:cxn ang="0">
                    <a:pos x="85" y="123"/>
                  </a:cxn>
                  <a:cxn ang="0">
                    <a:pos x="151" y="189"/>
                  </a:cxn>
                  <a:cxn ang="0">
                    <a:pos x="182" y="216"/>
                  </a:cxn>
                  <a:cxn ang="0">
                    <a:pos x="194" y="205"/>
                  </a:cxn>
                  <a:cxn ang="0">
                    <a:pos x="190" y="162"/>
                  </a:cxn>
                  <a:cxn ang="0">
                    <a:pos x="178" y="154"/>
                  </a:cxn>
                  <a:cxn ang="0">
                    <a:pos x="144" y="139"/>
                  </a:cxn>
                  <a:cxn ang="0">
                    <a:pos x="101" y="104"/>
                  </a:cxn>
                  <a:cxn ang="0">
                    <a:pos x="116" y="69"/>
                  </a:cxn>
                  <a:cxn ang="0">
                    <a:pos x="151" y="34"/>
                  </a:cxn>
                  <a:cxn ang="0">
                    <a:pos x="163" y="3"/>
                  </a:cxn>
                  <a:cxn ang="0">
                    <a:pos x="151" y="0"/>
                  </a:cxn>
                  <a:cxn ang="0">
                    <a:pos x="128" y="7"/>
                  </a:cxn>
                  <a:cxn ang="0">
                    <a:pos x="101" y="46"/>
                  </a:cxn>
                  <a:cxn ang="0">
                    <a:pos x="78" y="77"/>
                  </a:cxn>
                </a:cxnLst>
                <a:rect l="0" t="0" r="r" b="b"/>
                <a:pathLst>
                  <a:path w="194" h="216">
                    <a:moveTo>
                      <a:pt x="78" y="77"/>
                    </a:moveTo>
                    <a:lnTo>
                      <a:pt x="35" y="27"/>
                    </a:lnTo>
                    <a:lnTo>
                      <a:pt x="12" y="30"/>
                    </a:lnTo>
                    <a:lnTo>
                      <a:pt x="12" y="54"/>
                    </a:lnTo>
                    <a:lnTo>
                      <a:pt x="62" y="104"/>
                    </a:lnTo>
                    <a:lnTo>
                      <a:pt x="0" y="158"/>
                    </a:lnTo>
                    <a:lnTo>
                      <a:pt x="7" y="182"/>
                    </a:lnTo>
                    <a:lnTo>
                      <a:pt x="27" y="197"/>
                    </a:lnTo>
                    <a:lnTo>
                      <a:pt x="43" y="189"/>
                    </a:lnTo>
                    <a:lnTo>
                      <a:pt x="58" y="150"/>
                    </a:lnTo>
                    <a:lnTo>
                      <a:pt x="85" y="123"/>
                    </a:lnTo>
                    <a:lnTo>
                      <a:pt x="151" y="189"/>
                    </a:lnTo>
                    <a:lnTo>
                      <a:pt x="182" y="216"/>
                    </a:lnTo>
                    <a:lnTo>
                      <a:pt x="194" y="205"/>
                    </a:lnTo>
                    <a:lnTo>
                      <a:pt x="190" y="162"/>
                    </a:lnTo>
                    <a:lnTo>
                      <a:pt x="178" y="154"/>
                    </a:lnTo>
                    <a:lnTo>
                      <a:pt x="144" y="139"/>
                    </a:lnTo>
                    <a:lnTo>
                      <a:pt x="101" y="104"/>
                    </a:lnTo>
                    <a:lnTo>
                      <a:pt x="116" y="69"/>
                    </a:lnTo>
                    <a:lnTo>
                      <a:pt x="151" y="34"/>
                    </a:lnTo>
                    <a:lnTo>
                      <a:pt x="163" y="3"/>
                    </a:lnTo>
                    <a:lnTo>
                      <a:pt x="151" y="0"/>
                    </a:lnTo>
                    <a:lnTo>
                      <a:pt x="128" y="7"/>
                    </a:lnTo>
                    <a:lnTo>
                      <a:pt x="101" y="46"/>
                    </a:lnTo>
                    <a:lnTo>
                      <a:pt x="78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5" name="Freeform 13"/>
              <p:cNvSpPr>
                <a:spLocks/>
              </p:cNvSpPr>
              <p:nvPr/>
            </p:nvSpPr>
            <p:spPr bwMode="auto">
              <a:xfrm>
                <a:off x="1625600" y="2978150"/>
                <a:ext cx="1350962" cy="949325"/>
              </a:xfrm>
              <a:custGeom>
                <a:avLst/>
                <a:gdLst/>
                <a:ahLst/>
                <a:cxnLst>
                  <a:cxn ang="0">
                    <a:pos x="88" y="563"/>
                  </a:cxn>
                  <a:cxn ang="0">
                    <a:pos x="46" y="441"/>
                  </a:cxn>
                  <a:cxn ang="0">
                    <a:pos x="39" y="366"/>
                  </a:cxn>
                  <a:cxn ang="0">
                    <a:pos x="39" y="236"/>
                  </a:cxn>
                  <a:cxn ang="0">
                    <a:pos x="57" y="175"/>
                  </a:cxn>
                  <a:cxn ang="0">
                    <a:pos x="99" y="87"/>
                  </a:cxn>
                  <a:cxn ang="0">
                    <a:pos x="133" y="60"/>
                  </a:cxn>
                  <a:cxn ang="0">
                    <a:pos x="179" y="42"/>
                  </a:cxn>
                  <a:cxn ang="0">
                    <a:pos x="243" y="30"/>
                  </a:cxn>
                  <a:cxn ang="0">
                    <a:pos x="300" y="38"/>
                  </a:cxn>
                  <a:cxn ang="0">
                    <a:pos x="342" y="57"/>
                  </a:cxn>
                  <a:cxn ang="0">
                    <a:pos x="380" y="99"/>
                  </a:cxn>
                  <a:cxn ang="0">
                    <a:pos x="418" y="156"/>
                  </a:cxn>
                  <a:cxn ang="0">
                    <a:pos x="452" y="194"/>
                  </a:cxn>
                  <a:cxn ang="0">
                    <a:pos x="483" y="224"/>
                  </a:cxn>
                  <a:cxn ang="0">
                    <a:pos x="520" y="232"/>
                  </a:cxn>
                  <a:cxn ang="0">
                    <a:pos x="570" y="224"/>
                  </a:cxn>
                  <a:cxn ang="0">
                    <a:pos x="631" y="206"/>
                  </a:cxn>
                  <a:cxn ang="0">
                    <a:pos x="711" y="140"/>
                  </a:cxn>
                  <a:cxn ang="0">
                    <a:pos x="798" y="76"/>
                  </a:cxn>
                  <a:cxn ang="0">
                    <a:pos x="801" y="152"/>
                  </a:cxn>
                  <a:cxn ang="0">
                    <a:pos x="825" y="152"/>
                  </a:cxn>
                  <a:cxn ang="0">
                    <a:pos x="851" y="18"/>
                  </a:cxn>
                  <a:cxn ang="0">
                    <a:pos x="706" y="23"/>
                  </a:cxn>
                  <a:cxn ang="0">
                    <a:pos x="715" y="49"/>
                  </a:cxn>
                  <a:cxn ang="0">
                    <a:pos x="783" y="57"/>
                  </a:cxn>
                  <a:cxn ang="0">
                    <a:pos x="741" y="95"/>
                  </a:cxn>
                  <a:cxn ang="0">
                    <a:pos x="676" y="137"/>
                  </a:cxn>
                  <a:cxn ang="0">
                    <a:pos x="612" y="175"/>
                  </a:cxn>
                  <a:cxn ang="0">
                    <a:pos x="581" y="190"/>
                  </a:cxn>
                  <a:cxn ang="0">
                    <a:pos x="555" y="198"/>
                  </a:cxn>
                  <a:cxn ang="0">
                    <a:pos x="520" y="198"/>
                  </a:cxn>
                  <a:cxn ang="0">
                    <a:pos x="490" y="190"/>
                  </a:cxn>
                  <a:cxn ang="0">
                    <a:pos x="449" y="152"/>
                  </a:cxn>
                  <a:cxn ang="0">
                    <a:pos x="414" y="99"/>
                  </a:cxn>
                  <a:cxn ang="0">
                    <a:pos x="368" y="45"/>
                  </a:cxn>
                  <a:cxn ang="0">
                    <a:pos x="338" y="18"/>
                  </a:cxn>
                  <a:cxn ang="0">
                    <a:pos x="289" y="3"/>
                  </a:cxn>
                  <a:cxn ang="0">
                    <a:pos x="213" y="0"/>
                  </a:cxn>
                  <a:cxn ang="0">
                    <a:pos x="153" y="11"/>
                  </a:cxn>
                  <a:cxn ang="0">
                    <a:pos x="99" y="42"/>
                  </a:cxn>
                  <a:cxn ang="0">
                    <a:pos x="69" y="80"/>
                  </a:cxn>
                  <a:cxn ang="0">
                    <a:pos x="39" y="133"/>
                  </a:cxn>
                  <a:cxn ang="0">
                    <a:pos x="19" y="213"/>
                  </a:cxn>
                  <a:cxn ang="0">
                    <a:pos x="0" y="308"/>
                  </a:cxn>
                  <a:cxn ang="0">
                    <a:pos x="12" y="388"/>
                  </a:cxn>
                  <a:cxn ang="0">
                    <a:pos x="23" y="480"/>
                  </a:cxn>
                  <a:cxn ang="0">
                    <a:pos x="19" y="492"/>
                  </a:cxn>
                  <a:cxn ang="0">
                    <a:pos x="69" y="598"/>
                  </a:cxn>
                  <a:cxn ang="0">
                    <a:pos x="88" y="563"/>
                  </a:cxn>
                </a:cxnLst>
                <a:rect l="0" t="0" r="r" b="b"/>
                <a:pathLst>
                  <a:path w="851" h="598">
                    <a:moveTo>
                      <a:pt x="88" y="563"/>
                    </a:moveTo>
                    <a:lnTo>
                      <a:pt x="46" y="441"/>
                    </a:lnTo>
                    <a:lnTo>
                      <a:pt x="39" y="366"/>
                    </a:lnTo>
                    <a:lnTo>
                      <a:pt x="39" y="236"/>
                    </a:lnTo>
                    <a:lnTo>
                      <a:pt x="57" y="175"/>
                    </a:lnTo>
                    <a:lnTo>
                      <a:pt x="99" y="87"/>
                    </a:lnTo>
                    <a:lnTo>
                      <a:pt x="133" y="60"/>
                    </a:lnTo>
                    <a:lnTo>
                      <a:pt x="179" y="42"/>
                    </a:lnTo>
                    <a:lnTo>
                      <a:pt x="243" y="30"/>
                    </a:lnTo>
                    <a:lnTo>
                      <a:pt x="300" y="38"/>
                    </a:lnTo>
                    <a:lnTo>
                      <a:pt x="342" y="57"/>
                    </a:lnTo>
                    <a:lnTo>
                      <a:pt x="380" y="99"/>
                    </a:lnTo>
                    <a:lnTo>
                      <a:pt x="418" y="156"/>
                    </a:lnTo>
                    <a:lnTo>
                      <a:pt x="452" y="194"/>
                    </a:lnTo>
                    <a:lnTo>
                      <a:pt x="483" y="224"/>
                    </a:lnTo>
                    <a:lnTo>
                      <a:pt x="520" y="232"/>
                    </a:lnTo>
                    <a:lnTo>
                      <a:pt x="570" y="224"/>
                    </a:lnTo>
                    <a:lnTo>
                      <a:pt x="631" y="206"/>
                    </a:lnTo>
                    <a:lnTo>
                      <a:pt x="711" y="140"/>
                    </a:lnTo>
                    <a:lnTo>
                      <a:pt x="798" y="76"/>
                    </a:lnTo>
                    <a:lnTo>
                      <a:pt x="801" y="152"/>
                    </a:lnTo>
                    <a:lnTo>
                      <a:pt x="825" y="152"/>
                    </a:lnTo>
                    <a:lnTo>
                      <a:pt x="851" y="18"/>
                    </a:lnTo>
                    <a:lnTo>
                      <a:pt x="706" y="23"/>
                    </a:lnTo>
                    <a:lnTo>
                      <a:pt x="715" y="49"/>
                    </a:lnTo>
                    <a:lnTo>
                      <a:pt x="783" y="57"/>
                    </a:lnTo>
                    <a:lnTo>
                      <a:pt x="741" y="95"/>
                    </a:lnTo>
                    <a:lnTo>
                      <a:pt x="676" y="137"/>
                    </a:lnTo>
                    <a:lnTo>
                      <a:pt x="612" y="175"/>
                    </a:lnTo>
                    <a:lnTo>
                      <a:pt x="581" y="190"/>
                    </a:lnTo>
                    <a:lnTo>
                      <a:pt x="555" y="198"/>
                    </a:lnTo>
                    <a:lnTo>
                      <a:pt x="520" y="198"/>
                    </a:lnTo>
                    <a:lnTo>
                      <a:pt x="490" y="190"/>
                    </a:lnTo>
                    <a:lnTo>
                      <a:pt x="449" y="152"/>
                    </a:lnTo>
                    <a:lnTo>
                      <a:pt x="414" y="99"/>
                    </a:lnTo>
                    <a:lnTo>
                      <a:pt x="368" y="45"/>
                    </a:lnTo>
                    <a:lnTo>
                      <a:pt x="338" y="18"/>
                    </a:lnTo>
                    <a:lnTo>
                      <a:pt x="289" y="3"/>
                    </a:lnTo>
                    <a:lnTo>
                      <a:pt x="213" y="0"/>
                    </a:lnTo>
                    <a:lnTo>
                      <a:pt x="153" y="11"/>
                    </a:lnTo>
                    <a:lnTo>
                      <a:pt x="99" y="42"/>
                    </a:lnTo>
                    <a:lnTo>
                      <a:pt x="69" y="80"/>
                    </a:lnTo>
                    <a:lnTo>
                      <a:pt x="39" y="133"/>
                    </a:lnTo>
                    <a:lnTo>
                      <a:pt x="19" y="213"/>
                    </a:lnTo>
                    <a:lnTo>
                      <a:pt x="0" y="308"/>
                    </a:lnTo>
                    <a:lnTo>
                      <a:pt x="12" y="388"/>
                    </a:lnTo>
                    <a:lnTo>
                      <a:pt x="23" y="480"/>
                    </a:lnTo>
                    <a:lnTo>
                      <a:pt x="19" y="492"/>
                    </a:lnTo>
                    <a:lnTo>
                      <a:pt x="69" y="598"/>
                    </a:lnTo>
                    <a:lnTo>
                      <a:pt x="88" y="5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6" name="Freeform 14"/>
              <p:cNvSpPr>
                <a:spLocks/>
              </p:cNvSpPr>
              <p:nvPr/>
            </p:nvSpPr>
            <p:spPr bwMode="auto">
              <a:xfrm>
                <a:off x="1616075" y="3721100"/>
                <a:ext cx="355600" cy="350838"/>
              </a:xfrm>
              <a:custGeom>
                <a:avLst/>
                <a:gdLst/>
                <a:ahLst/>
                <a:cxnLst>
                  <a:cxn ang="0">
                    <a:pos x="66" y="47"/>
                  </a:cxn>
                  <a:cxn ang="0">
                    <a:pos x="147" y="0"/>
                  </a:cxn>
                  <a:cxn ang="0">
                    <a:pos x="224" y="136"/>
                  </a:cxn>
                  <a:cxn ang="0">
                    <a:pos x="208" y="151"/>
                  </a:cxn>
                  <a:cxn ang="0">
                    <a:pos x="166" y="158"/>
                  </a:cxn>
                  <a:cxn ang="0">
                    <a:pos x="69" y="221"/>
                  </a:cxn>
                  <a:cxn ang="0">
                    <a:pos x="50" y="213"/>
                  </a:cxn>
                  <a:cxn ang="0">
                    <a:pos x="39" y="151"/>
                  </a:cxn>
                  <a:cxn ang="0">
                    <a:pos x="0" y="97"/>
                  </a:cxn>
                  <a:cxn ang="0">
                    <a:pos x="7" y="70"/>
                  </a:cxn>
                  <a:cxn ang="0">
                    <a:pos x="42" y="31"/>
                  </a:cxn>
                  <a:cxn ang="0">
                    <a:pos x="57" y="74"/>
                  </a:cxn>
                  <a:cxn ang="0">
                    <a:pos x="30" y="93"/>
                  </a:cxn>
                  <a:cxn ang="0">
                    <a:pos x="69" y="163"/>
                  </a:cxn>
                  <a:cxn ang="0">
                    <a:pos x="73" y="178"/>
                  </a:cxn>
                  <a:cxn ang="0">
                    <a:pos x="123" y="143"/>
                  </a:cxn>
                  <a:cxn ang="0">
                    <a:pos x="174" y="124"/>
                  </a:cxn>
                  <a:cxn ang="0">
                    <a:pos x="170" y="85"/>
                  </a:cxn>
                  <a:cxn ang="0">
                    <a:pos x="147" y="39"/>
                  </a:cxn>
                  <a:cxn ang="0">
                    <a:pos x="81" y="74"/>
                  </a:cxn>
                  <a:cxn ang="0">
                    <a:pos x="66" y="47"/>
                  </a:cxn>
                </a:cxnLst>
                <a:rect l="0" t="0" r="r" b="b"/>
                <a:pathLst>
                  <a:path w="224" h="221">
                    <a:moveTo>
                      <a:pt x="66" y="47"/>
                    </a:moveTo>
                    <a:lnTo>
                      <a:pt x="147" y="0"/>
                    </a:lnTo>
                    <a:lnTo>
                      <a:pt x="224" y="136"/>
                    </a:lnTo>
                    <a:lnTo>
                      <a:pt x="208" y="151"/>
                    </a:lnTo>
                    <a:lnTo>
                      <a:pt x="166" y="158"/>
                    </a:lnTo>
                    <a:lnTo>
                      <a:pt x="69" y="221"/>
                    </a:lnTo>
                    <a:lnTo>
                      <a:pt x="50" y="213"/>
                    </a:lnTo>
                    <a:lnTo>
                      <a:pt x="39" y="151"/>
                    </a:lnTo>
                    <a:lnTo>
                      <a:pt x="0" y="97"/>
                    </a:lnTo>
                    <a:lnTo>
                      <a:pt x="7" y="70"/>
                    </a:lnTo>
                    <a:lnTo>
                      <a:pt x="42" y="31"/>
                    </a:lnTo>
                    <a:lnTo>
                      <a:pt x="57" y="74"/>
                    </a:lnTo>
                    <a:lnTo>
                      <a:pt x="30" y="93"/>
                    </a:lnTo>
                    <a:lnTo>
                      <a:pt x="69" y="163"/>
                    </a:lnTo>
                    <a:lnTo>
                      <a:pt x="73" y="178"/>
                    </a:lnTo>
                    <a:lnTo>
                      <a:pt x="123" y="143"/>
                    </a:lnTo>
                    <a:lnTo>
                      <a:pt x="174" y="124"/>
                    </a:lnTo>
                    <a:lnTo>
                      <a:pt x="170" y="85"/>
                    </a:lnTo>
                    <a:lnTo>
                      <a:pt x="147" y="39"/>
                    </a:lnTo>
                    <a:lnTo>
                      <a:pt x="81" y="74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7" name="Freeform 15"/>
              <p:cNvSpPr>
                <a:spLocks/>
              </p:cNvSpPr>
              <p:nvPr/>
            </p:nvSpPr>
            <p:spPr bwMode="auto">
              <a:xfrm>
                <a:off x="2663825" y="3389313"/>
                <a:ext cx="355600" cy="323850"/>
              </a:xfrm>
              <a:custGeom>
                <a:avLst/>
                <a:gdLst/>
                <a:ahLst/>
                <a:cxnLst>
                  <a:cxn ang="0">
                    <a:pos x="23" y="35"/>
                  </a:cxn>
                  <a:cxn ang="0">
                    <a:pos x="46" y="27"/>
                  </a:cxn>
                  <a:cxn ang="0">
                    <a:pos x="70" y="19"/>
                  </a:cxn>
                  <a:cxn ang="0">
                    <a:pos x="93" y="8"/>
                  </a:cxn>
                  <a:cxn ang="0">
                    <a:pos x="123" y="4"/>
                  </a:cxn>
                  <a:cxn ang="0">
                    <a:pos x="147" y="0"/>
                  </a:cxn>
                  <a:cxn ang="0">
                    <a:pos x="170" y="8"/>
                  </a:cxn>
                  <a:cxn ang="0">
                    <a:pos x="193" y="15"/>
                  </a:cxn>
                  <a:cxn ang="0">
                    <a:pos x="208" y="39"/>
                  </a:cxn>
                  <a:cxn ang="0">
                    <a:pos x="220" y="63"/>
                  </a:cxn>
                  <a:cxn ang="0">
                    <a:pos x="224" y="87"/>
                  </a:cxn>
                  <a:cxn ang="0">
                    <a:pos x="224" y="110"/>
                  </a:cxn>
                  <a:cxn ang="0">
                    <a:pos x="216" y="134"/>
                  </a:cxn>
                  <a:cxn ang="0">
                    <a:pos x="197" y="157"/>
                  </a:cxn>
                  <a:cxn ang="0">
                    <a:pos x="177" y="176"/>
                  </a:cxn>
                  <a:cxn ang="0">
                    <a:pos x="162" y="188"/>
                  </a:cxn>
                  <a:cxn ang="0">
                    <a:pos x="139" y="197"/>
                  </a:cxn>
                  <a:cxn ang="0">
                    <a:pos x="116" y="200"/>
                  </a:cxn>
                  <a:cxn ang="0">
                    <a:pos x="93" y="204"/>
                  </a:cxn>
                  <a:cxn ang="0">
                    <a:pos x="70" y="204"/>
                  </a:cxn>
                  <a:cxn ang="0">
                    <a:pos x="46" y="204"/>
                  </a:cxn>
                  <a:cxn ang="0">
                    <a:pos x="27" y="185"/>
                  </a:cxn>
                  <a:cxn ang="0">
                    <a:pos x="7" y="165"/>
                  </a:cxn>
                  <a:cxn ang="0">
                    <a:pos x="0" y="134"/>
                  </a:cxn>
                  <a:cxn ang="0">
                    <a:pos x="4" y="110"/>
                  </a:cxn>
                  <a:cxn ang="0">
                    <a:pos x="27" y="114"/>
                  </a:cxn>
                  <a:cxn ang="0">
                    <a:pos x="34" y="141"/>
                  </a:cxn>
                  <a:cxn ang="0">
                    <a:pos x="58" y="157"/>
                  </a:cxn>
                  <a:cxn ang="0">
                    <a:pos x="81" y="161"/>
                  </a:cxn>
                  <a:cxn ang="0">
                    <a:pos x="108" y="157"/>
                  </a:cxn>
                  <a:cxn ang="0">
                    <a:pos x="131" y="153"/>
                  </a:cxn>
                  <a:cxn ang="0">
                    <a:pos x="150" y="138"/>
                  </a:cxn>
                  <a:cxn ang="0">
                    <a:pos x="166" y="114"/>
                  </a:cxn>
                  <a:cxn ang="0">
                    <a:pos x="170" y="90"/>
                  </a:cxn>
                  <a:cxn ang="0">
                    <a:pos x="174" y="66"/>
                  </a:cxn>
                  <a:cxn ang="0">
                    <a:pos x="158" y="51"/>
                  </a:cxn>
                  <a:cxn ang="0">
                    <a:pos x="139" y="31"/>
                  </a:cxn>
                  <a:cxn ang="0">
                    <a:pos x="116" y="35"/>
                  </a:cxn>
                  <a:cxn ang="0">
                    <a:pos x="93" y="43"/>
                  </a:cxn>
                  <a:cxn ang="0">
                    <a:pos x="70" y="51"/>
                  </a:cxn>
                  <a:cxn ang="0">
                    <a:pos x="39" y="71"/>
                  </a:cxn>
                  <a:cxn ang="0">
                    <a:pos x="23" y="90"/>
                  </a:cxn>
                  <a:cxn ang="0">
                    <a:pos x="4" y="78"/>
                  </a:cxn>
                  <a:cxn ang="0">
                    <a:pos x="16" y="63"/>
                  </a:cxn>
                </a:cxnLst>
                <a:rect l="0" t="0" r="r" b="b"/>
                <a:pathLst>
                  <a:path w="224" h="204">
                    <a:moveTo>
                      <a:pt x="16" y="51"/>
                    </a:moveTo>
                    <a:lnTo>
                      <a:pt x="23" y="35"/>
                    </a:lnTo>
                    <a:lnTo>
                      <a:pt x="34" y="31"/>
                    </a:lnTo>
                    <a:lnTo>
                      <a:pt x="46" y="27"/>
                    </a:lnTo>
                    <a:lnTo>
                      <a:pt x="58" y="24"/>
                    </a:lnTo>
                    <a:lnTo>
                      <a:pt x="70" y="19"/>
                    </a:lnTo>
                    <a:lnTo>
                      <a:pt x="81" y="15"/>
                    </a:lnTo>
                    <a:lnTo>
                      <a:pt x="93" y="8"/>
                    </a:lnTo>
                    <a:lnTo>
                      <a:pt x="108" y="8"/>
                    </a:lnTo>
                    <a:lnTo>
                      <a:pt x="123" y="4"/>
                    </a:lnTo>
                    <a:lnTo>
                      <a:pt x="135" y="0"/>
                    </a:lnTo>
                    <a:lnTo>
                      <a:pt x="147" y="0"/>
                    </a:lnTo>
                    <a:lnTo>
                      <a:pt x="158" y="4"/>
                    </a:lnTo>
                    <a:lnTo>
                      <a:pt x="170" y="8"/>
                    </a:lnTo>
                    <a:lnTo>
                      <a:pt x="181" y="12"/>
                    </a:lnTo>
                    <a:lnTo>
                      <a:pt x="193" y="15"/>
                    </a:lnTo>
                    <a:lnTo>
                      <a:pt x="201" y="27"/>
                    </a:lnTo>
                    <a:lnTo>
                      <a:pt x="208" y="39"/>
                    </a:lnTo>
                    <a:lnTo>
                      <a:pt x="213" y="51"/>
                    </a:lnTo>
                    <a:lnTo>
                      <a:pt x="220" y="63"/>
                    </a:lnTo>
                    <a:lnTo>
                      <a:pt x="224" y="75"/>
                    </a:lnTo>
                    <a:lnTo>
                      <a:pt x="224" y="87"/>
                    </a:lnTo>
                    <a:lnTo>
                      <a:pt x="224" y="98"/>
                    </a:lnTo>
                    <a:lnTo>
                      <a:pt x="224" y="110"/>
                    </a:lnTo>
                    <a:lnTo>
                      <a:pt x="220" y="122"/>
                    </a:lnTo>
                    <a:lnTo>
                      <a:pt x="216" y="134"/>
                    </a:lnTo>
                    <a:lnTo>
                      <a:pt x="204" y="145"/>
                    </a:lnTo>
                    <a:lnTo>
                      <a:pt x="197" y="157"/>
                    </a:lnTo>
                    <a:lnTo>
                      <a:pt x="185" y="165"/>
                    </a:lnTo>
                    <a:lnTo>
                      <a:pt x="177" y="176"/>
                    </a:lnTo>
                    <a:lnTo>
                      <a:pt x="166" y="176"/>
                    </a:lnTo>
                    <a:lnTo>
                      <a:pt x="162" y="188"/>
                    </a:lnTo>
                    <a:lnTo>
                      <a:pt x="150" y="188"/>
                    </a:lnTo>
                    <a:lnTo>
                      <a:pt x="139" y="197"/>
                    </a:lnTo>
                    <a:lnTo>
                      <a:pt x="127" y="200"/>
                    </a:lnTo>
                    <a:lnTo>
                      <a:pt x="116" y="200"/>
                    </a:lnTo>
                    <a:lnTo>
                      <a:pt x="104" y="204"/>
                    </a:lnTo>
                    <a:lnTo>
                      <a:pt x="93" y="204"/>
                    </a:lnTo>
                    <a:lnTo>
                      <a:pt x="81" y="204"/>
                    </a:lnTo>
                    <a:lnTo>
                      <a:pt x="70" y="204"/>
                    </a:lnTo>
                    <a:lnTo>
                      <a:pt x="58" y="204"/>
                    </a:lnTo>
                    <a:lnTo>
                      <a:pt x="46" y="204"/>
                    </a:lnTo>
                    <a:lnTo>
                      <a:pt x="39" y="192"/>
                    </a:lnTo>
                    <a:lnTo>
                      <a:pt x="27" y="185"/>
                    </a:lnTo>
                    <a:lnTo>
                      <a:pt x="16" y="176"/>
                    </a:lnTo>
                    <a:lnTo>
                      <a:pt x="7" y="165"/>
                    </a:lnTo>
                    <a:lnTo>
                      <a:pt x="4" y="149"/>
                    </a:lnTo>
                    <a:lnTo>
                      <a:pt x="0" y="134"/>
                    </a:lnTo>
                    <a:lnTo>
                      <a:pt x="0" y="122"/>
                    </a:lnTo>
                    <a:lnTo>
                      <a:pt x="4" y="110"/>
                    </a:lnTo>
                    <a:lnTo>
                      <a:pt x="16" y="106"/>
                    </a:lnTo>
                    <a:lnTo>
                      <a:pt x="27" y="114"/>
                    </a:lnTo>
                    <a:lnTo>
                      <a:pt x="27" y="126"/>
                    </a:lnTo>
                    <a:lnTo>
                      <a:pt x="34" y="141"/>
                    </a:lnTo>
                    <a:lnTo>
                      <a:pt x="46" y="145"/>
                    </a:lnTo>
                    <a:lnTo>
                      <a:pt x="58" y="157"/>
                    </a:lnTo>
                    <a:lnTo>
                      <a:pt x="70" y="161"/>
                    </a:lnTo>
                    <a:lnTo>
                      <a:pt x="81" y="161"/>
                    </a:lnTo>
                    <a:lnTo>
                      <a:pt x="97" y="161"/>
                    </a:lnTo>
                    <a:lnTo>
                      <a:pt x="108" y="157"/>
                    </a:lnTo>
                    <a:lnTo>
                      <a:pt x="120" y="157"/>
                    </a:lnTo>
                    <a:lnTo>
                      <a:pt x="131" y="153"/>
                    </a:lnTo>
                    <a:lnTo>
                      <a:pt x="143" y="149"/>
                    </a:lnTo>
                    <a:lnTo>
                      <a:pt x="150" y="138"/>
                    </a:lnTo>
                    <a:lnTo>
                      <a:pt x="158" y="126"/>
                    </a:lnTo>
                    <a:lnTo>
                      <a:pt x="166" y="114"/>
                    </a:lnTo>
                    <a:lnTo>
                      <a:pt x="166" y="102"/>
                    </a:lnTo>
                    <a:lnTo>
                      <a:pt x="170" y="90"/>
                    </a:lnTo>
                    <a:lnTo>
                      <a:pt x="174" y="78"/>
                    </a:lnTo>
                    <a:lnTo>
                      <a:pt x="174" y="66"/>
                    </a:lnTo>
                    <a:lnTo>
                      <a:pt x="174" y="55"/>
                    </a:lnTo>
                    <a:lnTo>
                      <a:pt x="158" y="51"/>
                    </a:lnTo>
                    <a:lnTo>
                      <a:pt x="150" y="39"/>
                    </a:lnTo>
                    <a:lnTo>
                      <a:pt x="139" y="31"/>
                    </a:lnTo>
                    <a:lnTo>
                      <a:pt x="127" y="31"/>
                    </a:lnTo>
                    <a:lnTo>
                      <a:pt x="116" y="35"/>
                    </a:lnTo>
                    <a:lnTo>
                      <a:pt x="104" y="39"/>
                    </a:lnTo>
                    <a:lnTo>
                      <a:pt x="93" y="43"/>
                    </a:lnTo>
                    <a:lnTo>
                      <a:pt x="81" y="47"/>
                    </a:lnTo>
                    <a:lnTo>
                      <a:pt x="70" y="51"/>
                    </a:lnTo>
                    <a:lnTo>
                      <a:pt x="54" y="59"/>
                    </a:lnTo>
                    <a:lnTo>
                      <a:pt x="39" y="71"/>
                    </a:lnTo>
                    <a:lnTo>
                      <a:pt x="34" y="82"/>
                    </a:lnTo>
                    <a:lnTo>
                      <a:pt x="23" y="90"/>
                    </a:lnTo>
                    <a:lnTo>
                      <a:pt x="11" y="90"/>
                    </a:lnTo>
                    <a:lnTo>
                      <a:pt x="4" y="78"/>
                    </a:lnTo>
                    <a:lnTo>
                      <a:pt x="4" y="66"/>
                    </a:lnTo>
                    <a:lnTo>
                      <a:pt x="16" y="63"/>
                    </a:lnTo>
                    <a:lnTo>
                      <a:pt x="1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8" name="Freeform 16"/>
              <p:cNvSpPr>
                <a:spLocks/>
              </p:cNvSpPr>
              <p:nvPr/>
            </p:nvSpPr>
            <p:spPr bwMode="auto">
              <a:xfrm>
                <a:off x="2398713" y="2790825"/>
                <a:ext cx="268287" cy="225425"/>
              </a:xfrm>
              <a:custGeom>
                <a:avLst/>
                <a:gdLst/>
                <a:ahLst/>
                <a:cxnLst>
                  <a:cxn ang="0">
                    <a:pos x="32" y="36"/>
                  </a:cxn>
                  <a:cxn ang="0">
                    <a:pos x="48" y="12"/>
                  </a:cxn>
                  <a:cxn ang="0">
                    <a:pos x="71" y="4"/>
                  </a:cxn>
                  <a:cxn ang="0">
                    <a:pos x="99" y="4"/>
                  </a:cxn>
                  <a:cxn ang="0">
                    <a:pos x="122" y="0"/>
                  </a:cxn>
                  <a:cxn ang="0">
                    <a:pos x="146" y="12"/>
                  </a:cxn>
                  <a:cxn ang="0">
                    <a:pos x="165" y="32"/>
                  </a:cxn>
                  <a:cxn ang="0">
                    <a:pos x="165" y="56"/>
                  </a:cxn>
                  <a:cxn ang="0">
                    <a:pos x="157" y="80"/>
                  </a:cxn>
                  <a:cxn ang="0">
                    <a:pos x="146" y="103"/>
                  </a:cxn>
                  <a:cxn ang="0">
                    <a:pos x="134" y="127"/>
                  </a:cxn>
                  <a:cxn ang="0">
                    <a:pos x="111" y="139"/>
                  </a:cxn>
                  <a:cxn ang="0">
                    <a:pos x="87" y="142"/>
                  </a:cxn>
                  <a:cxn ang="0">
                    <a:pos x="63" y="142"/>
                  </a:cxn>
                  <a:cxn ang="0">
                    <a:pos x="39" y="142"/>
                  </a:cxn>
                  <a:cxn ang="0">
                    <a:pos x="16" y="130"/>
                  </a:cxn>
                  <a:cxn ang="0">
                    <a:pos x="4" y="107"/>
                  </a:cxn>
                  <a:cxn ang="0">
                    <a:pos x="0" y="83"/>
                  </a:cxn>
                  <a:cxn ang="0">
                    <a:pos x="20" y="63"/>
                  </a:cxn>
                  <a:cxn ang="0">
                    <a:pos x="32" y="87"/>
                  </a:cxn>
                  <a:cxn ang="0">
                    <a:pos x="48" y="103"/>
                  </a:cxn>
                  <a:cxn ang="0">
                    <a:pos x="71" y="111"/>
                  </a:cxn>
                  <a:cxn ang="0">
                    <a:pos x="99" y="111"/>
                  </a:cxn>
                  <a:cxn ang="0">
                    <a:pos x="114" y="99"/>
                  </a:cxn>
                  <a:cxn ang="0">
                    <a:pos x="126" y="75"/>
                  </a:cxn>
                  <a:cxn ang="0">
                    <a:pos x="130" y="52"/>
                  </a:cxn>
                  <a:cxn ang="0">
                    <a:pos x="111" y="32"/>
                  </a:cxn>
                  <a:cxn ang="0">
                    <a:pos x="87" y="28"/>
                  </a:cxn>
                  <a:cxn ang="0">
                    <a:pos x="59" y="32"/>
                  </a:cxn>
                  <a:cxn ang="0">
                    <a:pos x="44" y="44"/>
                  </a:cxn>
                  <a:cxn ang="0">
                    <a:pos x="32" y="63"/>
                  </a:cxn>
                  <a:cxn ang="0">
                    <a:pos x="28" y="47"/>
                  </a:cxn>
                </a:cxnLst>
                <a:rect l="0" t="0" r="r" b="b"/>
                <a:pathLst>
                  <a:path w="169" h="142">
                    <a:moveTo>
                      <a:pt x="32" y="47"/>
                    </a:moveTo>
                    <a:lnTo>
                      <a:pt x="32" y="36"/>
                    </a:lnTo>
                    <a:lnTo>
                      <a:pt x="39" y="24"/>
                    </a:lnTo>
                    <a:lnTo>
                      <a:pt x="48" y="12"/>
                    </a:lnTo>
                    <a:lnTo>
                      <a:pt x="59" y="8"/>
                    </a:lnTo>
                    <a:lnTo>
                      <a:pt x="71" y="4"/>
                    </a:lnTo>
                    <a:lnTo>
                      <a:pt x="87" y="4"/>
                    </a:lnTo>
                    <a:lnTo>
                      <a:pt x="99" y="4"/>
                    </a:lnTo>
                    <a:lnTo>
                      <a:pt x="111" y="0"/>
                    </a:lnTo>
                    <a:lnTo>
                      <a:pt x="122" y="0"/>
                    </a:lnTo>
                    <a:lnTo>
                      <a:pt x="134" y="8"/>
                    </a:lnTo>
                    <a:lnTo>
                      <a:pt x="146" y="12"/>
                    </a:lnTo>
                    <a:lnTo>
                      <a:pt x="157" y="20"/>
                    </a:lnTo>
                    <a:lnTo>
                      <a:pt x="165" y="32"/>
                    </a:lnTo>
                    <a:lnTo>
                      <a:pt x="169" y="44"/>
                    </a:lnTo>
                    <a:lnTo>
                      <a:pt x="165" y="56"/>
                    </a:lnTo>
                    <a:lnTo>
                      <a:pt x="162" y="68"/>
                    </a:lnTo>
                    <a:lnTo>
                      <a:pt x="157" y="80"/>
                    </a:lnTo>
                    <a:lnTo>
                      <a:pt x="153" y="91"/>
                    </a:lnTo>
                    <a:lnTo>
                      <a:pt x="146" y="103"/>
                    </a:lnTo>
                    <a:lnTo>
                      <a:pt x="138" y="115"/>
                    </a:lnTo>
                    <a:lnTo>
                      <a:pt x="134" y="127"/>
                    </a:lnTo>
                    <a:lnTo>
                      <a:pt x="122" y="130"/>
                    </a:lnTo>
                    <a:lnTo>
                      <a:pt x="111" y="139"/>
                    </a:lnTo>
                    <a:lnTo>
                      <a:pt x="99" y="142"/>
                    </a:lnTo>
                    <a:lnTo>
                      <a:pt x="87" y="142"/>
                    </a:lnTo>
                    <a:lnTo>
                      <a:pt x="75" y="142"/>
                    </a:lnTo>
                    <a:lnTo>
                      <a:pt x="63" y="142"/>
                    </a:lnTo>
                    <a:lnTo>
                      <a:pt x="51" y="142"/>
                    </a:lnTo>
                    <a:lnTo>
                      <a:pt x="39" y="142"/>
                    </a:lnTo>
                    <a:lnTo>
                      <a:pt x="28" y="142"/>
                    </a:lnTo>
                    <a:lnTo>
                      <a:pt x="16" y="130"/>
                    </a:lnTo>
                    <a:lnTo>
                      <a:pt x="8" y="118"/>
                    </a:lnTo>
                    <a:lnTo>
                      <a:pt x="4" y="107"/>
                    </a:lnTo>
                    <a:lnTo>
                      <a:pt x="4" y="95"/>
                    </a:lnTo>
                    <a:lnTo>
                      <a:pt x="0" y="83"/>
                    </a:lnTo>
                    <a:lnTo>
                      <a:pt x="8" y="71"/>
                    </a:lnTo>
                    <a:lnTo>
                      <a:pt x="20" y="63"/>
                    </a:lnTo>
                    <a:lnTo>
                      <a:pt x="32" y="75"/>
                    </a:lnTo>
                    <a:lnTo>
                      <a:pt x="32" y="87"/>
                    </a:lnTo>
                    <a:lnTo>
                      <a:pt x="36" y="99"/>
                    </a:lnTo>
                    <a:lnTo>
                      <a:pt x="48" y="103"/>
                    </a:lnTo>
                    <a:lnTo>
                      <a:pt x="59" y="111"/>
                    </a:lnTo>
                    <a:lnTo>
                      <a:pt x="71" y="111"/>
                    </a:lnTo>
                    <a:lnTo>
                      <a:pt x="87" y="111"/>
                    </a:lnTo>
                    <a:lnTo>
                      <a:pt x="99" y="111"/>
                    </a:lnTo>
                    <a:lnTo>
                      <a:pt x="111" y="111"/>
                    </a:lnTo>
                    <a:lnTo>
                      <a:pt x="114" y="99"/>
                    </a:lnTo>
                    <a:lnTo>
                      <a:pt x="122" y="87"/>
                    </a:lnTo>
                    <a:lnTo>
                      <a:pt x="126" y="75"/>
                    </a:lnTo>
                    <a:lnTo>
                      <a:pt x="130" y="63"/>
                    </a:lnTo>
                    <a:lnTo>
                      <a:pt x="130" y="52"/>
                    </a:lnTo>
                    <a:lnTo>
                      <a:pt x="122" y="40"/>
                    </a:lnTo>
                    <a:lnTo>
                      <a:pt x="111" y="32"/>
                    </a:lnTo>
                    <a:lnTo>
                      <a:pt x="99" y="32"/>
                    </a:lnTo>
                    <a:lnTo>
                      <a:pt x="87" y="28"/>
                    </a:lnTo>
                    <a:lnTo>
                      <a:pt x="71" y="28"/>
                    </a:lnTo>
                    <a:lnTo>
                      <a:pt x="59" y="32"/>
                    </a:lnTo>
                    <a:lnTo>
                      <a:pt x="48" y="32"/>
                    </a:lnTo>
                    <a:lnTo>
                      <a:pt x="44" y="44"/>
                    </a:lnTo>
                    <a:lnTo>
                      <a:pt x="44" y="56"/>
                    </a:lnTo>
                    <a:lnTo>
                      <a:pt x="32" y="63"/>
                    </a:lnTo>
                    <a:lnTo>
                      <a:pt x="20" y="59"/>
                    </a:lnTo>
                    <a:lnTo>
                      <a:pt x="28" y="47"/>
                    </a:lnTo>
                    <a:lnTo>
                      <a:pt x="3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9" name="Freeform 17"/>
              <p:cNvSpPr>
                <a:spLocks/>
              </p:cNvSpPr>
              <p:nvPr/>
            </p:nvSpPr>
            <p:spPr bwMode="auto">
              <a:xfrm>
                <a:off x="1884363" y="3176588"/>
                <a:ext cx="296862" cy="307975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94" y="4"/>
                  </a:cxn>
                  <a:cxn ang="0">
                    <a:pos x="70" y="0"/>
                  </a:cxn>
                  <a:cxn ang="0">
                    <a:pos x="46" y="8"/>
                  </a:cxn>
                  <a:cxn ang="0">
                    <a:pos x="23" y="20"/>
                  </a:cxn>
                  <a:cxn ang="0">
                    <a:pos x="7" y="39"/>
                  </a:cxn>
                  <a:cxn ang="0">
                    <a:pos x="4" y="63"/>
                  </a:cxn>
                  <a:cxn ang="0">
                    <a:pos x="0" y="86"/>
                  </a:cxn>
                  <a:cxn ang="0">
                    <a:pos x="0" y="109"/>
                  </a:cxn>
                  <a:cxn ang="0">
                    <a:pos x="0" y="132"/>
                  </a:cxn>
                  <a:cxn ang="0">
                    <a:pos x="16" y="148"/>
                  </a:cxn>
                  <a:cxn ang="0">
                    <a:pos x="31" y="171"/>
                  </a:cxn>
                  <a:cxn ang="0">
                    <a:pos x="55" y="191"/>
                  </a:cxn>
                  <a:cxn ang="0">
                    <a:pos x="78" y="194"/>
                  </a:cxn>
                  <a:cxn ang="0">
                    <a:pos x="101" y="182"/>
                  </a:cxn>
                  <a:cxn ang="0">
                    <a:pos x="124" y="171"/>
                  </a:cxn>
                  <a:cxn ang="0">
                    <a:pos x="148" y="164"/>
                  </a:cxn>
                  <a:cxn ang="0">
                    <a:pos x="171" y="152"/>
                  </a:cxn>
                  <a:cxn ang="0">
                    <a:pos x="183" y="125"/>
                  </a:cxn>
                  <a:cxn ang="0">
                    <a:pos x="187" y="102"/>
                  </a:cxn>
                  <a:cxn ang="0">
                    <a:pos x="175" y="78"/>
                  </a:cxn>
                  <a:cxn ang="0">
                    <a:pos x="167" y="55"/>
                  </a:cxn>
                  <a:cxn ang="0">
                    <a:pos x="151" y="74"/>
                  </a:cxn>
                  <a:cxn ang="0">
                    <a:pos x="163" y="102"/>
                  </a:cxn>
                  <a:cxn ang="0">
                    <a:pos x="163" y="125"/>
                  </a:cxn>
                  <a:cxn ang="0">
                    <a:pos x="144" y="144"/>
                  </a:cxn>
                  <a:cxn ang="0">
                    <a:pos x="121" y="155"/>
                  </a:cxn>
                  <a:cxn ang="0">
                    <a:pos x="97" y="159"/>
                  </a:cxn>
                  <a:cxn ang="0">
                    <a:pos x="74" y="164"/>
                  </a:cxn>
                  <a:cxn ang="0">
                    <a:pos x="55" y="148"/>
                  </a:cxn>
                  <a:cxn ang="0">
                    <a:pos x="27" y="132"/>
                  </a:cxn>
                  <a:cxn ang="0">
                    <a:pos x="23" y="109"/>
                  </a:cxn>
                  <a:cxn ang="0">
                    <a:pos x="16" y="86"/>
                  </a:cxn>
                  <a:cxn ang="0">
                    <a:pos x="16" y="63"/>
                  </a:cxn>
                  <a:cxn ang="0">
                    <a:pos x="39" y="47"/>
                  </a:cxn>
                  <a:cxn ang="0">
                    <a:pos x="58" y="36"/>
                  </a:cxn>
                  <a:cxn ang="0">
                    <a:pos x="82" y="27"/>
                  </a:cxn>
                  <a:cxn ang="0">
                    <a:pos x="105" y="27"/>
                  </a:cxn>
                  <a:cxn ang="0">
                    <a:pos x="128" y="36"/>
                  </a:cxn>
                  <a:cxn ang="0">
                    <a:pos x="151" y="47"/>
                  </a:cxn>
                </a:cxnLst>
                <a:rect l="0" t="0" r="r" b="b"/>
                <a:pathLst>
                  <a:path w="187" h="194">
                    <a:moveTo>
                      <a:pt x="151" y="36"/>
                    </a:moveTo>
                    <a:lnTo>
                      <a:pt x="117" y="0"/>
                    </a:lnTo>
                    <a:lnTo>
                      <a:pt x="105" y="4"/>
                    </a:lnTo>
                    <a:lnTo>
                      <a:pt x="94" y="4"/>
                    </a:lnTo>
                    <a:lnTo>
                      <a:pt x="82" y="0"/>
                    </a:lnTo>
                    <a:lnTo>
                      <a:pt x="70" y="0"/>
                    </a:lnTo>
                    <a:lnTo>
                      <a:pt x="58" y="4"/>
                    </a:lnTo>
                    <a:lnTo>
                      <a:pt x="46" y="8"/>
                    </a:lnTo>
                    <a:lnTo>
                      <a:pt x="35" y="12"/>
                    </a:lnTo>
                    <a:lnTo>
                      <a:pt x="23" y="20"/>
                    </a:lnTo>
                    <a:lnTo>
                      <a:pt x="19" y="31"/>
                    </a:lnTo>
                    <a:lnTo>
                      <a:pt x="7" y="39"/>
                    </a:lnTo>
                    <a:lnTo>
                      <a:pt x="7" y="51"/>
                    </a:lnTo>
                    <a:lnTo>
                      <a:pt x="4" y="63"/>
                    </a:lnTo>
                    <a:lnTo>
                      <a:pt x="0" y="74"/>
                    </a:lnTo>
                    <a:lnTo>
                      <a:pt x="0" y="86"/>
                    </a:lnTo>
                    <a:lnTo>
                      <a:pt x="0" y="98"/>
                    </a:lnTo>
                    <a:lnTo>
                      <a:pt x="0" y="109"/>
                    </a:lnTo>
                    <a:lnTo>
                      <a:pt x="0" y="121"/>
                    </a:lnTo>
                    <a:lnTo>
                      <a:pt x="0" y="132"/>
                    </a:lnTo>
                    <a:lnTo>
                      <a:pt x="4" y="144"/>
                    </a:lnTo>
                    <a:lnTo>
                      <a:pt x="16" y="148"/>
                    </a:lnTo>
                    <a:lnTo>
                      <a:pt x="19" y="159"/>
                    </a:lnTo>
                    <a:lnTo>
                      <a:pt x="31" y="171"/>
                    </a:lnTo>
                    <a:lnTo>
                      <a:pt x="39" y="182"/>
                    </a:lnTo>
                    <a:lnTo>
                      <a:pt x="55" y="191"/>
                    </a:lnTo>
                    <a:lnTo>
                      <a:pt x="66" y="191"/>
                    </a:lnTo>
                    <a:lnTo>
                      <a:pt x="78" y="194"/>
                    </a:lnTo>
                    <a:lnTo>
                      <a:pt x="89" y="191"/>
                    </a:lnTo>
                    <a:lnTo>
                      <a:pt x="101" y="182"/>
                    </a:lnTo>
                    <a:lnTo>
                      <a:pt x="112" y="179"/>
                    </a:lnTo>
                    <a:lnTo>
                      <a:pt x="124" y="171"/>
                    </a:lnTo>
                    <a:lnTo>
                      <a:pt x="136" y="171"/>
                    </a:lnTo>
                    <a:lnTo>
                      <a:pt x="148" y="164"/>
                    </a:lnTo>
                    <a:lnTo>
                      <a:pt x="160" y="159"/>
                    </a:lnTo>
                    <a:lnTo>
                      <a:pt x="171" y="152"/>
                    </a:lnTo>
                    <a:lnTo>
                      <a:pt x="175" y="140"/>
                    </a:lnTo>
                    <a:lnTo>
                      <a:pt x="183" y="125"/>
                    </a:lnTo>
                    <a:lnTo>
                      <a:pt x="187" y="113"/>
                    </a:lnTo>
                    <a:lnTo>
                      <a:pt x="187" y="102"/>
                    </a:lnTo>
                    <a:lnTo>
                      <a:pt x="179" y="90"/>
                    </a:lnTo>
                    <a:lnTo>
                      <a:pt x="175" y="78"/>
                    </a:lnTo>
                    <a:lnTo>
                      <a:pt x="171" y="66"/>
                    </a:lnTo>
                    <a:lnTo>
                      <a:pt x="167" y="55"/>
                    </a:lnTo>
                    <a:lnTo>
                      <a:pt x="156" y="63"/>
                    </a:lnTo>
                    <a:lnTo>
                      <a:pt x="151" y="74"/>
                    </a:lnTo>
                    <a:lnTo>
                      <a:pt x="160" y="90"/>
                    </a:lnTo>
                    <a:lnTo>
                      <a:pt x="163" y="102"/>
                    </a:lnTo>
                    <a:lnTo>
                      <a:pt x="163" y="113"/>
                    </a:lnTo>
                    <a:lnTo>
                      <a:pt x="163" y="125"/>
                    </a:lnTo>
                    <a:lnTo>
                      <a:pt x="156" y="136"/>
                    </a:lnTo>
                    <a:lnTo>
                      <a:pt x="144" y="144"/>
                    </a:lnTo>
                    <a:lnTo>
                      <a:pt x="132" y="152"/>
                    </a:lnTo>
                    <a:lnTo>
                      <a:pt x="121" y="155"/>
                    </a:lnTo>
                    <a:lnTo>
                      <a:pt x="109" y="155"/>
                    </a:lnTo>
                    <a:lnTo>
                      <a:pt x="97" y="159"/>
                    </a:lnTo>
                    <a:lnTo>
                      <a:pt x="85" y="164"/>
                    </a:lnTo>
                    <a:lnTo>
                      <a:pt x="74" y="164"/>
                    </a:lnTo>
                    <a:lnTo>
                      <a:pt x="62" y="159"/>
                    </a:lnTo>
                    <a:lnTo>
                      <a:pt x="55" y="148"/>
                    </a:lnTo>
                    <a:lnTo>
                      <a:pt x="43" y="140"/>
                    </a:lnTo>
                    <a:lnTo>
                      <a:pt x="27" y="132"/>
                    </a:lnTo>
                    <a:lnTo>
                      <a:pt x="27" y="121"/>
                    </a:lnTo>
                    <a:lnTo>
                      <a:pt x="23" y="109"/>
                    </a:lnTo>
                    <a:lnTo>
                      <a:pt x="16" y="98"/>
                    </a:lnTo>
                    <a:lnTo>
                      <a:pt x="16" y="86"/>
                    </a:lnTo>
                    <a:lnTo>
                      <a:pt x="16" y="74"/>
                    </a:lnTo>
                    <a:lnTo>
                      <a:pt x="16" y="63"/>
                    </a:lnTo>
                    <a:lnTo>
                      <a:pt x="27" y="55"/>
                    </a:lnTo>
                    <a:lnTo>
                      <a:pt x="39" y="47"/>
                    </a:lnTo>
                    <a:lnTo>
                      <a:pt x="46" y="36"/>
                    </a:lnTo>
                    <a:lnTo>
                      <a:pt x="58" y="36"/>
                    </a:lnTo>
                    <a:lnTo>
                      <a:pt x="70" y="27"/>
                    </a:lnTo>
                    <a:lnTo>
                      <a:pt x="82" y="27"/>
                    </a:lnTo>
                    <a:lnTo>
                      <a:pt x="94" y="27"/>
                    </a:lnTo>
                    <a:lnTo>
                      <a:pt x="105" y="27"/>
                    </a:lnTo>
                    <a:lnTo>
                      <a:pt x="117" y="27"/>
                    </a:lnTo>
                    <a:lnTo>
                      <a:pt x="128" y="36"/>
                    </a:lnTo>
                    <a:lnTo>
                      <a:pt x="140" y="43"/>
                    </a:lnTo>
                    <a:lnTo>
                      <a:pt x="151" y="47"/>
                    </a:lnTo>
                    <a:lnTo>
                      <a:pt x="15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80" name="Gruppe 56"/>
            <p:cNvGrpSpPr/>
            <p:nvPr/>
          </p:nvGrpSpPr>
          <p:grpSpPr>
            <a:xfrm flipH="1">
              <a:off x="8339748" y="3312966"/>
              <a:ext cx="803672" cy="1660922"/>
              <a:chOff x="3897313" y="3562350"/>
              <a:chExt cx="1071562" cy="2214563"/>
            </a:xfrm>
          </p:grpSpPr>
          <p:sp>
            <p:nvSpPr>
              <p:cNvPr id="84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3897313" y="3562350"/>
                <a:ext cx="1071562" cy="2206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5" name="Freeform 44"/>
              <p:cNvSpPr>
                <a:spLocks/>
              </p:cNvSpPr>
              <p:nvPr/>
            </p:nvSpPr>
            <p:spPr bwMode="auto">
              <a:xfrm>
                <a:off x="4167188" y="3571875"/>
                <a:ext cx="790575" cy="925513"/>
              </a:xfrm>
              <a:custGeom>
                <a:avLst/>
                <a:gdLst/>
                <a:ahLst/>
                <a:cxnLst>
                  <a:cxn ang="0">
                    <a:pos x="26" y="542"/>
                  </a:cxn>
                  <a:cxn ang="0">
                    <a:pos x="9" y="502"/>
                  </a:cxn>
                  <a:cxn ang="0">
                    <a:pos x="53" y="475"/>
                  </a:cxn>
                  <a:cxn ang="0">
                    <a:pos x="43" y="417"/>
                  </a:cxn>
                  <a:cxn ang="0">
                    <a:pos x="80" y="389"/>
                  </a:cxn>
                  <a:cxn ang="0">
                    <a:pos x="20" y="330"/>
                  </a:cxn>
                  <a:cxn ang="0">
                    <a:pos x="0" y="264"/>
                  </a:cxn>
                  <a:cxn ang="0">
                    <a:pos x="23" y="172"/>
                  </a:cxn>
                  <a:cxn ang="0">
                    <a:pos x="66" y="128"/>
                  </a:cxn>
                  <a:cxn ang="0">
                    <a:pos x="45" y="62"/>
                  </a:cxn>
                  <a:cxn ang="0">
                    <a:pos x="79" y="23"/>
                  </a:cxn>
                  <a:cxn ang="0">
                    <a:pos x="158" y="13"/>
                  </a:cxn>
                  <a:cxn ang="0">
                    <a:pos x="224" y="38"/>
                  </a:cxn>
                  <a:cxn ang="0">
                    <a:pos x="290" y="3"/>
                  </a:cxn>
                  <a:cxn ang="0">
                    <a:pos x="364" y="9"/>
                  </a:cxn>
                  <a:cxn ang="0">
                    <a:pos x="398" y="50"/>
                  </a:cxn>
                  <a:cxn ang="0">
                    <a:pos x="431" y="81"/>
                  </a:cxn>
                  <a:cxn ang="0">
                    <a:pos x="472" y="116"/>
                  </a:cxn>
                  <a:cxn ang="0">
                    <a:pos x="474" y="183"/>
                  </a:cxn>
                  <a:cxn ang="0">
                    <a:pos x="448" y="215"/>
                  </a:cxn>
                  <a:cxn ang="0">
                    <a:pos x="463" y="252"/>
                  </a:cxn>
                  <a:cxn ang="0">
                    <a:pos x="491" y="298"/>
                  </a:cxn>
                  <a:cxn ang="0">
                    <a:pos x="494" y="354"/>
                  </a:cxn>
                  <a:cxn ang="0">
                    <a:pos x="465" y="382"/>
                  </a:cxn>
                  <a:cxn ang="0">
                    <a:pos x="408" y="392"/>
                  </a:cxn>
                  <a:cxn ang="0">
                    <a:pos x="396" y="448"/>
                  </a:cxn>
                  <a:cxn ang="0">
                    <a:pos x="342" y="468"/>
                  </a:cxn>
                  <a:cxn ang="0">
                    <a:pos x="292" y="438"/>
                  </a:cxn>
                  <a:cxn ang="0">
                    <a:pos x="233" y="453"/>
                  </a:cxn>
                  <a:cxn ang="0">
                    <a:pos x="224" y="498"/>
                  </a:cxn>
                  <a:cxn ang="0">
                    <a:pos x="180" y="525"/>
                  </a:cxn>
                  <a:cxn ang="0">
                    <a:pos x="133" y="532"/>
                  </a:cxn>
                  <a:cxn ang="0">
                    <a:pos x="131" y="576"/>
                  </a:cxn>
                  <a:cxn ang="0">
                    <a:pos x="89" y="580"/>
                  </a:cxn>
                </a:cxnLst>
                <a:rect l="0" t="0" r="r" b="b"/>
                <a:pathLst>
                  <a:path w="498" h="583">
                    <a:moveTo>
                      <a:pt x="77" y="573"/>
                    </a:moveTo>
                    <a:lnTo>
                      <a:pt x="26" y="542"/>
                    </a:lnTo>
                    <a:lnTo>
                      <a:pt x="10" y="524"/>
                    </a:lnTo>
                    <a:lnTo>
                      <a:pt x="9" y="502"/>
                    </a:lnTo>
                    <a:lnTo>
                      <a:pt x="22" y="484"/>
                    </a:lnTo>
                    <a:lnTo>
                      <a:pt x="53" y="475"/>
                    </a:lnTo>
                    <a:lnTo>
                      <a:pt x="43" y="444"/>
                    </a:lnTo>
                    <a:lnTo>
                      <a:pt x="43" y="417"/>
                    </a:lnTo>
                    <a:lnTo>
                      <a:pt x="52" y="400"/>
                    </a:lnTo>
                    <a:lnTo>
                      <a:pt x="80" y="389"/>
                    </a:lnTo>
                    <a:lnTo>
                      <a:pt x="45" y="359"/>
                    </a:lnTo>
                    <a:lnTo>
                      <a:pt x="20" y="330"/>
                    </a:lnTo>
                    <a:lnTo>
                      <a:pt x="4" y="299"/>
                    </a:lnTo>
                    <a:lnTo>
                      <a:pt x="0" y="264"/>
                    </a:lnTo>
                    <a:lnTo>
                      <a:pt x="2" y="227"/>
                    </a:lnTo>
                    <a:lnTo>
                      <a:pt x="23" y="172"/>
                    </a:lnTo>
                    <a:lnTo>
                      <a:pt x="40" y="148"/>
                    </a:lnTo>
                    <a:lnTo>
                      <a:pt x="66" y="128"/>
                    </a:lnTo>
                    <a:lnTo>
                      <a:pt x="47" y="88"/>
                    </a:lnTo>
                    <a:lnTo>
                      <a:pt x="45" y="62"/>
                    </a:lnTo>
                    <a:lnTo>
                      <a:pt x="60" y="38"/>
                    </a:lnTo>
                    <a:lnTo>
                      <a:pt x="79" y="23"/>
                    </a:lnTo>
                    <a:lnTo>
                      <a:pt x="117" y="13"/>
                    </a:lnTo>
                    <a:lnTo>
                      <a:pt x="158" y="13"/>
                    </a:lnTo>
                    <a:lnTo>
                      <a:pt x="197" y="20"/>
                    </a:lnTo>
                    <a:lnTo>
                      <a:pt x="224" y="38"/>
                    </a:lnTo>
                    <a:lnTo>
                      <a:pt x="257" y="14"/>
                    </a:lnTo>
                    <a:lnTo>
                      <a:pt x="290" y="3"/>
                    </a:lnTo>
                    <a:lnTo>
                      <a:pt x="330" y="0"/>
                    </a:lnTo>
                    <a:lnTo>
                      <a:pt x="364" y="9"/>
                    </a:lnTo>
                    <a:lnTo>
                      <a:pt x="385" y="27"/>
                    </a:lnTo>
                    <a:lnTo>
                      <a:pt x="398" y="50"/>
                    </a:lnTo>
                    <a:lnTo>
                      <a:pt x="404" y="76"/>
                    </a:lnTo>
                    <a:lnTo>
                      <a:pt x="431" y="81"/>
                    </a:lnTo>
                    <a:lnTo>
                      <a:pt x="451" y="92"/>
                    </a:lnTo>
                    <a:lnTo>
                      <a:pt x="472" y="116"/>
                    </a:lnTo>
                    <a:lnTo>
                      <a:pt x="478" y="156"/>
                    </a:lnTo>
                    <a:lnTo>
                      <a:pt x="474" y="183"/>
                    </a:lnTo>
                    <a:lnTo>
                      <a:pt x="465" y="203"/>
                    </a:lnTo>
                    <a:lnTo>
                      <a:pt x="448" y="215"/>
                    </a:lnTo>
                    <a:lnTo>
                      <a:pt x="431" y="233"/>
                    </a:lnTo>
                    <a:lnTo>
                      <a:pt x="463" y="252"/>
                    </a:lnTo>
                    <a:lnTo>
                      <a:pt x="481" y="273"/>
                    </a:lnTo>
                    <a:lnTo>
                      <a:pt x="491" y="298"/>
                    </a:lnTo>
                    <a:lnTo>
                      <a:pt x="498" y="328"/>
                    </a:lnTo>
                    <a:lnTo>
                      <a:pt x="494" y="354"/>
                    </a:lnTo>
                    <a:lnTo>
                      <a:pt x="484" y="373"/>
                    </a:lnTo>
                    <a:lnTo>
                      <a:pt x="465" y="382"/>
                    </a:lnTo>
                    <a:lnTo>
                      <a:pt x="442" y="387"/>
                    </a:lnTo>
                    <a:lnTo>
                      <a:pt x="408" y="392"/>
                    </a:lnTo>
                    <a:lnTo>
                      <a:pt x="407" y="428"/>
                    </a:lnTo>
                    <a:lnTo>
                      <a:pt x="396" y="448"/>
                    </a:lnTo>
                    <a:lnTo>
                      <a:pt x="374" y="463"/>
                    </a:lnTo>
                    <a:lnTo>
                      <a:pt x="342" y="468"/>
                    </a:lnTo>
                    <a:lnTo>
                      <a:pt x="313" y="463"/>
                    </a:lnTo>
                    <a:lnTo>
                      <a:pt x="292" y="438"/>
                    </a:lnTo>
                    <a:lnTo>
                      <a:pt x="269" y="448"/>
                    </a:lnTo>
                    <a:lnTo>
                      <a:pt x="233" y="453"/>
                    </a:lnTo>
                    <a:lnTo>
                      <a:pt x="237" y="478"/>
                    </a:lnTo>
                    <a:lnTo>
                      <a:pt x="224" y="498"/>
                    </a:lnTo>
                    <a:lnTo>
                      <a:pt x="188" y="499"/>
                    </a:lnTo>
                    <a:lnTo>
                      <a:pt x="180" y="525"/>
                    </a:lnTo>
                    <a:lnTo>
                      <a:pt x="163" y="532"/>
                    </a:lnTo>
                    <a:lnTo>
                      <a:pt x="133" y="532"/>
                    </a:lnTo>
                    <a:lnTo>
                      <a:pt x="140" y="553"/>
                    </a:lnTo>
                    <a:lnTo>
                      <a:pt x="131" y="576"/>
                    </a:lnTo>
                    <a:lnTo>
                      <a:pt x="112" y="583"/>
                    </a:lnTo>
                    <a:lnTo>
                      <a:pt x="89" y="580"/>
                    </a:lnTo>
                    <a:lnTo>
                      <a:pt x="77" y="573"/>
                    </a:lnTo>
                    <a:close/>
                  </a:path>
                </a:pathLst>
              </a:cu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6" name="Freeform 45"/>
              <p:cNvSpPr>
                <a:spLocks/>
              </p:cNvSpPr>
              <p:nvPr/>
            </p:nvSpPr>
            <p:spPr bwMode="auto">
              <a:xfrm>
                <a:off x="4156075" y="3562350"/>
                <a:ext cx="811212" cy="946150"/>
              </a:xfrm>
              <a:custGeom>
                <a:avLst/>
                <a:gdLst/>
                <a:ahLst/>
                <a:cxnLst>
                  <a:cxn ang="0">
                    <a:pos x="27" y="502"/>
                  </a:cxn>
                  <a:cxn ang="0">
                    <a:pos x="50" y="541"/>
                  </a:cxn>
                  <a:cxn ang="0">
                    <a:pos x="17" y="544"/>
                  </a:cxn>
                  <a:cxn ang="0">
                    <a:pos x="21" y="481"/>
                  </a:cxn>
                  <a:cxn ang="0">
                    <a:pos x="44" y="434"/>
                  </a:cxn>
                  <a:cxn ang="0">
                    <a:pos x="78" y="393"/>
                  </a:cxn>
                  <a:cxn ang="0">
                    <a:pos x="13" y="324"/>
                  </a:cxn>
                  <a:cxn ang="0">
                    <a:pos x="6" y="218"/>
                  </a:cxn>
                  <a:cxn ang="0">
                    <a:pos x="63" y="130"/>
                  </a:cxn>
                  <a:cxn ang="0">
                    <a:pos x="56" y="44"/>
                  </a:cxn>
                  <a:cxn ang="0">
                    <a:pos x="163" y="11"/>
                  </a:cxn>
                  <a:cxn ang="0">
                    <a:pos x="267" y="9"/>
                  </a:cxn>
                  <a:cxn ang="0">
                    <a:pos x="378" y="10"/>
                  </a:cxn>
                  <a:cxn ang="0">
                    <a:pos x="418" y="71"/>
                  </a:cxn>
                  <a:cxn ang="0">
                    <a:pos x="485" y="125"/>
                  </a:cxn>
                  <a:cxn ang="0">
                    <a:pos x="476" y="211"/>
                  </a:cxn>
                  <a:cxn ang="0">
                    <a:pos x="493" y="272"/>
                  </a:cxn>
                  <a:cxn ang="0">
                    <a:pos x="505" y="365"/>
                  </a:cxn>
                  <a:cxn ang="0">
                    <a:pos x="430" y="403"/>
                  </a:cxn>
                  <a:cxn ang="0">
                    <a:pos x="407" y="458"/>
                  </a:cxn>
                  <a:cxn ang="0">
                    <a:pos x="331" y="478"/>
                  </a:cxn>
                  <a:cxn ang="0">
                    <a:pos x="283" y="461"/>
                  </a:cxn>
                  <a:cxn ang="0">
                    <a:pos x="254" y="496"/>
                  </a:cxn>
                  <a:cxn ang="0">
                    <a:pos x="202" y="508"/>
                  </a:cxn>
                  <a:cxn ang="0">
                    <a:pos x="153" y="544"/>
                  </a:cxn>
                  <a:cxn ang="0">
                    <a:pos x="119" y="596"/>
                  </a:cxn>
                  <a:cxn ang="0">
                    <a:pos x="79" y="565"/>
                  </a:cxn>
                  <a:cxn ang="0">
                    <a:pos x="122" y="579"/>
                  </a:cxn>
                  <a:cxn ang="0">
                    <a:pos x="133" y="528"/>
                  </a:cxn>
                  <a:cxn ang="0">
                    <a:pos x="184" y="511"/>
                  </a:cxn>
                  <a:cxn ang="0">
                    <a:pos x="228" y="492"/>
                  </a:cxn>
                  <a:cxn ang="0">
                    <a:pos x="230" y="451"/>
                  </a:cxn>
                  <a:cxn ang="0">
                    <a:pos x="274" y="444"/>
                  </a:cxn>
                  <a:cxn ang="0">
                    <a:pos x="314" y="440"/>
                  </a:cxn>
                  <a:cxn ang="0">
                    <a:pos x="365" y="461"/>
                  </a:cxn>
                  <a:cxn ang="0">
                    <a:pos x="406" y="412"/>
                  </a:cxn>
                  <a:cxn ang="0">
                    <a:pos x="436" y="386"/>
                  </a:cxn>
                  <a:cxn ang="0">
                    <a:pos x="497" y="342"/>
                  </a:cxn>
                  <a:cxn ang="0">
                    <a:pos x="479" y="278"/>
                  </a:cxn>
                  <a:cxn ang="0">
                    <a:pos x="433" y="249"/>
                  </a:cxn>
                  <a:cxn ang="0">
                    <a:pos x="438" y="224"/>
                  </a:cxn>
                  <a:cxn ang="0">
                    <a:pos x="479" y="163"/>
                  </a:cxn>
                  <a:cxn ang="0">
                    <a:pos x="450" y="99"/>
                  </a:cxn>
                  <a:cxn ang="0">
                    <a:pos x="400" y="84"/>
                  </a:cxn>
                  <a:cxn ang="0">
                    <a:pos x="368" y="21"/>
                  </a:cxn>
                  <a:cxn ang="0">
                    <a:pos x="274" y="24"/>
                  </a:cxn>
                  <a:cxn ang="0">
                    <a:pos x="225" y="56"/>
                  </a:cxn>
                  <a:cxn ang="0">
                    <a:pos x="148" y="27"/>
                  </a:cxn>
                  <a:cxn ang="0">
                    <a:pos x="70" y="55"/>
                  </a:cxn>
                  <a:cxn ang="0">
                    <a:pos x="67" y="105"/>
                  </a:cxn>
                  <a:cxn ang="0">
                    <a:pos x="72" y="148"/>
                  </a:cxn>
                  <a:cxn ang="0">
                    <a:pos x="27" y="214"/>
                  </a:cxn>
                  <a:cxn ang="0">
                    <a:pos x="17" y="294"/>
                  </a:cxn>
                  <a:cxn ang="0">
                    <a:pos x="79" y="372"/>
                  </a:cxn>
                  <a:cxn ang="0">
                    <a:pos x="90" y="403"/>
                  </a:cxn>
                  <a:cxn ang="0">
                    <a:pos x="56" y="441"/>
                  </a:cxn>
                  <a:cxn ang="0">
                    <a:pos x="75" y="490"/>
                  </a:cxn>
                </a:cxnLst>
                <a:rect l="0" t="0" r="r" b="b"/>
                <a:pathLst>
                  <a:path w="511" h="596">
                    <a:moveTo>
                      <a:pt x="57" y="498"/>
                    </a:moveTo>
                    <a:lnTo>
                      <a:pt x="47" y="495"/>
                    </a:lnTo>
                    <a:lnTo>
                      <a:pt x="37" y="495"/>
                    </a:lnTo>
                    <a:lnTo>
                      <a:pt x="27" y="502"/>
                    </a:lnTo>
                    <a:lnTo>
                      <a:pt x="23" y="516"/>
                    </a:lnTo>
                    <a:lnTo>
                      <a:pt x="27" y="529"/>
                    </a:lnTo>
                    <a:lnTo>
                      <a:pt x="37" y="535"/>
                    </a:lnTo>
                    <a:lnTo>
                      <a:pt x="50" y="541"/>
                    </a:lnTo>
                    <a:lnTo>
                      <a:pt x="52" y="551"/>
                    </a:lnTo>
                    <a:lnTo>
                      <a:pt x="43" y="559"/>
                    </a:lnTo>
                    <a:lnTo>
                      <a:pt x="29" y="556"/>
                    </a:lnTo>
                    <a:lnTo>
                      <a:pt x="17" y="544"/>
                    </a:lnTo>
                    <a:lnTo>
                      <a:pt x="11" y="526"/>
                    </a:lnTo>
                    <a:lnTo>
                      <a:pt x="9" y="511"/>
                    </a:lnTo>
                    <a:lnTo>
                      <a:pt x="11" y="495"/>
                    </a:lnTo>
                    <a:lnTo>
                      <a:pt x="21" y="481"/>
                    </a:lnTo>
                    <a:lnTo>
                      <a:pt x="39" y="470"/>
                    </a:lnTo>
                    <a:lnTo>
                      <a:pt x="47" y="467"/>
                    </a:lnTo>
                    <a:lnTo>
                      <a:pt x="46" y="451"/>
                    </a:lnTo>
                    <a:lnTo>
                      <a:pt x="44" y="434"/>
                    </a:lnTo>
                    <a:lnTo>
                      <a:pt x="43" y="420"/>
                    </a:lnTo>
                    <a:lnTo>
                      <a:pt x="50" y="406"/>
                    </a:lnTo>
                    <a:lnTo>
                      <a:pt x="66" y="394"/>
                    </a:lnTo>
                    <a:lnTo>
                      <a:pt x="78" y="393"/>
                    </a:lnTo>
                    <a:lnTo>
                      <a:pt x="54" y="380"/>
                    </a:lnTo>
                    <a:lnTo>
                      <a:pt x="39" y="365"/>
                    </a:lnTo>
                    <a:lnTo>
                      <a:pt x="23" y="345"/>
                    </a:lnTo>
                    <a:lnTo>
                      <a:pt x="13" y="324"/>
                    </a:lnTo>
                    <a:lnTo>
                      <a:pt x="6" y="302"/>
                    </a:lnTo>
                    <a:lnTo>
                      <a:pt x="1" y="285"/>
                    </a:lnTo>
                    <a:lnTo>
                      <a:pt x="0" y="250"/>
                    </a:lnTo>
                    <a:lnTo>
                      <a:pt x="6" y="218"/>
                    </a:lnTo>
                    <a:lnTo>
                      <a:pt x="20" y="186"/>
                    </a:lnTo>
                    <a:lnTo>
                      <a:pt x="32" y="160"/>
                    </a:lnTo>
                    <a:lnTo>
                      <a:pt x="41" y="149"/>
                    </a:lnTo>
                    <a:lnTo>
                      <a:pt x="63" y="130"/>
                    </a:lnTo>
                    <a:lnTo>
                      <a:pt x="54" y="105"/>
                    </a:lnTo>
                    <a:lnTo>
                      <a:pt x="46" y="85"/>
                    </a:lnTo>
                    <a:lnTo>
                      <a:pt x="46" y="67"/>
                    </a:lnTo>
                    <a:lnTo>
                      <a:pt x="56" y="44"/>
                    </a:lnTo>
                    <a:lnTo>
                      <a:pt x="76" y="26"/>
                    </a:lnTo>
                    <a:lnTo>
                      <a:pt x="104" y="14"/>
                    </a:lnTo>
                    <a:lnTo>
                      <a:pt x="134" y="9"/>
                    </a:lnTo>
                    <a:lnTo>
                      <a:pt x="163" y="11"/>
                    </a:lnTo>
                    <a:lnTo>
                      <a:pt x="193" y="14"/>
                    </a:lnTo>
                    <a:lnTo>
                      <a:pt x="225" y="30"/>
                    </a:lnTo>
                    <a:lnTo>
                      <a:pt x="243" y="21"/>
                    </a:lnTo>
                    <a:lnTo>
                      <a:pt x="267" y="9"/>
                    </a:lnTo>
                    <a:lnTo>
                      <a:pt x="299" y="3"/>
                    </a:lnTo>
                    <a:lnTo>
                      <a:pt x="323" y="0"/>
                    </a:lnTo>
                    <a:lnTo>
                      <a:pt x="348" y="1"/>
                    </a:lnTo>
                    <a:lnTo>
                      <a:pt x="378" y="10"/>
                    </a:lnTo>
                    <a:lnTo>
                      <a:pt x="398" y="29"/>
                    </a:lnTo>
                    <a:lnTo>
                      <a:pt x="408" y="47"/>
                    </a:lnTo>
                    <a:lnTo>
                      <a:pt x="415" y="65"/>
                    </a:lnTo>
                    <a:lnTo>
                      <a:pt x="418" y="71"/>
                    </a:lnTo>
                    <a:lnTo>
                      <a:pt x="436" y="75"/>
                    </a:lnTo>
                    <a:lnTo>
                      <a:pt x="453" y="87"/>
                    </a:lnTo>
                    <a:lnTo>
                      <a:pt x="473" y="104"/>
                    </a:lnTo>
                    <a:lnTo>
                      <a:pt x="485" y="125"/>
                    </a:lnTo>
                    <a:lnTo>
                      <a:pt x="493" y="149"/>
                    </a:lnTo>
                    <a:lnTo>
                      <a:pt x="494" y="177"/>
                    </a:lnTo>
                    <a:lnTo>
                      <a:pt x="488" y="194"/>
                    </a:lnTo>
                    <a:lnTo>
                      <a:pt x="476" y="211"/>
                    </a:lnTo>
                    <a:lnTo>
                      <a:pt x="461" y="224"/>
                    </a:lnTo>
                    <a:lnTo>
                      <a:pt x="450" y="235"/>
                    </a:lnTo>
                    <a:lnTo>
                      <a:pt x="472" y="247"/>
                    </a:lnTo>
                    <a:lnTo>
                      <a:pt x="493" y="272"/>
                    </a:lnTo>
                    <a:lnTo>
                      <a:pt x="504" y="295"/>
                    </a:lnTo>
                    <a:lnTo>
                      <a:pt x="511" y="318"/>
                    </a:lnTo>
                    <a:lnTo>
                      <a:pt x="511" y="345"/>
                    </a:lnTo>
                    <a:lnTo>
                      <a:pt x="505" y="365"/>
                    </a:lnTo>
                    <a:lnTo>
                      <a:pt x="494" y="383"/>
                    </a:lnTo>
                    <a:lnTo>
                      <a:pt x="476" y="392"/>
                    </a:lnTo>
                    <a:lnTo>
                      <a:pt x="453" y="399"/>
                    </a:lnTo>
                    <a:lnTo>
                      <a:pt x="430" y="403"/>
                    </a:lnTo>
                    <a:lnTo>
                      <a:pt x="423" y="403"/>
                    </a:lnTo>
                    <a:lnTo>
                      <a:pt x="421" y="428"/>
                    </a:lnTo>
                    <a:lnTo>
                      <a:pt x="417" y="446"/>
                    </a:lnTo>
                    <a:lnTo>
                      <a:pt x="407" y="458"/>
                    </a:lnTo>
                    <a:lnTo>
                      <a:pt x="390" y="471"/>
                    </a:lnTo>
                    <a:lnTo>
                      <a:pt x="365" y="478"/>
                    </a:lnTo>
                    <a:lnTo>
                      <a:pt x="348" y="481"/>
                    </a:lnTo>
                    <a:lnTo>
                      <a:pt x="331" y="478"/>
                    </a:lnTo>
                    <a:lnTo>
                      <a:pt x="314" y="471"/>
                    </a:lnTo>
                    <a:lnTo>
                      <a:pt x="302" y="461"/>
                    </a:lnTo>
                    <a:lnTo>
                      <a:pt x="296" y="453"/>
                    </a:lnTo>
                    <a:lnTo>
                      <a:pt x="283" y="461"/>
                    </a:lnTo>
                    <a:lnTo>
                      <a:pt x="267" y="464"/>
                    </a:lnTo>
                    <a:lnTo>
                      <a:pt x="250" y="464"/>
                    </a:lnTo>
                    <a:lnTo>
                      <a:pt x="256" y="481"/>
                    </a:lnTo>
                    <a:lnTo>
                      <a:pt x="254" y="496"/>
                    </a:lnTo>
                    <a:lnTo>
                      <a:pt x="243" y="508"/>
                    </a:lnTo>
                    <a:lnTo>
                      <a:pt x="227" y="511"/>
                    </a:lnTo>
                    <a:lnTo>
                      <a:pt x="210" y="511"/>
                    </a:lnTo>
                    <a:lnTo>
                      <a:pt x="202" y="508"/>
                    </a:lnTo>
                    <a:lnTo>
                      <a:pt x="199" y="525"/>
                    </a:lnTo>
                    <a:lnTo>
                      <a:pt x="193" y="538"/>
                    </a:lnTo>
                    <a:lnTo>
                      <a:pt x="176" y="545"/>
                    </a:lnTo>
                    <a:lnTo>
                      <a:pt x="153" y="544"/>
                    </a:lnTo>
                    <a:lnTo>
                      <a:pt x="157" y="562"/>
                    </a:lnTo>
                    <a:lnTo>
                      <a:pt x="150" y="580"/>
                    </a:lnTo>
                    <a:lnTo>
                      <a:pt x="138" y="592"/>
                    </a:lnTo>
                    <a:lnTo>
                      <a:pt x="119" y="596"/>
                    </a:lnTo>
                    <a:lnTo>
                      <a:pt x="98" y="593"/>
                    </a:lnTo>
                    <a:lnTo>
                      <a:pt x="81" y="585"/>
                    </a:lnTo>
                    <a:lnTo>
                      <a:pt x="73" y="574"/>
                    </a:lnTo>
                    <a:lnTo>
                      <a:pt x="79" y="565"/>
                    </a:lnTo>
                    <a:lnTo>
                      <a:pt x="87" y="562"/>
                    </a:lnTo>
                    <a:lnTo>
                      <a:pt x="98" y="568"/>
                    </a:lnTo>
                    <a:lnTo>
                      <a:pt x="107" y="579"/>
                    </a:lnTo>
                    <a:lnTo>
                      <a:pt x="122" y="579"/>
                    </a:lnTo>
                    <a:lnTo>
                      <a:pt x="136" y="570"/>
                    </a:lnTo>
                    <a:lnTo>
                      <a:pt x="141" y="559"/>
                    </a:lnTo>
                    <a:lnTo>
                      <a:pt x="137" y="542"/>
                    </a:lnTo>
                    <a:lnTo>
                      <a:pt x="133" y="528"/>
                    </a:lnTo>
                    <a:lnTo>
                      <a:pt x="151" y="528"/>
                    </a:lnTo>
                    <a:lnTo>
                      <a:pt x="170" y="528"/>
                    </a:lnTo>
                    <a:lnTo>
                      <a:pt x="178" y="521"/>
                    </a:lnTo>
                    <a:lnTo>
                      <a:pt x="184" y="511"/>
                    </a:lnTo>
                    <a:lnTo>
                      <a:pt x="187" y="498"/>
                    </a:lnTo>
                    <a:lnTo>
                      <a:pt x="195" y="489"/>
                    </a:lnTo>
                    <a:lnTo>
                      <a:pt x="210" y="493"/>
                    </a:lnTo>
                    <a:lnTo>
                      <a:pt x="228" y="492"/>
                    </a:lnTo>
                    <a:lnTo>
                      <a:pt x="236" y="484"/>
                    </a:lnTo>
                    <a:lnTo>
                      <a:pt x="234" y="473"/>
                    </a:lnTo>
                    <a:lnTo>
                      <a:pt x="231" y="458"/>
                    </a:lnTo>
                    <a:lnTo>
                      <a:pt x="230" y="451"/>
                    </a:lnTo>
                    <a:lnTo>
                      <a:pt x="234" y="443"/>
                    </a:lnTo>
                    <a:lnTo>
                      <a:pt x="245" y="443"/>
                    </a:lnTo>
                    <a:lnTo>
                      <a:pt x="263" y="446"/>
                    </a:lnTo>
                    <a:lnTo>
                      <a:pt x="274" y="444"/>
                    </a:lnTo>
                    <a:lnTo>
                      <a:pt x="287" y="438"/>
                    </a:lnTo>
                    <a:lnTo>
                      <a:pt x="296" y="428"/>
                    </a:lnTo>
                    <a:lnTo>
                      <a:pt x="308" y="429"/>
                    </a:lnTo>
                    <a:lnTo>
                      <a:pt x="314" y="440"/>
                    </a:lnTo>
                    <a:lnTo>
                      <a:pt x="320" y="453"/>
                    </a:lnTo>
                    <a:lnTo>
                      <a:pt x="334" y="460"/>
                    </a:lnTo>
                    <a:lnTo>
                      <a:pt x="351" y="464"/>
                    </a:lnTo>
                    <a:lnTo>
                      <a:pt x="365" y="461"/>
                    </a:lnTo>
                    <a:lnTo>
                      <a:pt x="384" y="455"/>
                    </a:lnTo>
                    <a:lnTo>
                      <a:pt x="400" y="447"/>
                    </a:lnTo>
                    <a:lnTo>
                      <a:pt x="404" y="432"/>
                    </a:lnTo>
                    <a:lnTo>
                      <a:pt x="406" y="412"/>
                    </a:lnTo>
                    <a:lnTo>
                      <a:pt x="404" y="393"/>
                    </a:lnTo>
                    <a:lnTo>
                      <a:pt x="410" y="387"/>
                    </a:lnTo>
                    <a:lnTo>
                      <a:pt x="417" y="386"/>
                    </a:lnTo>
                    <a:lnTo>
                      <a:pt x="436" y="386"/>
                    </a:lnTo>
                    <a:lnTo>
                      <a:pt x="458" y="383"/>
                    </a:lnTo>
                    <a:lnTo>
                      <a:pt x="479" y="373"/>
                    </a:lnTo>
                    <a:lnTo>
                      <a:pt x="493" y="362"/>
                    </a:lnTo>
                    <a:lnTo>
                      <a:pt x="497" y="342"/>
                    </a:lnTo>
                    <a:lnTo>
                      <a:pt x="497" y="325"/>
                    </a:lnTo>
                    <a:lnTo>
                      <a:pt x="491" y="304"/>
                    </a:lnTo>
                    <a:lnTo>
                      <a:pt x="485" y="289"/>
                    </a:lnTo>
                    <a:lnTo>
                      <a:pt x="479" y="278"/>
                    </a:lnTo>
                    <a:lnTo>
                      <a:pt x="470" y="264"/>
                    </a:lnTo>
                    <a:lnTo>
                      <a:pt x="456" y="255"/>
                    </a:lnTo>
                    <a:lnTo>
                      <a:pt x="444" y="252"/>
                    </a:lnTo>
                    <a:lnTo>
                      <a:pt x="433" y="249"/>
                    </a:lnTo>
                    <a:lnTo>
                      <a:pt x="429" y="243"/>
                    </a:lnTo>
                    <a:lnTo>
                      <a:pt x="429" y="235"/>
                    </a:lnTo>
                    <a:lnTo>
                      <a:pt x="430" y="228"/>
                    </a:lnTo>
                    <a:lnTo>
                      <a:pt x="438" y="224"/>
                    </a:lnTo>
                    <a:lnTo>
                      <a:pt x="455" y="212"/>
                    </a:lnTo>
                    <a:lnTo>
                      <a:pt x="470" y="197"/>
                    </a:lnTo>
                    <a:lnTo>
                      <a:pt x="478" y="182"/>
                    </a:lnTo>
                    <a:lnTo>
                      <a:pt x="479" y="163"/>
                    </a:lnTo>
                    <a:lnTo>
                      <a:pt x="476" y="146"/>
                    </a:lnTo>
                    <a:lnTo>
                      <a:pt x="470" y="130"/>
                    </a:lnTo>
                    <a:lnTo>
                      <a:pt x="464" y="111"/>
                    </a:lnTo>
                    <a:lnTo>
                      <a:pt x="450" y="99"/>
                    </a:lnTo>
                    <a:lnTo>
                      <a:pt x="433" y="91"/>
                    </a:lnTo>
                    <a:lnTo>
                      <a:pt x="418" y="89"/>
                    </a:lnTo>
                    <a:lnTo>
                      <a:pt x="407" y="91"/>
                    </a:lnTo>
                    <a:lnTo>
                      <a:pt x="400" y="84"/>
                    </a:lnTo>
                    <a:lnTo>
                      <a:pt x="398" y="64"/>
                    </a:lnTo>
                    <a:lnTo>
                      <a:pt x="391" y="44"/>
                    </a:lnTo>
                    <a:lnTo>
                      <a:pt x="383" y="33"/>
                    </a:lnTo>
                    <a:lnTo>
                      <a:pt x="368" y="21"/>
                    </a:lnTo>
                    <a:lnTo>
                      <a:pt x="348" y="14"/>
                    </a:lnTo>
                    <a:lnTo>
                      <a:pt x="323" y="14"/>
                    </a:lnTo>
                    <a:lnTo>
                      <a:pt x="294" y="16"/>
                    </a:lnTo>
                    <a:lnTo>
                      <a:pt x="274" y="24"/>
                    </a:lnTo>
                    <a:lnTo>
                      <a:pt x="253" y="38"/>
                    </a:lnTo>
                    <a:lnTo>
                      <a:pt x="240" y="50"/>
                    </a:lnTo>
                    <a:lnTo>
                      <a:pt x="236" y="56"/>
                    </a:lnTo>
                    <a:lnTo>
                      <a:pt x="225" y="56"/>
                    </a:lnTo>
                    <a:lnTo>
                      <a:pt x="218" y="50"/>
                    </a:lnTo>
                    <a:lnTo>
                      <a:pt x="198" y="35"/>
                    </a:lnTo>
                    <a:lnTo>
                      <a:pt x="176" y="27"/>
                    </a:lnTo>
                    <a:lnTo>
                      <a:pt x="148" y="27"/>
                    </a:lnTo>
                    <a:lnTo>
                      <a:pt x="122" y="27"/>
                    </a:lnTo>
                    <a:lnTo>
                      <a:pt x="99" y="32"/>
                    </a:lnTo>
                    <a:lnTo>
                      <a:pt x="81" y="41"/>
                    </a:lnTo>
                    <a:lnTo>
                      <a:pt x="70" y="55"/>
                    </a:lnTo>
                    <a:lnTo>
                      <a:pt x="63" y="67"/>
                    </a:lnTo>
                    <a:lnTo>
                      <a:pt x="61" y="78"/>
                    </a:lnTo>
                    <a:lnTo>
                      <a:pt x="63" y="91"/>
                    </a:lnTo>
                    <a:lnTo>
                      <a:pt x="67" y="105"/>
                    </a:lnTo>
                    <a:lnTo>
                      <a:pt x="81" y="125"/>
                    </a:lnTo>
                    <a:lnTo>
                      <a:pt x="83" y="136"/>
                    </a:lnTo>
                    <a:lnTo>
                      <a:pt x="79" y="142"/>
                    </a:lnTo>
                    <a:lnTo>
                      <a:pt x="72" y="148"/>
                    </a:lnTo>
                    <a:lnTo>
                      <a:pt x="54" y="159"/>
                    </a:lnTo>
                    <a:lnTo>
                      <a:pt x="43" y="175"/>
                    </a:lnTo>
                    <a:lnTo>
                      <a:pt x="33" y="192"/>
                    </a:lnTo>
                    <a:lnTo>
                      <a:pt x="27" y="214"/>
                    </a:lnTo>
                    <a:lnTo>
                      <a:pt x="20" y="231"/>
                    </a:lnTo>
                    <a:lnTo>
                      <a:pt x="18" y="249"/>
                    </a:lnTo>
                    <a:lnTo>
                      <a:pt x="16" y="270"/>
                    </a:lnTo>
                    <a:lnTo>
                      <a:pt x="17" y="294"/>
                    </a:lnTo>
                    <a:lnTo>
                      <a:pt x="26" y="316"/>
                    </a:lnTo>
                    <a:lnTo>
                      <a:pt x="41" y="336"/>
                    </a:lnTo>
                    <a:lnTo>
                      <a:pt x="57" y="357"/>
                    </a:lnTo>
                    <a:lnTo>
                      <a:pt x="79" y="372"/>
                    </a:lnTo>
                    <a:lnTo>
                      <a:pt x="92" y="383"/>
                    </a:lnTo>
                    <a:lnTo>
                      <a:pt x="98" y="390"/>
                    </a:lnTo>
                    <a:lnTo>
                      <a:pt x="98" y="399"/>
                    </a:lnTo>
                    <a:lnTo>
                      <a:pt x="90" y="403"/>
                    </a:lnTo>
                    <a:lnTo>
                      <a:pt x="75" y="406"/>
                    </a:lnTo>
                    <a:lnTo>
                      <a:pt x="61" y="417"/>
                    </a:lnTo>
                    <a:lnTo>
                      <a:pt x="57" y="426"/>
                    </a:lnTo>
                    <a:lnTo>
                      <a:pt x="56" y="441"/>
                    </a:lnTo>
                    <a:lnTo>
                      <a:pt x="63" y="464"/>
                    </a:lnTo>
                    <a:lnTo>
                      <a:pt x="69" y="473"/>
                    </a:lnTo>
                    <a:lnTo>
                      <a:pt x="73" y="484"/>
                    </a:lnTo>
                    <a:lnTo>
                      <a:pt x="75" y="490"/>
                    </a:lnTo>
                    <a:lnTo>
                      <a:pt x="67" y="498"/>
                    </a:lnTo>
                    <a:lnTo>
                      <a:pt x="57" y="4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7" name="Freeform 48"/>
              <p:cNvSpPr>
                <a:spLocks/>
              </p:cNvSpPr>
              <p:nvPr/>
            </p:nvSpPr>
            <p:spPr bwMode="auto">
              <a:xfrm>
                <a:off x="3965575" y="4438650"/>
                <a:ext cx="361950" cy="282575"/>
              </a:xfrm>
              <a:custGeom>
                <a:avLst/>
                <a:gdLst/>
                <a:ahLst/>
                <a:cxnLst>
                  <a:cxn ang="0">
                    <a:pos x="140" y="74"/>
                  </a:cxn>
                  <a:cxn ang="0">
                    <a:pos x="128" y="46"/>
                  </a:cxn>
                  <a:cxn ang="0">
                    <a:pos x="115" y="27"/>
                  </a:cxn>
                  <a:cxn ang="0">
                    <a:pos x="96" y="12"/>
                  </a:cxn>
                  <a:cxn ang="0">
                    <a:pos x="79" y="5"/>
                  </a:cxn>
                  <a:cxn ang="0">
                    <a:pos x="61" y="0"/>
                  </a:cxn>
                  <a:cxn ang="0">
                    <a:pos x="38" y="5"/>
                  </a:cxn>
                  <a:cxn ang="0">
                    <a:pos x="17" y="17"/>
                  </a:cxn>
                  <a:cxn ang="0">
                    <a:pos x="6" y="31"/>
                  </a:cxn>
                  <a:cxn ang="0">
                    <a:pos x="0" y="51"/>
                  </a:cxn>
                  <a:cxn ang="0">
                    <a:pos x="0" y="68"/>
                  </a:cxn>
                  <a:cxn ang="0">
                    <a:pos x="11" y="94"/>
                  </a:cxn>
                  <a:cxn ang="0">
                    <a:pos x="26" y="119"/>
                  </a:cxn>
                  <a:cxn ang="0">
                    <a:pos x="44" y="142"/>
                  </a:cxn>
                  <a:cxn ang="0">
                    <a:pos x="65" y="160"/>
                  </a:cxn>
                  <a:cxn ang="0">
                    <a:pos x="85" y="173"/>
                  </a:cxn>
                  <a:cxn ang="0">
                    <a:pos x="109" y="178"/>
                  </a:cxn>
                  <a:cxn ang="0">
                    <a:pos x="131" y="175"/>
                  </a:cxn>
                  <a:cxn ang="0">
                    <a:pos x="147" y="166"/>
                  </a:cxn>
                  <a:cxn ang="0">
                    <a:pos x="155" y="151"/>
                  </a:cxn>
                  <a:cxn ang="0">
                    <a:pos x="155" y="134"/>
                  </a:cxn>
                  <a:cxn ang="0">
                    <a:pos x="153" y="109"/>
                  </a:cxn>
                  <a:cxn ang="0">
                    <a:pos x="152" y="101"/>
                  </a:cxn>
                  <a:cxn ang="0">
                    <a:pos x="187" y="107"/>
                  </a:cxn>
                  <a:cxn ang="0">
                    <a:pos x="213" y="113"/>
                  </a:cxn>
                  <a:cxn ang="0">
                    <a:pos x="225" y="112"/>
                  </a:cxn>
                  <a:cxn ang="0">
                    <a:pos x="228" y="100"/>
                  </a:cxn>
                  <a:cxn ang="0">
                    <a:pos x="226" y="92"/>
                  </a:cxn>
                  <a:cxn ang="0">
                    <a:pos x="216" y="86"/>
                  </a:cxn>
                  <a:cxn ang="0">
                    <a:pos x="188" y="88"/>
                  </a:cxn>
                  <a:cxn ang="0">
                    <a:pos x="162" y="85"/>
                  </a:cxn>
                  <a:cxn ang="0">
                    <a:pos x="140" y="74"/>
                  </a:cxn>
                </a:cxnLst>
                <a:rect l="0" t="0" r="r" b="b"/>
                <a:pathLst>
                  <a:path w="228" h="178">
                    <a:moveTo>
                      <a:pt x="140" y="74"/>
                    </a:moveTo>
                    <a:lnTo>
                      <a:pt x="128" y="46"/>
                    </a:lnTo>
                    <a:lnTo>
                      <a:pt x="115" y="27"/>
                    </a:lnTo>
                    <a:lnTo>
                      <a:pt x="96" y="12"/>
                    </a:lnTo>
                    <a:lnTo>
                      <a:pt x="79" y="5"/>
                    </a:lnTo>
                    <a:lnTo>
                      <a:pt x="61" y="0"/>
                    </a:lnTo>
                    <a:lnTo>
                      <a:pt x="38" y="5"/>
                    </a:lnTo>
                    <a:lnTo>
                      <a:pt x="17" y="17"/>
                    </a:lnTo>
                    <a:lnTo>
                      <a:pt x="6" y="31"/>
                    </a:lnTo>
                    <a:lnTo>
                      <a:pt x="0" y="51"/>
                    </a:lnTo>
                    <a:lnTo>
                      <a:pt x="0" y="68"/>
                    </a:lnTo>
                    <a:lnTo>
                      <a:pt x="11" y="94"/>
                    </a:lnTo>
                    <a:lnTo>
                      <a:pt x="26" y="119"/>
                    </a:lnTo>
                    <a:lnTo>
                      <a:pt x="44" y="142"/>
                    </a:lnTo>
                    <a:lnTo>
                      <a:pt x="65" y="160"/>
                    </a:lnTo>
                    <a:lnTo>
                      <a:pt x="85" y="173"/>
                    </a:lnTo>
                    <a:lnTo>
                      <a:pt x="109" y="178"/>
                    </a:lnTo>
                    <a:lnTo>
                      <a:pt x="131" y="175"/>
                    </a:lnTo>
                    <a:lnTo>
                      <a:pt x="147" y="166"/>
                    </a:lnTo>
                    <a:lnTo>
                      <a:pt x="155" y="151"/>
                    </a:lnTo>
                    <a:lnTo>
                      <a:pt x="155" y="134"/>
                    </a:lnTo>
                    <a:lnTo>
                      <a:pt x="153" y="109"/>
                    </a:lnTo>
                    <a:lnTo>
                      <a:pt x="152" y="101"/>
                    </a:lnTo>
                    <a:lnTo>
                      <a:pt x="187" y="107"/>
                    </a:lnTo>
                    <a:lnTo>
                      <a:pt x="213" y="113"/>
                    </a:lnTo>
                    <a:lnTo>
                      <a:pt x="225" y="112"/>
                    </a:lnTo>
                    <a:lnTo>
                      <a:pt x="228" y="100"/>
                    </a:lnTo>
                    <a:lnTo>
                      <a:pt x="226" y="92"/>
                    </a:lnTo>
                    <a:lnTo>
                      <a:pt x="216" y="86"/>
                    </a:lnTo>
                    <a:lnTo>
                      <a:pt x="188" y="88"/>
                    </a:lnTo>
                    <a:lnTo>
                      <a:pt x="162" y="85"/>
                    </a:lnTo>
                    <a:lnTo>
                      <a:pt x="140" y="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8" name="Freeform 49"/>
              <p:cNvSpPr>
                <a:spLocks/>
              </p:cNvSpPr>
              <p:nvPr/>
            </p:nvSpPr>
            <p:spPr bwMode="auto">
              <a:xfrm>
                <a:off x="4106863" y="4722813"/>
                <a:ext cx="307975" cy="439738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38" y="2"/>
                  </a:cxn>
                  <a:cxn ang="0">
                    <a:pos x="58" y="0"/>
                  </a:cxn>
                  <a:cxn ang="0">
                    <a:pos x="79" y="3"/>
                  </a:cxn>
                  <a:cxn ang="0">
                    <a:pos x="103" y="12"/>
                  </a:cxn>
                  <a:cxn ang="0">
                    <a:pos x="120" y="23"/>
                  </a:cxn>
                  <a:cxn ang="0">
                    <a:pos x="141" y="44"/>
                  </a:cxn>
                  <a:cxn ang="0">
                    <a:pos x="156" y="67"/>
                  </a:cxn>
                  <a:cxn ang="0">
                    <a:pos x="165" y="87"/>
                  </a:cxn>
                  <a:cxn ang="0">
                    <a:pos x="174" y="113"/>
                  </a:cxn>
                  <a:cxn ang="0">
                    <a:pos x="182" y="142"/>
                  </a:cxn>
                  <a:cxn ang="0">
                    <a:pos x="188" y="174"/>
                  </a:cxn>
                  <a:cxn ang="0">
                    <a:pos x="191" y="198"/>
                  </a:cxn>
                  <a:cxn ang="0">
                    <a:pos x="194" y="219"/>
                  </a:cxn>
                  <a:cxn ang="0">
                    <a:pos x="191" y="239"/>
                  </a:cxn>
                  <a:cxn ang="0">
                    <a:pos x="185" y="254"/>
                  </a:cxn>
                  <a:cxn ang="0">
                    <a:pos x="173" y="264"/>
                  </a:cxn>
                  <a:cxn ang="0">
                    <a:pos x="159" y="271"/>
                  </a:cxn>
                  <a:cxn ang="0">
                    <a:pos x="141" y="275"/>
                  </a:cxn>
                  <a:cxn ang="0">
                    <a:pos x="123" y="277"/>
                  </a:cxn>
                  <a:cxn ang="0">
                    <a:pos x="103" y="272"/>
                  </a:cxn>
                  <a:cxn ang="0">
                    <a:pos x="91" y="265"/>
                  </a:cxn>
                  <a:cxn ang="0">
                    <a:pos x="82" y="252"/>
                  </a:cxn>
                  <a:cxn ang="0">
                    <a:pos x="76" y="235"/>
                  </a:cxn>
                  <a:cxn ang="0">
                    <a:pos x="70" y="216"/>
                  </a:cxn>
                  <a:cxn ang="0">
                    <a:pos x="71" y="192"/>
                  </a:cxn>
                  <a:cxn ang="0">
                    <a:pos x="71" y="167"/>
                  </a:cxn>
                  <a:cxn ang="0">
                    <a:pos x="76" y="151"/>
                  </a:cxn>
                  <a:cxn ang="0">
                    <a:pos x="74" y="141"/>
                  </a:cxn>
                  <a:cxn ang="0">
                    <a:pos x="70" y="125"/>
                  </a:cxn>
                  <a:cxn ang="0">
                    <a:pos x="59" y="113"/>
                  </a:cxn>
                  <a:cxn ang="0">
                    <a:pos x="47" y="96"/>
                  </a:cxn>
                  <a:cxn ang="0">
                    <a:pos x="29" y="84"/>
                  </a:cxn>
                  <a:cxn ang="0">
                    <a:pos x="15" y="70"/>
                  </a:cxn>
                  <a:cxn ang="0">
                    <a:pos x="3" y="49"/>
                  </a:cxn>
                  <a:cxn ang="0">
                    <a:pos x="0" y="31"/>
                  </a:cxn>
                  <a:cxn ang="0">
                    <a:pos x="9" y="16"/>
                  </a:cxn>
                  <a:cxn ang="0">
                    <a:pos x="23" y="9"/>
                  </a:cxn>
                </a:cxnLst>
                <a:rect l="0" t="0" r="r" b="b"/>
                <a:pathLst>
                  <a:path w="194" h="277">
                    <a:moveTo>
                      <a:pt x="23" y="9"/>
                    </a:moveTo>
                    <a:lnTo>
                      <a:pt x="38" y="2"/>
                    </a:lnTo>
                    <a:lnTo>
                      <a:pt x="58" y="0"/>
                    </a:lnTo>
                    <a:lnTo>
                      <a:pt x="79" y="3"/>
                    </a:lnTo>
                    <a:lnTo>
                      <a:pt x="103" y="12"/>
                    </a:lnTo>
                    <a:lnTo>
                      <a:pt x="120" y="23"/>
                    </a:lnTo>
                    <a:lnTo>
                      <a:pt x="141" y="44"/>
                    </a:lnTo>
                    <a:lnTo>
                      <a:pt x="156" y="67"/>
                    </a:lnTo>
                    <a:lnTo>
                      <a:pt x="165" y="87"/>
                    </a:lnTo>
                    <a:lnTo>
                      <a:pt x="174" y="113"/>
                    </a:lnTo>
                    <a:lnTo>
                      <a:pt x="182" y="142"/>
                    </a:lnTo>
                    <a:lnTo>
                      <a:pt x="188" y="174"/>
                    </a:lnTo>
                    <a:lnTo>
                      <a:pt x="191" y="198"/>
                    </a:lnTo>
                    <a:lnTo>
                      <a:pt x="194" y="219"/>
                    </a:lnTo>
                    <a:lnTo>
                      <a:pt x="191" y="239"/>
                    </a:lnTo>
                    <a:lnTo>
                      <a:pt x="185" y="254"/>
                    </a:lnTo>
                    <a:lnTo>
                      <a:pt x="173" y="264"/>
                    </a:lnTo>
                    <a:lnTo>
                      <a:pt x="159" y="271"/>
                    </a:lnTo>
                    <a:lnTo>
                      <a:pt x="141" y="275"/>
                    </a:lnTo>
                    <a:lnTo>
                      <a:pt x="123" y="277"/>
                    </a:lnTo>
                    <a:lnTo>
                      <a:pt x="103" y="272"/>
                    </a:lnTo>
                    <a:lnTo>
                      <a:pt x="91" y="265"/>
                    </a:lnTo>
                    <a:lnTo>
                      <a:pt x="82" y="252"/>
                    </a:lnTo>
                    <a:lnTo>
                      <a:pt x="76" y="235"/>
                    </a:lnTo>
                    <a:lnTo>
                      <a:pt x="70" y="216"/>
                    </a:lnTo>
                    <a:lnTo>
                      <a:pt x="71" y="192"/>
                    </a:lnTo>
                    <a:lnTo>
                      <a:pt x="71" y="167"/>
                    </a:lnTo>
                    <a:lnTo>
                      <a:pt x="76" y="151"/>
                    </a:lnTo>
                    <a:lnTo>
                      <a:pt x="74" y="141"/>
                    </a:lnTo>
                    <a:lnTo>
                      <a:pt x="70" y="125"/>
                    </a:lnTo>
                    <a:lnTo>
                      <a:pt x="59" y="113"/>
                    </a:lnTo>
                    <a:lnTo>
                      <a:pt x="47" y="96"/>
                    </a:lnTo>
                    <a:lnTo>
                      <a:pt x="29" y="84"/>
                    </a:lnTo>
                    <a:lnTo>
                      <a:pt x="15" y="70"/>
                    </a:lnTo>
                    <a:lnTo>
                      <a:pt x="3" y="49"/>
                    </a:lnTo>
                    <a:lnTo>
                      <a:pt x="0" y="31"/>
                    </a:lnTo>
                    <a:lnTo>
                      <a:pt x="9" y="16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9" name="Freeform 50"/>
              <p:cNvSpPr>
                <a:spLocks/>
              </p:cNvSpPr>
              <p:nvPr/>
            </p:nvSpPr>
            <p:spPr bwMode="auto">
              <a:xfrm>
                <a:off x="3897313" y="4468813"/>
                <a:ext cx="285750" cy="387350"/>
              </a:xfrm>
              <a:custGeom>
                <a:avLst/>
                <a:gdLst/>
                <a:ahLst/>
                <a:cxnLst>
                  <a:cxn ang="0">
                    <a:pos x="111" y="211"/>
                  </a:cxn>
                  <a:cxn ang="0">
                    <a:pos x="139" y="195"/>
                  </a:cxn>
                  <a:cxn ang="0">
                    <a:pos x="161" y="188"/>
                  </a:cxn>
                  <a:cxn ang="0">
                    <a:pos x="172" y="198"/>
                  </a:cxn>
                  <a:cxn ang="0">
                    <a:pos x="180" y="208"/>
                  </a:cxn>
                  <a:cxn ang="0">
                    <a:pos x="179" y="226"/>
                  </a:cxn>
                  <a:cxn ang="0">
                    <a:pos x="170" y="232"/>
                  </a:cxn>
                  <a:cxn ang="0">
                    <a:pos x="129" y="241"/>
                  </a:cxn>
                  <a:cxn ang="0">
                    <a:pos x="96" y="244"/>
                  </a:cxn>
                  <a:cxn ang="0">
                    <a:pos x="60" y="244"/>
                  </a:cxn>
                  <a:cxn ang="0">
                    <a:pos x="46" y="238"/>
                  </a:cxn>
                  <a:cxn ang="0">
                    <a:pos x="33" y="224"/>
                  </a:cxn>
                  <a:cxn ang="0">
                    <a:pos x="14" y="200"/>
                  </a:cxn>
                  <a:cxn ang="0">
                    <a:pos x="5" y="170"/>
                  </a:cxn>
                  <a:cxn ang="0">
                    <a:pos x="0" y="138"/>
                  </a:cxn>
                  <a:cxn ang="0">
                    <a:pos x="1" y="111"/>
                  </a:cxn>
                  <a:cxn ang="0">
                    <a:pos x="4" y="86"/>
                  </a:cxn>
                  <a:cxn ang="0">
                    <a:pos x="4" y="71"/>
                  </a:cxn>
                  <a:cxn ang="0">
                    <a:pos x="1" y="48"/>
                  </a:cxn>
                  <a:cxn ang="0">
                    <a:pos x="0" y="24"/>
                  </a:cxn>
                  <a:cxn ang="0">
                    <a:pos x="9" y="6"/>
                  </a:cxn>
                  <a:cxn ang="0">
                    <a:pos x="31" y="0"/>
                  </a:cxn>
                  <a:cxn ang="0">
                    <a:pos x="43" y="7"/>
                  </a:cxn>
                  <a:cxn ang="0">
                    <a:pos x="43" y="18"/>
                  </a:cxn>
                  <a:cxn ang="0">
                    <a:pos x="37" y="22"/>
                  </a:cxn>
                  <a:cxn ang="0">
                    <a:pos x="24" y="25"/>
                  </a:cxn>
                  <a:cxn ang="0">
                    <a:pos x="22" y="41"/>
                  </a:cxn>
                  <a:cxn ang="0">
                    <a:pos x="22" y="69"/>
                  </a:cxn>
                  <a:cxn ang="0">
                    <a:pos x="29" y="84"/>
                  </a:cxn>
                  <a:cxn ang="0">
                    <a:pos x="43" y="94"/>
                  </a:cxn>
                  <a:cxn ang="0">
                    <a:pos x="63" y="96"/>
                  </a:cxn>
                  <a:cxn ang="0">
                    <a:pos x="68" y="107"/>
                  </a:cxn>
                  <a:cxn ang="0">
                    <a:pos x="60" y="120"/>
                  </a:cxn>
                  <a:cxn ang="0">
                    <a:pos x="41" y="114"/>
                  </a:cxn>
                  <a:cxn ang="0">
                    <a:pos x="28" y="107"/>
                  </a:cxn>
                  <a:cxn ang="0">
                    <a:pos x="22" y="108"/>
                  </a:cxn>
                  <a:cxn ang="0">
                    <a:pos x="17" y="124"/>
                  </a:cxn>
                  <a:cxn ang="0">
                    <a:pos x="22" y="146"/>
                  </a:cxn>
                  <a:cxn ang="0">
                    <a:pos x="31" y="173"/>
                  </a:cxn>
                  <a:cxn ang="0">
                    <a:pos x="46" y="193"/>
                  </a:cxn>
                  <a:cxn ang="0">
                    <a:pos x="64" y="208"/>
                  </a:cxn>
                  <a:cxn ang="0">
                    <a:pos x="78" y="213"/>
                  </a:cxn>
                  <a:cxn ang="0">
                    <a:pos x="94" y="213"/>
                  </a:cxn>
                  <a:cxn ang="0">
                    <a:pos x="111" y="211"/>
                  </a:cxn>
                </a:cxnLst>
                <a:rect l="0" t="0" r="r" b="b"/>
                <a:pathLst>
                  <a:path w="180" h="244">
                    <a:moveTo>
                      <a:pt x="111" y="211"/>
                    </a:moveTo>
                    <a:lnTo>
                      <a:pt x="139" y="195"/>
                    </a:lnTo>
                    <a:lnTo>
                      <a:pt x="161" y="188"/>
                    </a:lnTo>
                    <a:lnTo>
                      <a:pt x="172" y="198"/>
                    </a:lnTo>
                    <a:lnTo>
                      <a:pt x="180" y="208"/>
                    </a:lnTo>
                    <a:lnTo>
                      <a:pt x="179" y="226"/>
                    </a:lnTo>
                    <a:lnTo>
                      <a:pt x="170" y="232"/>
                    </a:lnTo>
                    <a:lnTo>
                      <a:pt x="129" y="241"/>
                    </a:lnTo>
                    <a:lnTo>
                      <a:pt x="96" y="244"/>
                    </a:lnTo>
                    <a:lnTo>
                      <a:pt x="60" y="244"/>
                    </a:lnTo>
                    <a:lnTo>
                      <a:pt x="46" y="238"/>
                    </a:lnTo>
                    <a:lnTo>
                      <a:pt x="33" y="224"/>
                    </a:lnTo>
                    <a:lnTo>
                      <a:pt x="14" y="200"/>
                    </a:lnTo>
                    <a:lnTo>
                      <a:pt x="5" y="170"/>
                    </a:lnTo>
                    <a:lnTo>
                      <a:pt x="0" y="138"/>
                    </a:lnTo>
                    <a:lnTo>
                      <a:pt x="1" y="111"/>
                    </a:lnTo>
                    <a:lnTo>
                      <a:pt x="4" y="86"/>
                    </a:lnTo>
                    <a:lnTo>
                      <a:pt x="4" y="71"/>
                    </a:lnTo>
                    <a:lnTo>
                      <a:pt x="1" y="48"/>
                    </a:lnTo>
                    <a:lnTo>
                      <a:pt x="0" y="24"/>
                    </a:lnTo>
                    <a:lnTo>
                      <a:pt x="9" y="6"/>
                    </a:lnTo>
                    <a:lnTo>
                      <a:pt x="31" y="0"/>
                    </a:lnTo>
                    <a:lnTo>
                      <a:pt x="43" y="7"/>
                    </a:lnTo>
                    <a:lnTo>
                      <a:pt x="43" y="18"/>
                    </a:lnTo>
                    <a:lnTo>
                      <a:pt x="37" y="22"/>
                    </a:lnTo>
                    <a:lnTo>
                      <a:pt x="24" y="25"/>
                    </a:lnTo>
                    <a:lnTo>
                      <a:pt x="22" y="41"/>
                    </a:lnTo>
                    <a:lnTo>
                      <a:pt x="22" y="69"/>
                    </a:lnTo>
                    <a:lnTo>
                      <a:pt x="29" y="84"/>
                    </a:lnTo>
                    <a:lnTo>
                      <a:pt x="43" y="94"/>
                    </a:lnTo>
                    <a:lnTo>
                      <a:pt x="63" y="96"/>
                    </a:lnTo>
                    <a:lnTo>
                      <a:pt x="68" y="107"/>
                    </a:lnTo>
                    <a:lnTo>
                      <a:pt x="60" y="120"/>
                    </a:lnTo>
                    <a:lnTo>
                      <a:pt x="41" y="114"/>
                    </a:lnTo>
                    <a:lnTo>
                      <a:pt x="28" y="107"/>
                    </a:lnTo>
                    <a:lnTo>
                      <a:pt x="22" y="108"/>
                    </a:lnTo>
                    <a:lnTo>
                      <a:pt x="17" y="124"/>
                    </a:lnTo>
                    <a:lnTo>
                      <a:pt x="22" y="146"/>
                    </a:lnTo>
                    <a:lnTo>
                      <a:pt x="31" y="173"/>
                    </a:lnTo>
                    <a:lnTo>
                      <a:pt x="46" y="193"/>
                    </a:lnTo>
                    <a:lnTo>
                      <a:pt x="64" y="208"/>
                    </a:lnTo>
                    <a:lnTo>
                      <a:pt x="78" y="213"/>
                    </a:lnTo>
                    <a:lnTo>
                      <a:pt x="94" y="213"/>
                    </a:lnTo>
                    <a:lnTo>
                      <a:pt x="111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0" name="Freeform 51"/>
              <p:cNvSpPr>
                <a:spLocks/>
              </p:cNvSpPr>
              <p:nvPr/>
            </p:nvSpPr>
            <p:spPr bwMode="auto">
              <a:xfrm>
                <a:off x="4194175" y="4724400"/>
                <a:ext cx="388937" cy="39528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37" y="0"/>
                  </a:cxn>
                  <a:cxn ang="0">
                    <a:pos x="60" y="1"/>
                  </a:cxn>
                  <a:cxn ang="0">
                    <a:pos x="107" y="10"/>
                  </a:cxn>
                  <a:cxn ang="0">
                    <a:pos x="151" y="26"/>
                  </a:cxn>
                  <a:cxn ang="0">
                    <a:pos x="179" y="44"/>
                  </a:cxn>
                  <a:cxn ang="0">
                    <a:pos x="204" y="65"/>
                  </a:cxn>
                  <a:cxn ang="0">
                    <a:pos x="220" y="82"/>
                  </a:cxn>
                  <a:cxn ang="0">
                    <a:pos x="226" y="94"/>
                  </a:cxn>
                  <a:cxn ang="0">
                    <a:pos x="226" y="103"/>
                  </a:cxn>
                  <a:cxn ang="0">
                    <a:pos x="222" y="119"/>
                  </a:cxn>
                  <a:cxn ang="0">
                    <a:pos x="207" y="143"/>
                  </a:cxn>
                  <a:cxn ang="0">
                    <a:pos x="192" y="165"/>
                  </a:cxn>
                  <a:cxn ang="0">
                    <a:pos x="168" y="182"/>
                  </a:cxn>
                  <a:cxn ang="0">
                    <a:pos x="160" y="188"/>
                  </a:cxn>
                  <a:cxn ang="0">
                    <a:pos x="159" y="197"/>
                  </a:cxn>
                  <a:cxn ang="0">
                    <a:pos x="166" y="200"/>
                  </a:cxn>
                  <a:cxn ang="0">
                    <a:pos x="182" y="200"/>
                  </a:cxn>
                  <a:cxn ang="0">
                    <a:pos x="210" y="203"/>
                  </a:cxn>
                  <a:cxn ang="0">
                    <a:pos x="232" y="215"/>
                  </a:cxn>
                  <a:cxn ang="0">
                    <a:pos x="245" y="234"/>
                  </a:cxn>
                  <a:cxn ang="0">
                    <a:pos x="244" y="242"/>
                  </a:cxn>
                  <a:cxn ang="0">
                    <a:pos x="232" y="249"/>
                  </a:cxn>
                  <a:cxn ang="0">
                    <a:pos x="223" y="249"/>
                  </a:cxn>
                  <a:cxn ang="0">
                    <a:pos x="217" y="240"/>
                  </a:cxn>
                  <a:cxn ang="0">
                    <a:pos x="204" y="230"/>
                  </a:cxn>
                  <a:cxn ang="0">
                    <a:pos x="185" y="221"/>
                  </a:cxn>
                  <a:cxn ang="0">
                    <a:pos x="162" y="218"/>
                  </a:cxn>
                  <a:cxn ang="0">
                    <a:pos x="145" y="224"/>
                  </a:cxn>
                  <a:cxn ang="0">
                    <a:pos x="133" y="220"/>
                  </a:cxn>
                  <a:cxn ang="0">
                    <a:pos x="130" y="211"/>
                  </a:cxn>
                  <a:cxn ang="0">
                    <a:pos x="131" y="197"/>
                  </a:cxn>
                  <a:cxn ang="0">
                    <a:pos x="140" y="182"/>
                  </a:cxn>
                  <a:cxn ang="0">
                    <a:pos x="156" y="164"/>
                  </a:cxn>
                  <a:cxn ang="0">
                    <a:pos x="177" y="143"/>
                  </a:cxn>
                  <a:cxn ang="0">
                    <a:pos x="189" y="117"/>
                  </a:cxn>
                  <a:cxn ang="0">
                    <a:pos x="194" y="101"/>
                  </a:cxn>
                  <a:cxn ang="0">
                    <a:pos x="191" y="94"/>
                  </a:cxn>
                  <a:cxn ang="0">
                    <a:pos x="175" y="82"/>
                  </a:cxn>
                  <a:cxn ang="0">
                    <a:pos x="142" y="71"/>
                  </a:cxn>
                  <a:cxn ang="0">
                    <a:pos x="114" y="59"/>
                  </a:cxn>
                  <a:cxn ang="0">
                    <a:pos x="85" y="51"/>
                  </a:cxn>
                  <a:cxn ang="0">
                    <a:pos x="47" y="47"/>
                  </a:cxn>
                  <a:cxn ang="0">
                    <a:pos x="25" y="45"/>
                  </a:cxn>
                  <a:cxn ang="0">
                    <a:pos x="9" y="41"/>
                  </a:cxn>
                  <a:cxn ang="0">
                    <a:pos x="0" y="23"/>
                  </a:cxn>
                  <a:cxn ang="0">
                    <a:pos x="2" y="15"/>
                  </a:cxn>
                  <a:cxn ang="0">
                    <a:pos x="18" y="4"/>
                  </a:cxn>
                </a:cxnLst>
                <a:rect l="0" t="0" r="r" b="b"/>
                <a:pathLst>
                  <a:path w="245" h="249">
                    <a:moveTo>
                      <a:pt x="18" y="4"/>
                    </a:moveTo>
                    <a:lnTo>
                      <a:pt x="37" y="0"/>
                    </a:lnTo>
                    <a:lnTo>
                      <a:pt x="60" y="1"/>
                    </a:lnTo>
                    <a:lnTo>
                      <a:pt x="107" y="10"/>
                    </a:lnTo>
                    <a:lnTo>
                      <a:pt x="151" y="26"/>
                    </a:lnTo>
                    <a:lnTo>
                      <a:pt x="179" y="44"/>
                    </a:lnTo>
                    <a:lnTo>
                      <a:pt x="204" y="65"/>
                    </a:lnTo>
                    <a:lnTo>
                      <a:pt x="220" y="82"/>
                    </a:lnTo>
                    <a:lnTo>
                      <a:pt x="226" y="94"/>
                    </a:lnTo>
                    <a:lnTo>
                      <a:pt x="226" y="103"/>
                    </a:lnTo>
                    <a:lnTo>
                      <a:pt x="222" y="119"/>
                    </a:lnTo>
                    <a:lnTo>
                      <a:pt x="207" y="143"/>
                    </a:lnTo>
                    <a:lnTo>
                      <a:pt x="192" y="165"/>
                    </a:lnTo>
                    <a:lnTo>
                      <a:pt x="168" y="182"/>
                    </a:lnTo>
                    <a:lnTo>
                      <a:pt x="160" y="188"/>
                    </a:lnTo>
                    <a:lnTo>
                      <a:pt x="159" y="197"/>
                    </a:lnTo>
                    <a:lnTo>
                      <a:pt x="166" y="200"/>
                    </a:lnTo>
                    <a:lnTo>
                      <a:pt x="182" y="200"/>
                    </a:lnTo>
                    <a:lnTo>
                      <a:pt x="210" y="203"/>
                    </a:lnTo>
                    <a:lnTo>
                      <a:pt x="232" y="215"/>
                    </a:lnTo>
                    <a:lnTo>
                      <a:pt x="245" y="234"/>
                    </a:lnTo>
                    <a:lnTo>
                      <a:pt x="244" y="242"/>
                    </a:lnTo>
                    <a:lnTo>
                      <a:pt x="232" y="249"/>
                    </a:lnTo>
                    <a:lnTo>
                      <a:pt x="223" y="249"/>
                    </a:lnTo>
                    <a:lnTo>
                      <a:pt x="217" y="240"/>
                    </a:lnTo>
                    <a:lnTo>
                      <a:pt x="204" y="230"/>
                    </a:lnTo>
                    <a:lnTo>
                      <a:pt x="185" y="221"/>
                    </a:lnTo>
                    <a:lnTo>
                      <a:pt x="162" y="218"/>
                    </a:lnTo>
                    <a:lnTo>
                      <a:pt x="145" y="224"/>
                    </a:lnTo>
                    <a:lnTo>
                      <a:pt x="133" y="220"/>
                    </a:lnTo>
                    <a:lnTo>
                      <a:pt x="130" y="211"/>
                    </a:lnTo>
                    <a:lnTo>
                      <a:pt x="131" y="197"/>
                    </a:lnTo>
                    <a:lnTo>
                      <a:pt x="140" y="182"/>
                    </a:lnTo>
                    <a:lnTo>
                      <a:pt x="156" y="164"/>
                    </a:lnTo>
                    <a:lnTo>
                      <a:pt x="177" y="143"/>
                    </a:lnTo>
                    <a:lnTo>
                      <a:pt x="189" y="117"/>
                    </a:lnTo>
                    <a:lnTo>
                      <a:pt x="194" y="101"/>
                    </a:lnTo>
                    <a:lnTo>
                      <a:pt x="191" y="94"/>
                    </a:lnTo>
                    <a:lnTo>
                      <a:pt x="175" y="82"/>
                    </a:lnTo>
                    <a:lnTo>
                      <a:pt x="142" y="71"/>
                    </a:lnTo>
                    <a:lnTo>
                      <a:pt x="114" y="59"/>
                    </a:lnTo>
                    <a:lnTo>
                      <a:pt x="85" y="51"/>
                    </a:lnTo>
                    <a:lnTo>
                      <a:pt x="47" y="47"/>
                    </a:lnTo>
                    <a:lnTo>
                      <a:pt x="25" y="45"/>
                    </a:lnTo>
                    <a:lnTo>
                      <a:pt x="9" y="41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1" name="Freeform 52"/>
              <p:cNvSpPr>
                <a:spLocks/>
              </p:cNvSpPr>
              <p:nvPr/>
            </p:nvSpPr>
            <p:spPr bwMode="auto">
              <a:xfrm>
                <a:off x="4310063" y="5053013"/>
                <a:ext cx="228600" cy="6921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4" y="10"/>
                  </a:cxn>
                  <a:cxn ang="0">
                    <a:pos x="53" y="24"/>
                  </a:cxn>
                  <a:cxn ang="0">
                    <a:pos x="62" y="53"/>
                  </a:cxn>
                  <a:cxn ang="0">
                    <a:pos x="69" y="90"/>
                  </a:cxn>
                  <a:cxn ang="0">
                    <a:pos x="74" y="149"/>
                  </a:cxn>
                  <a:cxn ang="0">
                    <a:pos x="68" y="228"/>
                  </a:cxn>
                  <a:cxn ang="0">
                    <a:pos x="54" y="292"/>
                  </a:cxn>
                  <a:cxn ang="0">
                    <a:pos x="45" y="337"/>
                  </a:cxn>
                  <a:cxn ang="0">
                    <a:pos x="45" y="363"/>
                  </a:cxn>
                  <a:cxn ang="0">
                    <a:pos x="54" y="383"/>
                  </a:cxn>
                  <a:cxn ang="0">
                    <a:pos x="60" y="389"/>
                  </a:cxn>
                  <a:cxn ang="0">
                    <a:pos x="80" y="393"/>
                  </a:cxn>
                  <a:cxn ang="0">
                    <a:pos x="117" y="397"/>
                  </a:cxn>
                  <a:cxn ang="0">
                    <a:pos x="139" y="407"/>
                  </a:cxn>
                  <a:cxn ang="0">
                    <a:pos x="144" y="416"/>
                  </a:cxn>
                  <a:cxn ang="0">
                    <a:pos x="141" y="421"/>
                  </a:cxn>
                  <a:cxn ang="0">
                    <a:pos x="132" y="430"/>
                  </a:cxn>
                  <a:cxn ang="0">
                    <a:pos x="117" y="436"/>
                  </a:cxn>
                  <a:cxn ang="0">
                    <a:pos x="102" y="436"/>
                  </a:cxn>
                  <a:cxn ang="0">
                    <a:pos x="94" y="433"/>
                  </a:cxn>
                  <a:cxn ang="0">
                    <a:pos x="74" y="422"/>
                  </a:cxn>
                  <a:cxn ang="0">
                    <a:pos x="51" y="410"/>
                  </a:cxn>
                  <a:cxn ang="0">
                    <a:pos x="34" y="409"/>
                  </a:cxn>
                  <a:cxn ang="0">
                    <a:pos x="19" y="409"/>
                  </a:cxn>
                  <a:cxn ang="0">
                    <a:pos x="9" y="403"/>
                  </a:cxn>
                  <a:cxn ang="0">
                    <a:pos x="6" y="393"/>
                  </a:cxn>
                  <a:cxn ang="0">
                    <a:pos x="10" y="373"/>
                  </a:cxn>
                  <a:cxn ang="0">
                    <a:pos x="21" y="355"/>
                  </a:cxn>
                  <a:cxn ang="0">
                    <a:pos x="28" y="337"/>
                  </a:cxn>
                  <a:cxn ang="0">
                    <a:pos x="31" y="312"/>
                  </a:cxn>
                  <a:cxn ang="0">
                    <a:pos x="31" y="295"/>
                  </a:cxn>
                  <a:cxn ang="0">
                    <a:pos x="33" y="265"/>
                  </a:cxn>
                  <a:cxn ang="0">
                    <a:pos x="34" y="231"/>
                  </a:cxn>
                  <a:cxn ang="0">
                    <a:pos x="39" y="204"/>
                  </a:cxn>
                  <a:cxn ang="0">
                    <a:pos x="37" y="187"/>
                  </a:cxn>
                  <a:cxn ang="0">
                    <a:pos x="30" y="155"/>
                  </a:cxn>
                  <a:cxn ang="0">
                    <a:pos x="24" y="128"/>
                  </a:cxn>
                  <a:cxn ang="0">
                    <a:pos x="16" y="102"/>
                  </a:cxn>
                  <a:cxn ang="0">
                    <a:pos x="7" y="77"/>
                  </a:cxn>
                  <a:cxn ang="0">
                    <a:pos x="4" y="45"/>
                  </a:cxn>
                  <a:cxn ang="0">
                    <a:pos x="0" y="30"/>
                  </a:cxn>
                  <a:cxn ang="0">
                    <a:pos x="3" y="9"/>
                  </a:cxn>
                  <a:cxn ang="0">
                    <a:pos x="15" y="0"/>
                  </a:cxn>
                </a:cxnLst>
                <a:rect l="0" t="0" r="r" b="b"/>
                <a:pathLst>
                  <a:path w="144" h="436">
                    <a:moveTo>
                      <a:pt x="15" y="0"/>
                    </a:moveTo>
                    <a:lnTo>
                      <a:pt x="44" y="10"/>
                    </a:lnTo>
                    <a:lnTo>
                      <a:pt x="53" y="24"/>
                    </a:lnTo>
                    <a:lnTo>
                      <a:pt x="62" y="53"/>
                    </a:lnTo>
                    <a:lnTo>
                      <a:pt x="69" y="90"/>
                    </a:lnTo>
                    <a:lnTo>
                      <a:pt x="74" y="149"/>
                    </a:lnTo>
                    <a:lnTo>
                      <a:pt x="68" y="228"/>
                    </a:lnTo>
                    <a:lnTo>
                      <a:pt x="54" y="292"/>
                    </a:lnTo>
                    <a:lnTo>
                      <a:pt x="45" y="337"/>
                    </a:lnTo>
                    <a:lnTo>
                      <a:pt x="45" y="363"/>
                    </a:lnTo>
                    <a:lnTo>
                      <a:pt x="54" y="383"/>
                    </a:lnTo>
                    <a:lnTo>
                      <a:pt x="60" y="389"/>
                    </a:lnTo>
                    <a:lnTo>
                      <a:pt x="80" y="393"/>
                    </a:lnTo>
                    <a:lnTo>
                      <a:pt x="117" y="397"/>
                    </a:lnTo>
                    <a:lnTo>
                      <a:pt x="139" y="407"/>
                    </a:lnTo>
                    <a:lnTo>
                      <a:pt x="144" y="416"/>
                    </a:lnTo>
                    <a:lnTo>
                      <a:pt x="141" y="421"/>
                    </a:lnTo>
                    <a:lnTo>
                      <a:pt x="132" y="430"/>
                    </a:lnTo>
                    <a:lnTo>
                      <a:pt x="117" y="436"/>
                    </a:lnTo>
                    <a:lnTo>
                      <a:pt x="102" y="436"/>
                    </a:lnTo>
                    <a:lnTo>
                      <a:pt x="94" y="433"/>
                    </a:lnTo>
                    <a:lnTo>
                      <a:pt x="74" y="422"/>
                    </a:lnTo>
                    <a:lnTo>
                      <a:pt x="51" y="410"/>
                    </a:lnTo>
                    <a:lnTo>
                      <a:pt x="34" y="409"/>
                    </a:lnTo>
                    <a:lnTo>
                      <a:pt x="19" y="409"/>
                    </a:lnTo>
                    <a:lnTo>
                      <a:pt x="9" y="403"/>
                    </a:lnTo>
                    <a:lnTo>
                      <a:pt x="6" y="393"/>
                    </a:lnTo>
                    <a:lnTo>
                      <a:pt x="10" y="373"/>
                    </a:lnTo>
                    <a:lnTo>
                      <a:pt x="21" y="355"/>
                    </a:lnTo>
                    <a:lnTo>
                      <a:pt x="28" y="337"/>
                    </a:lnTo>
                    <a:lnTo>
                      <a:pt x="31" y="312"/>
                    </a:lnTo>
                    <a:lnTo>
                      <a:pt x="31" y="295"/>
                    </a:lnTo>
                    <a:lnTo>
                      <a:pt x="33" y="265"/>
                    </a:lnTo>
                    <a:lnTo>
                      <a:pt x="34" y="231"/>
                    </a:lnTo>
                    <a:lnTo>
                      <a:pt x="39" y="204"/>
                    </a:lnTo>
                    <a:lnTo>
                      <a:pt x="37" y="187"/>
                    </a:lnTo>
                    <a:lnTo>
                      <a:pt x="30" y="155"/>
                    </a:lnTo>
                    <a:lnTo>
                      <a:pt x="24" y="128"/>
                    </a:lnTo>
                    <a:lnTo>
                      <a:pt x="16" y="102"/>
                    </a:lnTo>
                    <a:lnTo>
                      <a:pt x="7" y="77"/>
                    </a:lnTo>
                    <a:lnTo>
                      <a:pt x="4" y="45"/>
                    </a:lnTo>
                    <a:lnTo>
                      <a:pt x="0" y="30"/>
                    </a:lnTo>
                    <a:lnTo>
                      <a:pt x="3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92" name="Freeform 53"/>
              <p:cNvSpPr>
                <a:spLocks/>
              </p:cNvSpPr>
              <p:nvPr/>
            </p:nvSpPr>
            <p:spPr bwMode="auto">
              <a:xfrm>
                <a:off x="4184650" y="5059363"/>
                <a:ext cx="155575" cy="717550"/>
              </a:xfrm>
              <a:custGeom>
                <a:avLst/>
                <a:gdLst/>
                <a:ahLst/>
                <a:cxnLst>
                  <a:cxn ang="0">
                    <a:pos x="33" y="53"/>
                  </a:cxn>
                  <a:cxn ang="0">
                    <a:pos x="33" y="20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69" y="6"/>
                  </a:cxn>
                  <a:cxn ang="0">
                    <a:pos x="86" y="17"/>
                  </a:cxn>
                  <a:cxn ang="0">
                    <a:pos x="90" y="40"/>
                  </a:cxn>
                  <a:cxn ang="0">
                    <a:pos x="92" y="104"/>
                  </a:cxn>
                  <a:cxn ang="0">
                    <a:pos x="89" y="138"/>
                  </a:cxn>
                  <a:cxn ang="0">
                    <a:pos x="83" y="188"/>
                  </a:cxn>
                  <a:cxn ang="0">
                    <a:pos x="76" y="225"/>
                  </a:cxn>
                  <a:cxn ang="0">
                    <a:pos x="67" y="264"/>
                  </a:cxn>
                  <a:cxn ang="0">
                    <a:pos x="57" y="302"/>
                  </a:cxn>
                  <a:cxn ang="0">
                    <a:pos x="49" y="336"/>
                  </a:cxn>
                  <a:cxn ang="0">
                    <a:pos x="42" y="365"/>
                  </a:cxn>
                  <a:cxn ang="0">
                    <a:pos x="42" y="382"/>
                  </a:cxn>
                  <a:cxn ang="0">
                    <a:pos x="49" y="394"/>
                  </a:cxn>
                  <a:cxn ang="0">
                    <a:pos x="52" y="405"/>
                  </a:cxn>
                  <a:cxn ang="0">
                    <a:pos x="61" y="417"/>
                  </a:cxn>
                  <a:cxn ang="0">
                    <a:pos x="84" y="429"/>
                  </a:cxn>
                  <a:cxn ang="0">
                    <a:pos x="94" y="432"/>
                  </a:cxn>
                  <a:cxn ang="0">
                    <a:pos x="98" y="441"/>
                  </a:cxn>
                  <a:cxn ang="0">
                    <a:pos x="95" y="446"/>
                  </a:cxn>
                  <a:cxn ang="0">
                    <a:pos x="79" y="450"/>
                  </a:cxn>
                  <a:cxn ang="0">
                    <a:pos x="45" y="452"/>
                  </a:cxn>
                  <a:cxn ang="0">
                    <a:pos x="33" y="447"/>
                  </a:cxn>
                  <a:cxn ang="0">
                    <a:pos x="26" y="441"/>
                  </a:cxn>
                  <a:cxn ang="0">
                    <a:pos x="21" y="429"/>
                  </a:cxn>
                  <a:cxn ang="0">
                    <a:pos x="12" y="414"/>
                  </a:cxn>
                  <a:cxn ang="0">
                    <a:pos x="2" y="409"/>
                  </a:cxn>
                  <a:cxn ang="0">
                    <a:pos x="0" y="395"/>
                  </a:cxn>
                  <a:cxn ang="0">
                    <a:pos x="6" y="385"/>
                  </a:cxn>
                  <a:cxn ang="0">
                    <a:pos x="18" y="362"/>
                  </a:cxn>
                  <a:cxn ang="0">
                    <a:pos x="30" y="328"/>
                  </a:cxn>
                  <a:cxn ang="0">
                    <a:pos x="33" y="295"/>
                  </a:cxn>
                  <a:cxn ang="0">
                    <a:pos x="33" y="261"/>
                  </a:cxn>
                  <a:cxn ang="0">
                    <a:pos x="33" y="241"/>
                  </a:cxn>
                  <a:cxn ang="0">
                    <a:pos x="36" y="221"/>
                  </a:cxn>
                  <a:cxn ang="0">
                    <a:pos x="36" y="197"/>
                  </a:cxn>
                  <a:cxn ang="0">
                    <a:pos x="36" y="163"/>
                  </a:cxn>
                  <a:cxn ang="0">
                    <a:pos x="36" y="113"/>
                  </a:cxn>
                  <a:cxn ang="0">
                    <a:pos x="33" y="78"/>
                  </a:cxn>
                  <a:cxn ang="0">
                    <a:pos x="33" y="53"/>
                  </a:cxn>
                </a:cxnLst>
                <a:rect l="0" t="0" r="r" b="b"/>
                <a:pathLst>
                  <a:path w="98" h="452">
                    <a:moveTo>
                      <a:pt x="33" y="53"/>
                    </a:moveTo>
                    <a:lnTo>
                      <a:pt x="33" y="20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69" y="6"/>
                    </a:lnTo>
                    <a:lnTo>
                      <a:pt x="86" y="17"/>
                    </a:lnTo>
                    <a:lnTo>
                      <a:pt x="90" y="40"/>
                    </a:lnTo>
                    <a:lnTo>
                      <a:pt x="92" y="104"/>
                    </a:lnTo>
                    <a:lnTo>
                      <a:pt x="89" y="138"/>
                    </a:lnTo>
                    <a:lnTo>
                      <a:pt x="83" y="188"/>
                    </a:lnTo>
                    <a:lnTo>
                      <a:pt x="76" y="225"/>
                    </a:lnTo>
                    <a:lnTo>
                      <a:pt x="67" y="264"/>
                    </a:lnTo>
                    <a:lnTo>
                      <a:pt x="57" y="302"/>
                    </a:lnTo>
                    <a:lnTo>
                      <a:pt x="49" y="336"/>
                    </a:lnTo>
                    <a:lnTo>
                      <a:pt x="42" y="365"/>
                    </a:lnTo>
                    <a:lnTo>
                      <a:pt x="42" y="382"/>
                    </a:lnTo>
                    <a:lnTo>
                      <a:pt x="49" y="394"/>
                    </a:lnTo>
                    <a:lnTo>
                      <a:pt x="52" y="405"/>
                    </a:lnTo>
                    <a:lnTo>
                      <a:pt x="61" y="417"/>
                    </a:lnTo>
                    <a:lnTo>
                      <a:pt x="84" y="429"/>
                    </a:lnTo>
                    <a:lnTo>
                      <a:pt x="94" y="432"/>
                    </a:lnTo>
                    <a:lnTo>
                      <a:pt x="98" y="441"/>
                    </a:lnTo>
                    <a:lnTo>
                      <a:pt x="95" y="446"/>
                    </a:lnTo>
                    <a:lnTo>
                      <a:pt x="79" y="450"/>
                    </a:lnTo>
                    <a:lnTo>
                      <a:pt x="45" y="452"/>
                    </a:lnTo>
                    <a:lnTo>
                      <a:pt x="33" y="447"/>
                    </a:lnTo>
                    <a:lnTo>
                      <a:pt x="26" y="441"/>
                    </a:lnTo>
                    <a:lnTo>
                      <a:pt x="21" y="429"/>
                    </a:lnTo>
                    <a:lnTo>
                      <a:pt x="12" y="414"/>
                    </a:lnTo>
                    <a:lnTo>
                      <a:pt x="2" y="409"/>
                    </a:lnTo>
                    <a:lnTo>
                      <a:pt x="0" y="395"/>
                    </a:lnTo>
                    <a:lnTo>
                      <a:pt x="6" y="385"/>
                    </a:lnTo>
                    <a:lnTo>
                      <a:pt x="18" y="362"/>
                    </a:lnTo>
                    <a:lnTo>
                      <a:pt x="30" y="328"/>
                    </a:lnTo>
                    <a:lnTo>
                      <a:pt x="33" y="295"/>
                    </a:lnTo>
                    <a:lnTo>
                      <a:pt x="33" y="261"/>
                    </a:lnTo>
                    <a:lnTo>
                      <a:pt x="33" y="241"/>
                    </a:lnTo>
                    <a:lnTo>
                      <a:pt x="36" y="221"/>
                    </a:lnTo>
                    <a:lnTo>
                      <a:pt x="36" y="197"/>
                    </a:lnTo>
                    <a:lnTo>
                      <a:pt x="36" y="163"/>
                    </a:lnTo>
                    <a:lnTo>
                      <a:pt x="36" y="113"/>
                    </a:lnTo>
                    <a:lnTo>
                      <a:pt x="33" y="78"/>
                    </a:lnTo>
                    <a:lnTo>
                      <a:pt x="3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81" name="Gruppe 55"/>
            <p:cNvGrpSpPr/>
            <p:nvPr/>
          </p:nvGrpSpPr>
          <p:grpSpPr>
            <a:xfrm>
              <a:off x="8600835" y="3491560"/>
              <a:ext cx="127397" cy="228601"/>
              <a:chOff x="4419600" y="3800475"/>
              <a:chExt cx="169862" cy="304801"/>
            </a:xfrm>
          </p:grpSpPr>
          <p:sp>
            <p:nvSpPr>
              <p:cNvPr id="82" name="Freeform 46"/>
              <p:cNvSpPr>
                <a:spLocks/>
              </p:cNvSpPr>
              <p:nvPr/>
            </p:nvSpPr>
            <p:spPr bwMode="auto">
              <a:xfrm>
                <a:off x="4419600" y="3800475"/>
                <a:ext cx="169862" cy="217488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18" y="14"/>
                  </a:cxn>
                  <a:cxn ang="0">
                    <a:pos x="6" y="27"/>
                  </a:cxn>
                  <a:cxn ang="0">
                    <a:pos x="0" y="41"/>
                  </a:cxn>
                  <a:cxn ang="0">
                    <a:pos x="3" y="51"/>
                  </a:cxn>
                  <a:cxn ang="0">
                    <a:pos x="9" y="59"/>
                  </a:cxn>
                  <a:cxn ang="0">
                    <a:pos x="21" y="60"/>
                  </a:cxn>
                  <a:cxn ang="0">
                    <a:pos x="33" y="57"/>
                  </a:cxn>
                  <a:cxn ang="0">
                    <a:pos x="41" y="45"/>
                  </a:cxn>
                  <a:cxn ang="0">
                    <a:pos x="50" y="38"/>
                  </a:cxn>
                  <a:cxn ang="0">
                    <a:pos x="59" y="32"/>
                  </a:cxn>
                  <a:cxn ang="0">
                    <a:pos x="72" y="30"/>
                  </a:cxn>
                  <a:cxn ang="0">
                    <a:pos x="81" y="35"/>
                  </a:cxn>
                  <a:cxn ang="0">
                    <a:pos x="83" y="45"/>
                  </a:cxn>
                  <a:cxn ang="0">
                    <a:pos x="77" y="59"/>
                  </a:cxn>
                  <a:cxn ang="0">
                    <a:pos x="68" y="66"/>
                  </a:cxn>
                  <a:cxn ang="0">
                    <a:pos x="50" y="74"/>
                  </a:cxn>
                  <a:cxn ang="0">
                    <a:pos x="41" y="86"/>
                  </a:cxn>
                  <a:cxn ang="0">
                    <a:pos x="36" y="98"/>
                  </a:cxn>
                  <a:cxn ang="0">
                    <a:pos x="38" y="114"/>
                  </a:cxn>
                  <a:cxn ang="0">
                    <a:pos x="38" y="129"/>
                  </a:cxn>
                  <a:cxn ang="0">
                    <a:pos x="50" y="137"/>
                  </a:cxn>
                  <a:cxn ang="0">
                    <a:pos x="63" y="131"/>
                  </a:cxn>
                  <a:cxn ang="0">
                    <a:pos x="74" y="128"/>
                  </a:cxn>
                  <a:cxn ang="0">
                    <a:pos x="78" y="120"/>
                  </a:cxn>
                  <a:cxn ang="0">
                    <a:pos x="75" y="105"/>
                  </a:cxn>
                  <a:cxn ang="0">
                    <a:pos x="71" y="93"/>
                  </a:cxn>
                  <a:cxn ang="0">
                    <a:pos x="72" y="86"/>
                  </a:cxn>
                  <a:cxn ang="0">
                    <a:pos x="87" y="77"/>
                  </a:cxn>
                  <a:cxn ang="0">
                    <a:pos x="99" y="65"/>
                  </a:cxn>
                  <a:cxn ang="0">
                    <a:pos x="107" y="53"/>
                  </a:cxn>
                  <a:cxn ang="0">
                    <a:pos x="107" y="30"/>
                  </a:cxn>
                  <a:cxn ang="0">
                    <a:pos x="107" y="18"/>
                  </a:cxn>
                  <a:cxn ang="0">
                    <a:pos x="96" y="6"/>
                  </a:cxn>
                  <a:cxn ang="0">
                    <a:pos x="87" y="3"/>
                  </a:cxn>
                  <a:cxn ang="0">
                    <a:pos x="71" y="0"/>
                  </a:cxn>
                  <a:cxn ang="0">
                    <a:pos x="59" y="0"/>
                  </a:cxn>
                  <a:cxn ang="0">
                    <a:pos x="41" y="2"/>
                  </a:cxn>
                </a:cxnLst>
                <a:rect l="0" t="0" r="r" b="b"/>
                <a:pathLst>
                  <a:path w="107" h="137">
                    <a:moveTo>
                      <a:pt x="41" y="2"/>
                    </a:moveTo>
                    <a:lnTo>
                      <a:pt x="18" y="14"/>
                    </a:lnTo>
                    <a:lnTo>
                      <a:pt x="6" y="27"/>
                    </a:lnTo>
                    <a:lnTo>
                      <a:pt x="0" y="41"/>
                    </a:lnTo>
                    <a:lnTo>
                      <a:pt x="3" y="51"/>
                    </a:lnTo>
                    <a:lnTo>
                      <a:pt x="9" y="59"/>
                    </a:lnTo>
                    <a:lnTo>
                      <a:pt x="21" y="60"/>
                    </a:lnTo>
                    <a:lnTo>
                      <a:pt x="33" y="57"/>
                    </a:lnTo>
                    <a:lnTo>
                      <a:pt x="41" y="45"/>
                    </a:lnTo>
                    <a:lnTo>
                      <a:pt x="50" y="38"/>
                    </a:lnTo>
                    <a:lnTo>
                      <a:pt x="59" y="32"/>
                    </a:lnTo>
                    <a:lnTo>
                      <a:pt x="72" y="30"/>
                    </a:lnTo>
                    <a:lnTo>
                      <a:pt x="81" y="35"/>
                    </a:lnTo>
                    <a:lnTo>
                      <a:pt x="83" y="45"/>
                    </a:lnTo>
                    <a:lnTo>
                      <a:pt x="77" y="59"/>
                    </a:lnTo>
                    <a:lnTo>
                      <a:pt x="68" y="66"/>
                    </a:lnTo>
                    <a:lnTo>
                      <a:pt x="50" y="74"/>
                    </a:lnTo>
                    <a:lnTo>
                      <a:pt x="41" y="86"/>
                    </a:lnTo>
                    <a:lnTo>
                      <a:pt x="36" y="98"/>
                    </a:lnTo>
                    <a:lnTo>
                      <a:pt x="38" y="114"/>
                    </a:lnTo>
                    <a:lnTo>
                      <a:pt x="38" y="129"/>
                    </a:lnTo>
                    <a:lnTo>
                      <a:pt x="50" y="137"/>
                    </a:lnTo>
                    <a:lnTo>
                      <a:pt x="63" y="131"/>
                    </a:lnTo>
                    <a:lnTo>
                      <a:pt x="74" y="128"/>
                    </a:lnTo>
                    <a:lnTo>
                      <a:pt x="78" y="120"/>
                    </a:lnTo>
                    <a:lnTo>
                      <a:pt x="75" y="105"/>
                    </a:lnTo>
                    <a:lnTo>
                      <a:pt x="71" y="93"/>
                    </a:lnTo>
                    <a:lnTo>
                      <a:pt x="72" y="86"/>
                    </a:lnTo>
                    <a:lnTo>
                      <a:pt x="87" y="77"/>
                    </a:lnTo>
                    <a:lnTo>
                      <a:pt x="99" y="65"/>
                    </a:lnTo>
                    <a:lnTo>
                      <a:pt x="107" y="53"/>
                    </a:lnTo>
                    <a:lnTo>
                      <a:pt x="107" y="30"/>
                    </a:lnTo>
                    <a:lnTo>
                      <a:pt x="107" y="18"/>
                    </a:lnTo>
                    <a:lnTo>
                      <a:pt x="96" y="6"/>
                    </a:lnTo>
                    <a:lnTo>
                      <a:pt x="87" y="3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83" name="Freeform 47"/>
              <p:cNvSpPr>
                <a:spLocks/>
              </p:cNvSpPr>
              <p:nvPr/>
            </p:nvSpPr>
            <p:spPr bwMode="auto">
              <a:xfrm>
                <a:off x="4494213" y="4037013"/>
                <a:ext cx="69850" cy="6826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18" y="0"/>
                  </a:cxn>
                  <a:cxn ang="0">
                    <a:pos x="30" y="0"/>
                  </a:cxn>
                  <a:cxn ang="0">
                    <a:pos x="41" y="4"/>
                  </a:cxn>
                  <a:cxn ang="0">
                    <a:pos x="44" y="13"/>
                  </a:cxn>
                  <a:cxn ang="0">
                    <a:pos x="44" y="20"/>
                  </a:cxn>
                  <a:cxn ang="0">
                    <a:pos x="39" y="31"/>
                  </a:cxn>
                  <a:cxn ang="0">
                    <a:pos x="30" y="40"/>
                  </a:cxn>
                  <a:cxn ang="0">
                    <a:pos x="16" y="40"/>
                  </a:cxn>
                  <a:cxn ang="0">
                    <a:pos x="7" y="43"/>
                  </a:cxn>
                  <a:cxn ang="0">
                    <a:pos x="3" y="31"/>
                  </a:cxn>
                  <a:cxn ang="0">
                    <a:pos x="0" y="22"/>
                  </a:cxn>
                  <a:cxn ang="0">
                    <a:pos x="4" y="13"/>
                  </a:cxn>
                </a:cxnLst>
                <a:rect l="0" t="0" r="r" b="b"/>
                <a:pathLst>
                  <a:path w="44" h="43">
                    <a:moveTo>
                      <a:pt x="4" y="13"/>
                    </a:moveTo>
                    <a:lnTo>
                      <a:pt x="18" y="0"/>
                    </a:lnTo>
                    <a:lnTo>
                      <a:pt x="30" y="0"/>
                    </a:lnTo>
                    <a:lnTo>
                      <a:pt x="41" y="4"/>
                    </a:lnTo>
                    <a:lnTo>
                      <a:pt x="44" y="13"/>
                    </a:lnTo>
                    <a:lnTo>
                      <a:pt x="44" y="20"/>
                    </a:lnTo>
                    <a:lnTo>
                      <a:pt x="39" y="31"/>
                    </a:lnTo>
                    <a:lnTo>
                      <a:pt x="30" y="40"/>
                    </a:lnTo>
                    <a:lnTo>
                      <a:pt x="16" y="40"/>
                    </a:lnTo>
                    <a:lnTo>
                      <a:pt x="7" y="43"/>
                    </a:lnTo>
                    <a:lnTo>
                      <a:pt x="3" y="31"/>
                    </a:lnTo>
                    <a:lnTo>
                      <a:pt x="0" y="22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00" name="Tekstboks 99"/>
          <p:cNvSpPr txBox="1"/>
          <p:nvPr/>
        </p:nvSpPr>
        <p:spPr>
          <a:xfrm>
            <a:off x="43546" y="5326468"/>
            <a:ext cx="83503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Choosing the criterion is part of the monopoly task.</a:t>
            </a:r>
          </a:p>
        </p:txBody>
      </p:sp>
      <p:sp>
        <p:nvSpPr>
          <p:cNvPr id="101" name="Tekstboks 100"/>
          <p:cNvSpPr txBox="1"/>
          <p:nvPr/>
        </p:nvSpPr>
        <p:spPr>
          <a:xfrm>
            <a:off x="43546" y="5791038"/>
            <a:ext cx="6856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2200" dirty="0" smtClean="0"/>
              <a:t>And it must be done in a transparent way.</a:t>
            </a:r>
          </a:p>
        </p:txBody>
      </p:sp>
      <p:grpSp>
        <p:nvGrpSpPr>
          <p:cNvPr id="71" name="Gruppe 70"/>
          <p:cNvGrpSpPr/>
          <p:nvPr/>
        </p:nvGrpSpPr>
        <p:grpSpPr>
          <a:xfrm>
            <a:off x="43546" y="5751951"/>
            <a:ext cx="8383704" cy="1053989"/>
            <a:chOff x="43546" y="5751951"/>
            <a:chExt cx="8383704" cy="1053989"/>
          </a:xfrm>
        </p:grpSpPr>
        <p:sp>
          <p:nvSpPr>
            <p:cNvPr id="72" name="Tekstboks 71"/>
            <p:cNvSpPr txBox="1"/>
            <p:nvPr/>
          </p:nvSpPr>
          <p:spPr>
            <a:xfrm>
              <a:off x="43546" y="6255607"/>
              <a:ext cx="38860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GB" sz="2200" dirty="0" smtClean="0"/>
                <a:t>Public consultation etc.</a:t>
              </a:r>
            </a:p>
          </p:txBody>
        </p:sp>
        <p:grpSp>
          <p:nvGrpSpPr>
            <p:cNvPr id="73" name="Gruppe 6"/>
            <p:cNvGrpSpPr>
              <a:grpSpLocks noChangeAspect="1"/>
            </p:cNvGrpSpPr>
            <p:nvPr/>
          </p:nvGrpSpPr>
          <p:grpSpPr>
            <a:xfrm>
              <a:off x="6787341" y="5751951"/>
              <a:ext cx="1639909" cy="1053989"/>
              <a:chOff x="2665275" y="2239520"/>
              <a:chExt cx="4217870" cy="2710876"/>
            </a:xfrm>
          </p:grpSpPr>
          <p:sp>
            <p:nvSpPr>
              <p:cNvPr id="76" name="Freeform 15"/>
              <p:cNvSpPr>
                <a:spLocks/>
              </p:cNvSpPr>
              <p:nvPr/>
            </p:nvSpPr>
            <p:spPr bwMode="auto">
              <a:xfrm>
                <a:off x="4867090" y="2622426"/>
                <a:ext cx="268604" cy="464820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42" y="7"/>
                  </a:cxn>
                  <a:cxn ang="0">
                    <a:pos x="56" y="19"/>
                  </a:cxn>
                  <a:cxn ang="0">
                    <a:pos x="75" y="37"/>
                  </a:cxn>
                  <a:cxn ang="0">
                    <a:pos x="92" y="58"/>
                  </a:cxn>
                  <a:cxn ang="0">
                    <a:pos x="113" y="81"/>
                  </a:cxn>
                  <a:cxn ang="0">
                    <a:pos x="128" y="96"/>
                  </a:cxn>
                  <a:cxn ang="0">
                    <a:pos x="135" y="108"/>
                  </a:cxn>
                  <a:cxn ang="0">
                    <a:pos x="141" y="120"/>
                  </a:cxn>
                  <a:cxn ang="0">
                    <a:pos x="139" y="132"/>
                  </a:cxn>
                  <a:cxn ang="0">
                    <a:pos x="133" y="143"/>
                  </a:cxn>
                  <a:cxn ang="0">
                    <a:pos x="116" y="156"/>
                  </a:cxn>
                  <a:cxn ang="0">
                    <a:pos x="98" y="173"/>
                  </a:cxn>
                  <a:cxn ang="0">
                    <a:pos x="85" y="180"/>
                  </a:cxn>
                  <a:cxn ang="0">
                    <a:pos x="76" y="191"/>
                  </a:cxn>
                  <a:cxn ang="0">
                    <a:pos x="76" y="198"/>
                  </a:cxn>
                  <a:cxn ang="0">
                    <a:pos x="83" y="209"/>
                  </a:cxn>
                  <a:cxn ang="0">
                    <a:pos x="96" y="217"/>
                  </a:cxn>
                  <a:cxn ang="0">
                    <a:pos x="111" y="225"/>
                  </a:cxn>
                  <a:cxn ang="0">
                    <a:pos x="126" y="225"/>
                  </a:cxn>
                  <a:cxn ang="0">
                    <a:pos x="135" y="232"/>
                  </a:cxn>
                  <a:cxn ang="0">
                    <a:pos x="138" y="239"/>
                  </a:cxn>
                  <a:cxn ang="0">
                    <a:pos x="128" y="244"/>
                  </a:cxn>
                  <a:cxn ang="0">
                    <a:pos x="110" y="239"/>
                  </a:cxn>
                  <a:cxn ang="0">
                    <a:pos x="86" y="232"/>
                  </a:cxn>
                  <a:cxn ang="0">
                    <a:pos x="68" y="221"/>
                  </a:cxn>
                  <a:cxn ang="0">
                    <a:pos x="55" y="202"/>
                  </a:cxn>
                  <a:cxn ang="0">
                    <a:pos x="59" y="185"/>
                  </a:cxn>
                  <a:cxn ang="0">
                    <a:pos x="70" y="170"/>
                  </a:cxn>
                  <a:cxn ang="0">
                    <a:pos x="85" y="160"/>
                  </a:cxn>
                  <a:cxn ang="0">
                    <a:pos x="98" y="143"/>
                  </a:cxn>
                  <a:cxn ang="0">
                    <a:pos x="111" y="127"/>
                  </a:cxn>
                  <a:cxn ang="0">
                    <a:pos x="115" y="120"/>
                  </a:cxn>
                  <a:cxn ang="0">
                    <a:pos x="113" y="112"/>
                  </a:cxn>
                  <a:cxn ang="0">
                    <a:pos x="96" y="97"/>
                  </a:cxn>
                  <a:cxn ang="0">
                    <a:pos x="72" y="81"/>
                  </a:cxn>
                  <a:cxn ang="0">
                    <a:pos x="52" y="68"/>
                  </a:cxn>
                  <a:cxn ang="0">
                    <a:pos x="30" y="56"/>
                  </a:cxn>
                  <a:cxn ang="0">
                    <a:pos x="8" y="37"/>
                  </a:cxn>
                  <a:cxn ang="0">
                    <a:pos x="0" y="17"/>
                  </a:cxn>
                  <a:cxn ang="0">
                    <a:pos x="5" y="0"/>
                  </a:cxn>
                  <a:cxn ang="0">
                    <a:pos x="24" y="1"/>
                  </a:cxn>
                </a:cxnLst>
                <a:rect l="0" t="0" r="r" b="b"/>
                <a:pathLst>
                  <a:path w="141" h="244">
                    <a:moveTo>
                      <a:pt x="24" y="1"/>
                    </a:moveTo>
                    <a:lnTo>
                      <a:pt x="42" y="7"/>
                    </a:lnTo>
                    <a:lnTo>
                      <a:pt x="56" y="19"/>
                    </a:lnTo>
                    <a:lnTo>
                      <a:pt x="75" y="37"/>
                    </a:lnTo>
                    <a:lnTo>
                      <a:pt x="92" y="58"/>
                    </a:lnTo>
                    <a:lnTo>
                      <a:pt x="113" y="81"/>
                    </a:lnTo>
                    <a:lnTo>
                      <a:pt x="128" y="96"/>
                    </a:lnTo>
                    <a:lnTo>
                      <a:pt x="135" y="108"/>
                    </a:lnTo>
                    <a:lnTo>
                      <a:pt x="141" y="120"/>
                    </a:lnTo>
                    <a:lnTo>
                      <a:pt x="139" y="132"/>
                    </a:lnTo>
                    <a:lnTo>
                      <a:pt x="133" y="143"/>
                    </a:lnTo>
                    <a:lnTo>
                      <a:pt x="116" y="156"/>
                    </a:lnTo>
                    <a:lnTo>
                      <a:pt x="98" y="173"/>
                    </a:lnTo>
                    <a:lnTo>
                      <a:pt x="85" y="180"/>
                    </a:lnTo>
                    <a:lnTo>
                      <a:pt x="76" y="191"/>
                    </a:lnTo>
                    <a:lnTo>
                      <a:pt x="76" y="198"/>
                    </a:lnTo>
                    <a:lnTo>
                      <a:pt x="83" y="209"/>
                    </a:lnTo>
                    <a:lnTo>
                      <a:pt x="96" y="217"/>
                    </a:lnTo>
                    <a:lnTo>
                      <a:pt x="111" y="225"/>
                    </a:lnTo>
                    <a:lnTo>
                      <a:pt x="126" y="225"/>
                    </a:lnTo>
                    <a:lnTo>
                      <a:pt x="135" y="232"/>
                    </a:lnTo>
                    <a:lnTo>
                      <a:pt x="138" y="239"/>
                    </a:lnTo>
                    <a:lnTo>
                      <a:pt x="128" y="244"/>
                    </a:lnTo>
                    <a:lnTo>
                      <a:pt x="110" y="239"/>
                    </a:lnTo>
                    <a:lnTo>
                      <a:pt x="86" y="232"/>
                    </a:lnTo>
                    <a:lnTo>
                      <a:pt x="68" y="221"/>
                    </a:lnTo>
                    <a:lnTo>
                      <a:pt x="55" y="202"/>
                    </a:lnTo>
                    <a:lnTo>
                      <a:pt x="59" y="185"/>
                    </a:lnTo>
                    <a:lnTo>
                      <a:pt x="70" y="170"/>
                    </a:lnTo>
                    <a:lnTo>
                      <a:pt x="85" y="160"/>
                    </a:lnTo>
                    <a:lnTo>
                      <a:pt x="98" y="143"/>
                    </a:lnTo>
                    <a:lnTo>
                      <a:pt x="111" y="127"/>
                    </a:lnTo>
                    <a:lnTo>
                      <a:pt x="115" y="120"/>
                    </a:lnTo>
                    <a:lnTo>
                      <a:pt x="113" y="112"/>
                    </a:lnTo>
                    <a:lnTo>
                      <a:pt x="96" y="97"/>
                    </a:lnTo>
                    <a:lnTo>
                      <a:pt x="72" y="81"/>
                    </a:lnTo>
                    <a:lnTo>
                      <a:pt x="52" y="68"/>
                    </a:lnTo>
                    <a:lnTo>
                      <a:pt x="30" y="56"/>
                    </a:lnTo>
                    <a:lnTo>
                      <a:pt x="8" y="37"/>
                    </a:lnTo>
                    <a:lnTo>
                      <a:pt x="0" y="17"/>
                    </a:lnTo>
                    <a:lnTo>
                      <a:pt x="5" y="0"/>
                    </a:ln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8" name="Freeform 14"/>
              <p:cNvSpPr>
                <a:spLocks/>
              </p:cNvSpPr>
              <p:nvPr/>
            </p:nvSpPr>
            <p:spPr bwMode="auto">
              <a:xfrm>
                <a:off x="4754696" y="2601470"/>
                <a:ext cx="270510" cy="521970"/>
              </a:xfrm>
              <a:custGeom>
                <a:avLst/>
                <a:gdLst/>
                <a:ahLst/>
                <a:cxnLst>
                  <a:cxn ang="0">
                    <a:pos x="18" y="6"/>
                  </a:cxn>
                  <a:cxn ang="0">
                    <a:pos x="38" y="0"/>
                  </a:cxn>
                  <a:cxn ang="0">
                    <a:pos x="59" y="0"/>
                  </a:cxn>
                  <a:cxn ang="0">
                    <a:pos x="80" y="6"/>
                  </a:cxn>
                  <a:cxn ang="0">
                    <a:pos x="97" y="17"/>
                  </a:cxn>
                  <a:cxn ang="0">
                    <a:pos x="109" y="30"/>
                  </a:cxn>
                  <a:cxn ang="0">
                    <a:pos x="112" y="48"/>
                  </a:cxn>
                  <a:cxn ang="0">
                    <a:pos x="112" y="71"/>
                  </a:cxn>
                  <a:cxn ang="0">
                    <a:pos x="101" y="93"/>
                  </a:cxn>
                  <a:cxn ang="0">
                    <a:pos x="94" y="110"/>
                  </a:cxn>
                  <a:cxn ang="0">
                    <a:pos x="94" y="134"/>
                  </a:cxn>
                  <a:cxn ang="0">
                    <a:pos x="102" y="151"/>
                  </a:cxn>
                  <a:cxn ang="0">
                    <a:pos x="116" y="163"/>
                  </a:cxn>
                  <a:cxn ang="0">
                    <a:pos x="132" y="179"/>
                  </a:cxn>
                  <a:cxn ang="0">
                    <a:pos x="140" y="198"/>
                  </a:cxn>
                  <a:cxn ang="0">
                    <a:pos x="142" y="217"/>
                  </a:cxn>
                  <a:cxn ang="0">
                    <a:pos x="140" y="237"/>
                  </a:cxn>
                  <a:cxn ang="0">
                    <a:pos x="130" y="253"/>
                  </a:cxn>
                  <a:cxn ang="0">
                    <a:pos x="119" y="263"/>
                  </a:cxn>
                  <a:cxn ang="0">
                    <a:pos x="103" y="270"/>
                  </a:cxn>
                  <a:cxn ang="0">
                    <a:pos x="86" y="274"/>
                  </a:cxn>
                  <a:cxn ang="0">
                    <a:pos x="69" y="273"/>
                  </a:cxn>
                  <a:cxn ang="0">
                    <a:pos x="56" y="264"/>
                  </a:cxn>
                  <a:cxn ang="0">
                    <a:pos x="38" y="250"/>
                  </a:cxn>
                  <a:cxn ang="0">
                    <a:pos x="23" y="233"/>
                  </a:cxn>
                  <a:cxn ang="0">
                    <a:pos x="14" y="211"/>
                  </a:cxn>
                  <a:cxn ang="0">
                    <a:pos x="6" y="186"/>
                  </a:cxn>
                  <a:cxn ang="0">
                    <a:pos x="2" y="161"/>
                  </a:cxn>
                  <a:cxn ang="0">
                    <a:pos x="0" y="132"/>
                  </a:cxn>
                  <a:cxn ang="0">
                    <a:pos x="0" y="103"/>
                  </a:cxn>
                  <a:cxn ang="0">
                    <a:pos x="1" y="72"/>
                  </a:cxn>
                  <a:cxn ang="0">
                    <a:pos x="5" y="42"/>
                  </a:cxn>
                  <a:cxn ang="0">
                    <a:pos x="13" y="19"/>
                  </a:cxn>
                  <a:cxn ang="0">
                    <a:pos x="18" y="6"/>
                  </a:cxn>
                </a:cxnLst>
                <a:rect l="0" t="0" r="r" b="b"/>
                <a:pathLst>
                  <a:path w="142" h="274">
                    <a:moveTo>
                      <a:pt x="18" y="6"/>
                    </a:moveTo>
                    <a:lnTo>
                      <a:pt x="38" y="0"/>
                    </a:lnTo>
                    <a:lnTo>
                      <a:pt x="59" y="0"/>
                    </a:lnTo>
                    <a:lnTo>
                      <a:pt x="80" y="6"/>
                    </a:lnTo>
                    <a:lnTo>
                      <a:pt x="97" y="17"/>
                    </a:lnTo>
                    <a:lnTo>
                      <a:pt x="109" y="30"/>
                    </a:lnTo>
                    <a:lnTo>
                      <a:pt x="112" y="48"/>
                    </a:lnTo>
                    <a:lnTo>
                      <a:pt x="112" y="71"/>
                    </a:lnTo>
                    <a:lnTo>
                      <a:pt x="101" y="93"/>
                    </a:lnTo>
                    <a:lnTo>
                      <a:pt x="94" y="110"/>
                    </a:lnTo>
                    <a:lnTo>
                      <a:pt x="94" y="134"/>
                    </a:lnTo>
                    <a:lnTo>
                      <a:pt x="102" y="151"/>
                    </a:lnTo>
                    <a:lnTo>
                      <a:pt x="116" y="163"/>
                    </a:lnTo>
                    <a:lnTo>
                      <a:pt x="132" y="179"/>
                    </a:lnTo>
                    <a:lnTo>
                      <a:pt x="140" y="198"/>
                    </a:lnTo>
                    <a:lnTo>
                      <a:pt x="142" y="217"/>
                    </a:lnTo>
                    <a:lnTo>
                      <a:pt x="140" y="237"/>
                    </a:lnTo>
                    <a:lnTo>
                      <a:pt x="130" y="253"/>
                    </a:lnTo>
                    <a:lnTo>
                      <a:pt x="119" y="263"/>
                    </a:lnTo>
                    <a:lnTo>
                      <a:pt x="103" y="270"/>
                    </a:lnTo>
                    <a:lnTo>
                      <a:pt x="86" y="274"/>
                    </a:lnTo>
                    <a:lnTo>
                      <a:pt x="69" y="273"/>
                    </a:lnTo>
                    <a:lnTo>
                      <a:pt x="56" y="264"/>
                    </a:lnTo>
                    <a:lnTo>
                      <a:pt x="38" y="250"/>
                    </a:lnTo>
                    <a:lnTo>
                      <a:pt x="23" y="233"/>
                    </a:lnTo>
                    <a:lnTo>
                      <a:pt x="14" y="211"/>
                    </a:lnTo>
                    <a:lnTo>
                      <a:pt x="6" y="186"/>
                    </a:lnTo>
                    <a:lnTo>
                      <a:pt x="2" y="161"/>
                    </a:lnTo>
                    <a:lnTo>
                      <a:pt x="0" y="132"/>
                    </a:lnTo>
                    <a:lnTo>
                      <a:pt x="0" y="103"/>
                    </a:lnTo>
                    <a:lnTo>
                      <a:pt x="1" y="72"/>
                    </a:lnTo>
                    <a:lnTo>
                      <a:pt x="5" y="42"/>
                    </a:lnTo>
                    <a:lnTo>
                      <a:pt x="13" y="19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2" name="Freeform 20"/>
              <p:cNvSpPr>
                <a:spLocks/>
              </p:cNvSpPr>
              <p:nvPr/>
            </p:nvSpPr>
            <p:spPr bwMode="auto">
              <a:xfrm>
                <a:off x="5187130" y="2721486"/>
                <a:ext cx="158114" cy="554355"/>
              </a:xfrm>
              <a:custGeom>
                <a:avLst/>
                <a:gdLst/>
                <a:ahLst/>
                <a:cxnLst>
                  <a:cxn ang="0">
                    <a:pos x="36" y="32"/>
                  </a:cxn>
                  <a:cxn ang="0">
                    <a:pos x="47" y="17"/>
                  </a:cxn>
                  <a:cxn ang="0">
                    <a:pos x="65" y="0"/>
                  </a:cxn>
                  <a:cxn ang="0">
                    <a:pos x="83" y="0"/>
                  </a:cxn>
                  <a:cxn ang="0">
                    <a:pos x="83" y="21"/>
                  </a:cxn>
                  <a:cxn ang="0">
                    <a:pos x="70" y="53"/>
                  </a:cxn>
                  <a:cxn ang="0">
                    <a:pos x="57" y="67"/>
                  </a:cxn>
                  <a:cxn ang="0">
                    <a:pos x="47" y="77"/>
                  </a:cxn>
                  <a:cxn ang="0">
                    <a:pos x="36" y="92"/>
                  </a:cxn>
                  <a:cxn ang="0">
                    <a:pos x="28" y="107"/>
                  </a:cxn>
                  <a:cxn ang="0">
                    <a:pos x="23" y="126"/>
                  </a:cxn>
                  <a:cxn ang="0">
                    <a:pos x="19" y="153"/>
                  </a:cxn>
                  <a:cxn ang="0">
                    <a:pos x="20" y="175"/>
                  </a:cxn>
                  <a:cxn ang="0">
                    <a:pos x="26" y="200"/>
                  </a:cxn>
                  <a:cxn ang="0">
                    <a:pos x="36" y="220"/>
                  </a:cxn>
                  <a:cxn ang="0">
                    <a:pos x="47" y="230"/>
                  </a:cxn>
                  <a:cxn ang="0">
                    <a:pos x="47" y="239"/>
                  </a:cxn>
                  <a:cxn ang="0">
                    <a:pos x="36" y="242"/>
                  </a:cxn>
                  <a:cxn ang="0">
                    <a:pos x="31" y="266"/>
                  </a:cxn>
                  <a:cxn ang="0">
                    <a:pos x="36" y="285"/>
                  </a:cxn>
                  <a:cxn ang="0">
                    <a:pos x="26" y="291"/>
                  </a:cxn>
                  <a:cxn ang="0">
                    <a:pos x="11" y="264"/>
                  </a:cxn>
                  <a:cxn ang="0">
                    <a:pos x="5" y="236"/>
                  </a:cxn>
                  <a:cxn ang="0">
                    <a:pos x="10" y="214"/>
                  </a:cxn>
                  <a:cxn ang="0">
                    <a:pos x="5" y="191"/>
                  </a:cxn>
                  <a:cxn ang="0">
                    <a:pos x="0" y="159"/>
                  </a:cxn>
                  <a:cxn ang="0">
                    <a:pos x="0" y="126"/>
                  </a:cxn>
                  <a:cxn ang="0">
                    <a:pos x="5" y="94"/>
                  </a:cxn>
                  <a:cxn ang="0">
                    <a:pos x="15" y="64"/>
                  </a:cxn>
                  <a:cxn ang="0">
                    <a:pos x="26" y="48"/>
                  </a:cxn>
                  <a:cxn ang="0">
                    <a:pos x="36" y="32"/>
                  </a:cxn>
                </a:cxnLst>
                <a:rect l="0" t="0" r="r" b="b"/>
                <a:pathLst>
                  <a:path w="83" h="291">
                    <a:moveTo>
                      <a:pt x="36" y="32"/>
                    </a:moveTo>
                    <a:lnTo>
                      <a:pt x="47" y="17"/>
                    </a:lnTo>
                    <a:lnTo>
                      <a:pt x="65" y="0"/>
                    </a:lnTo>
                    <a:lnTo>
                      <a:pt x="83" y="0"/>
                    </a:lnTo>
                    <a:lnTo>
                      <a:pt x="83" y="21"/>
                    </a:lnTo>
                    <a:lnTo>
                      <a:pt x="70" y="53"/>
                    </a:lnTo>
                    <a:lnTo>
                      <a:pt x="57" y="67"/>
                    </a:lnTo>
                    <a:lnTo>
                      <a:pt x="47" y="77"/>
                    </a:lnTo>
                    <a:lnTo>
                      <a:pt x="36" y="92"/>
                    </a:lnTo>
                    <a:lnTo>
                      <a:pt x="28" y="107"/>
                    </a:lnTo>
                    <a:lnTo>
                      <a:pt x="23" y="126"/>
                    </a:lnTo>
                    <a:lnTo>
                      <a:pt x="19" y="153"/>
                    </a:lnTo>
                    <a:lnTo>
                      <a:pt x="20" y="175"/>
                    </a:lnTo>
                    <a:lnTo>
                      <a:pt x="26" y="200"/>
                    </a:lnTo>
                    <a:lnTo>
                      <a:pt x="36" y="220"/>
                    </a:lnTo>
                    <a:lnTo>
                      <a:pt x="47" y="230"/>
                    </a:lnTo>
                    <a:lnTo>
                      <a:pt x="47" y="239"/>
                    </a:lnTo>
                    <a:lnTo>
                      <a:pt x="36" y="242"/>
                    </a:lnTo>
                    <a:lnTo>
                      <a:pt x="31" y="266"/>
                    </a:lnTo>
                    <a:lnTo>
                      <a:pt x="36" y="285"/>
                    </a:lnTo>
                    <a:lnTo>
                      <a:pt x="26" y="291"/>
                    </a:lnTo>
                    <a:lnTo>
                      <a:pt x="11" y="264"/>
                    </a:lnTo>
                    <a:lnTo>
                      <a:pt x="5" y="236"/>
                    </a:lnTo>
                    <a:lnTo>
                      <a:pt x="10" y="214"/>
                    </a:lnTo>
                    <a:lnTo>
                      <a:pt x="5" y="191"/>
                    </a:lnTo>
                    <a:lnTo>
                      <a:pt x="0" y="159"/>
                    </a:lnTo>
                    <a:lnTo>
                      <a:pt x="0" y="126"/>
                    </a:lnTo>
                    <a:lnTo>
                      <a:pt x="5" y="94"/>
                    </a:lnTo>
                    <a:lnTo>
                      <a:pt x="15" y="64"/>
                    </a:lnTo>
                    <a:lnTo>
                      <a:pt x="26" y="48"/>
                    </a:lnTo>
                    <a:lnTo>
                      <a:pt x="36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3" name="Freeform 17"/>
              <p:cNvSpPr>
                <a:spLocks/>
              </p:cNvSpPr>
              <p:nvPr/>
            </p:nvSpPr>
            <p:spPr bwMode="auto">
              <a:xfrm>
                <a:off x="4842326" y="2969136"/>
                <a:ext cx="196214" cy="697230"/>
              </a:xfrm>
              <a:custGeom>
                <a:avLst/>
                <a:gdLst/>
                <a:ahLst/>
                <a:cxnLst>
                  <a:cxn ang="0">
                    <a:pos x="34" y="44"/>
                  </a:cxn>
                  <a:cxn ang="0">
                    <a:pos x="42" y="18"/>
                  </a:cxn>
                  <a:cxn ang="0">
                    <a:pos x="62" y="0"/>
                  </a:cxn>
                  <a:cxn ang="0">
                    <a:pos x="79" y="10"/>
                  </a:cxn>
                  <a:cxn ang="0">
                    <a:pos x="87" y="39"/>
                  </a:cxn>
                  <a:cxn ang="0">
                    <a:pos x="97" y="68"/>
                  </a:cxn>
                  <a:cxn ang="0">
                    <a:pos x="99" y="98"/>
                  </a:cxn>
                  <a:cxn ang="0">
                    <a:pos x="99" y="145"/>
                  </a:cxn>
                  <a:cxn ang="0">
                    <a:pos x="92" y="179"/>
                  </a:cxn>
                  <a:cxn ang="0">
                    <a:pos x="87" y="210"/>
                  </a:cxn>
                  <a:cxn ang="0">
                    <a:pos x="87" y="242"/>
                  </a:cxn>
                  <a:cxn ang="0">
                    <a:pos x="90" y="272"/>
                  </a:cxn>
                  <a:cxn ang="0">
                    <a:pos x="97" y="299"/>
                  </a:cxn>
                  <a:cxn ang="0">
                    <a:pos x="102" y="313"/>
                  </a:cxn>
                  <a:cxn ang="0">
                    <a:pos x="103" y="323"/>
                  </a:cxn>
                  <a:cxn ang="0">
                    <a:pos x="97" y="330"/>
                  </a:cxn>
                  <a:cxn ang="0">
                    <a:pos x="90" y="334"/>
                  </a:cxn>
                  <a:cxn ang="0">
                    <a:pos x="78" y="334"/>
                  </a:cxn>
                  <a:cxn ang="0">
                    <a:pos x="61" y="340"/>
                  </a:cxn>
                  <a:cxn ang="0">
                    <a:pos x="43" y="352"/>
                  </a:cxn>
                  <a:cxn ang="0">
                    <a:pos x="26" y="364"/>
                  </a:cxn>
                  <a:cxn ang="0">
                    <a:pos x="16" y="366"/>
                  </a:cxn>
                  <a:cxn ang="0">
                    <a:pos x="0" y="364"/>
                  </a:cxn>
                  <a:cxn ang="0">
                    <a:pos x="0" y="352"/>
                  </a:cxn>
                  <a:cxn ang="0">
                    <a:pos x="5" y="341"/>
                  </a:cxn>
                  <a:cxn ang="0">
                    <a:pos x="8" y="337"/>
                  </a:cxn>
                  <a:cxn ang="0">
                    <a:pos x="25" y="328"/>
                  </a:cxn>
                  <a:cxn ang="0">
                    <a:pos x="48" y="322"/>
                  </a:cxn>
                  <a:cxn ang="0">
                    <a:pos x="65" y="313"/>
                  </a:cxn>
                  <a:cxn ang="0">
                    <a:pos x="72" y="308"/>
                  </a:cxn>
                  <a:cxn ang="0">
                    <a:pos x="75" y="295"/>
                  </a:cxn>
                  <a:cxn ang="0">
                    <a:pos x="72" y="275"/>
                  </a:cxn>
                  <a:cxn ang="0">
                    <a:pos x="66" y="242"/>
                  </a:cxn>
                  <a:cxn ang="0">
                    <a:pos x="60" y="210"/>
                  </a:cxn>
                  <a:cxn ang="0">
                    <a:pos x="59" y="178"/>
                  </a:cxn>
                  <a:cxn ang="0">
                    <a:pos x="61" y="147"/>
                  </a:cxn>
                  <a:cxn ang="0">
                    <a:pos x="57" y="112"/>
                  </a:cxn>
                  <a:cxn ang="0">
                    <a:pos x="51" y="88"/>
                  </a:cxn>
                  <a:cxn ang="0">
                    <a:pos x="41" y="62"/>
                  </a:cxn>
                  <a:cxn ang="0">
                    <a:pos x="34" y="44"/>
                  </a:cxn>
                </a:cxnLst>
                <a:rect l="0" t="0" r="r" b="b"/>
                <a:pathLst>
                  <a:path w="103" h="366">
                    <a:moveTo>
                      <a:pt x="34" y="44"/>
                    </a:moveTo>
                    <a:lnTo>
                      <a:pt x="42" y="18"/>
                    </a:lnTo>
                    <a:lnTo>
                      <a:pt x="62" y="0"/>
                    </a:lnTo>
                    <a:lnTo>
                      <a:pt x="79" y="10"/>
                    </a:lnTo>
                    <a:lnTo>
                      <a:pt x="87" y="39"/>
                    </a:lnTo>
                    <a:lnTo>
                      <a:pt x="97" y="68"/>
                    </a:lnTo>
                    <a:lnTo>
                      <a:pt x="99" y="98"/>
                    </a:lnTo>
                    <a:lnTo>
                      <a:pt x="99" y="145"/>
                    </a:lnTo>
                    <a:lnTo>
                      <a:pt x="92" y="179"/>
                    </a:lnTo>
                    <a:lnTo>
                      <a:pt x="87" y="210"/>
                    </a:lnTo>
                    <a:lnTo>
                      <a:pt x="87" y="242"/>
                    </a:lnTo>
                    <a:lnTo>
                      <a:pt x="90" y="272"/>
                    </a:lnTo>
                    <a:lnTo>
                      <a:pt x="97" y="299"/>
                    </a:lnTo>
                    <a:lnTo>
                      <a:pt x="102" y="313"/>
                    </a:lnTo>
                    <a:lnTo>
                      <a:pt x="103" y="323"/>
                    </a:lnTo>
                    <a:lnTo>
                      <a:pt x="97" y="330"/>
                    </a:lnTo>
                    <a:lnTo>
                      <a:pt x="90" y="334"/>
                    </a:lnTo>
                    <a:lnTo>
                      <a:pt x="78" y="334"/>
                    </a:lnTo>
                    <a:lnTo>
                      <a:pt x="61" y="340"/>
                    </a:lnTo>
                    <a:lnTo>
                      <a:pt x="43" y="352"/>
                    </a:lnTo>
                    <a:lnTo>
                      <a:pt x="26" y="364"/>
                    </a:lnTo>
                    <a:lnTo>
                      <a:pt x="16" y="366"/>
                    </a:lnTo>
                    <a:lnTo>
                      <a:pt x="0" y="364"/>
                    </a:lnTo>
                    <a:lnTo>
                      <a:pt x="0" y="352"/>
                    </a:lnTo>
                    <a:lnTo>
                      <a:pt x="5" y="341"/>
                    </a:lnTo>
                    <a:lnTo>
                      <a:pt x="8" y="337"/>
                    </a:lnTo>
                    <a:lnTo>
                      <a:pt x="25" y="328"/>
                    </a:lnTo>
                    <a:lnTo>
                      <a:pt x="48" y="322"/>
                    </a:lnTo>
                    <a:lnTo>
                      <a:pt x="65" y="313"/>
                    </a:lnTo>
                    <a:lnTo>
                      <a:pt x="72" y="308"/>
                    </a:lnTo>
                    <a:lnTo>
                      <a:pt x="75" y="295"/>
                    </a:lnTo>
                    <a:lnTo>
                      <a:pt x="72" y="275"/>
                    </a:lnTo>
                    <a:lnTo>
                      <a:pt x="66" y="242"/>
                    </a:lnTo>
                    <a:lnTo>
                      <a:pt x="60" y="210"/>
                    </a:lnTo>
                    <a:lnTo>
                      <a:pt x="59" y="178"/>
                    </a:lnTo>
                    <a:lnTo>
                      <a:pt x="61" y="147"/>
                    </a:lnTo>
                    <a:lnTo>
                      <a:pt x="57" y="112"/>
                    </a:lnTo>
                    <a:lnTo>
                      <a:pt x="51" y="88"/>
                    </a:lnTo>
                    <a:lnTo>
                      <a:pt x="41" y="62"/>
                    </a:lnTo>
                    <a:lnTo>
                      <a:pt x="3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4" name="Freeform 16"/>
              <p:cNvSpPr>
                <a:spLocks/>
              </p:cNvSpPr>
              <p:nvPr/>
            </p:nvSpPr>
            <p:spPr bwMode="auto">
              <a:xfrm>
                <a:off x="4672780" y="3003426"/>
                <a:ext cx="283844" cy="575310"/>
              </a:xfrm>
              <a:custGeom>
                <a:avLst/>
                <a:gdLst/>
                <a:ahLst/>
                <a:cxnLst>
                  <a:cxn ang="0">
                    <a:pos x="84" y="51"/>
                  </a:cxn>
                  <a:cxn ang="0">
                    <a:pos x="89" y="29"/>
                  </a:cxn>
                  <a:cxn ang="0">
                    <a:pos x="102" y="12"/>
                  </a:cxn>
                  <a:cxn ang="0">
                    <a:pos x="117" y="0"/>
                  </a:cxn>
                  <a:cxn ang="0">
                    <a:pos x="134" y="0"/>
                  </a:cxn>
                  <a:cxn ang="0">
                    <a:pos x="147" y="15"/>
                  </a:cxn>
                  <a:cxn ang="0">
                    <a:pos x="149" y="35"/>
                  </a:cxn>
                  <a:cxn ang="0">
                    <a:pos x="143" y="52"/>
                  </a:cxn>
                  <a:cxn ang="0">
                    <a:pos x="128" y="80"/>
                  </a:cxn>
                  <a:cxn ang="0">
                    <a:pos x="120" y="115"/>
                  </a:cxn>
                  <a:cxn ang="0">
                    <a:pos x="114" y="145"/>
                  </a:cxn>
                  <a:cxn ang="0">
                    <a:pos x="116" y="183"/>
                  </a:cxn>
                  <a:cxn ang="0">
                    <a:pos x="120" y="205"/>
                  </a:cxn>
                  <a:cxn ang="0">
                    <a:pos x="124" y="228"/>
                  </a:cxn>
                  <a:cxn ang="0">
                    <a:pos x="128" y="254"/>
                  </a:cxn>
                  <a:cxn ang="0">
                    <a:pos x="126" y="278"/>
                  </a:cxn>
                  <a:cxn ang="0">
                    <a:pos x="127" y="290"/>
                  </a:cxn>
                  <a:cxn ang="0">
                    <a:pos x="122" y="297"/>
                  </a:cxn>
                  <a:cxn ang="0">
                    <a:pos x="104" y="301"/>
                  </a:cxn>
                  <a:cxn ang="0">
                    <a:pos x="84" y="295"/>
                  </a:cxn>
                  <a:cxn ang="0">
                    <a:pos x="63" y="293"/>
                  </a:cxn>
                  <a:cxn ang="0">
                    <a:pos x="33" y="296"/>
                  </a:cxn>
                  <a:cxn ang="0">
                    <a:pos x="15" y="300"/>
                  </a:cxn>
                  <a:cxn ang="0">
                    <a:pos x="6" y="302"/>
                  </a:cxn>
                  <a:cxn ang="0">
                    <a:pos x="0" y="297"/>
                  </a:cxn>
                  <a:cxn ang="0">
                    <a:pos x="0" y="287"/>
                  </a:cxn>
                  <a:cxn ang="0">
                    <a:pos x="13" y="275"/>
                  </a:cxn>
                  <a:cxn ang="0">
                    <a:pos x="36" y="260"/>
                  </a:cxn>
                  <a:cxn ang="0">
                    <a:pos x="48" y="260"/>
                  </a:cxn>
                  <a:cxn ang="0">
                    <a:pos x="69" y="262"/>
                  </a:cxn>
                  <a:cxn ang="0">
                    <a:pos x="92" y="268"/>
                  </a:cxn>
                  <a:cxn ang="0">
                    <a:pos x="101" y="266"/>
                  </a:cxn>
                  <a:cxn ang="0">
                    <a:pos x="103" y="258"/>
                  </a:cxn>
                  <a:cxn ang="0">
                    <a:pos x="106" y="239"/>
                  </a:cxn>
                  <a:cxn ang="0">
                    <a:pos x="99" y="205"/>
                  </a:cxn>
                  <a:cxn ang="0">
                    <a:pos x="89" y="181"/>
                  </a:cxn>
                  <a:cxn ang="0">
                    <a:pos x="84" y="156"/>
                  </a:cxn>
                  <a:cxn ang="0">
                    <a:pos x="81" y="124"/>
                  </a:cxn>
                  <a:cxn ang="0">
                    <a:pos x="81" y="95"/>
                  </a:cxn>
                  <a:cxn ang="0">
                    <a:pos x="81" y="75"/>
                  </a:cxn>
                  <a:cxn ang="0">
                    <a:pos x="84" y="51"/>
                  </a:cxn>
                </a:cxnLst>
                <a:rect l="0" t="0" r="r" b="b"/>
                <a:pathLst>
                  <a:path w="149" h="302">
                    <a:moveTo>
                      <a:pt x="84" y="51"/>
                    </a:moveTo>
                    <a:lnTo>
                      <a:pt x="89" y="29"/>
                    </a:lnTo>
                    <a:lnTo>
                      <a:pt x="102" y="12"/>
                    </a:lnTo>
                    <a:lnTo>
                      <a:pt x="117" y="0"/>
                    </a:lnTo>
                    <a:lnTo>
                      <a:pt x="134" y="0"/>
                    </a:lnTo>
                    <a:lnTo>
                      <a:pt x="147" y="15"/>
                    </a:lnTo>
                    <a:lnTo>
                      <a:pt x="149" y="35"/>
                    </a:lnTo>
                    <a:lnTo>
                      <a:pt x="143" y="52"/>
                    </a:lnTo>
                    <a:lnTo>
                      <a:pt x="128" y="80"/>
                    </a:lnTo>
                    <a:lnTo>
                      <a:pt x="120" y="115"/>
                    </a:lnTo>
                    <a:lnTo>
                      <a:pt x="114" y="145"/>
                    </a:lnTo>
                    <a:lnTo>
                      <a:pt x="116" y="183"/>
                    </a:lnTo>
                    <a:lnTo>
                      <a:pt x="120" y="205"/>
                    </a:lnTo>
                    <a:lnTo>
                      <a:pt x="124" y="228"/>
                    </a:lnTo>
                    <a:lnTo>
                      <a:pt x="128" y="254"/>
                    </a:lnTo>
                    <a:lnTo>
                      <a:pt x="126" y="278"/>
                    </a:lnTo>
                    <a:lnTo>
                      <a:pt x="127" y="290"/>
                    </a:lnTo>
                    <a:lnTo>
                      <a:pt x="122" y="297"/>
                    </a:lnTo>
                    <a:lnTo>
                      <a:pt x="104" y="301"/>
                    </a:lnTo>
                    <a:lnTo>
                      <a:pt x="84" y="295"/>
                    </a:lnTo>
                    <a:lnTo>
                      <a:pt x="63" y="293"/>
                    </a:lnTo>
                    <a:lnTo>
                      <a:pt x="33" y="296"/>
                    </a:lnTo>
                    <a:lnTo>
                      <a:pt x="15" y="300"/>
                    </a:lnTo>
                    <a:lnTo>
                      <a:pt x="6" y="302"/>
                    </a:lnTo>
                    <a:lnTo>
                      <a:pt x="0" y="297"/>
                    </a:lnTo>
                    <a:lnTo>
                      <a:pt x="0" y="287"/>
                    </a:lnTo>
                    <a:lnTo>
                      <a:pt x="13" y="275"/>
                    </a:lnTo>
                    <a:lnTo>
                      <a:pt x="36" y="260"/>
                    </a:lnTo>
                    <a:lnTo>
                      <a:pt x="48" y="260"/>
                    </a:lnTo>
                    <a:lnTo>
                      <a:pt x="69" y="262"/>
                    </a:lnTo>
                    <a:lnTo>
                      <a:pt x="92" y="268"/>
                    </a:lnTo>
                    <a:lnTo>
                      <a:pt x="101" y="266"/>
                    </a:lnTo>
                    <a:lnTo>
                      <a:pt x="103" y="258"/>
                    </a:lnTo>
                    <a:lnTo>
                      <a:pt x="106" y="239"/>
                    </a:lnTo>
                    <a:lnTo>
                      <a:pt x="99" y="205"/>
                    </a:lnTo>
                    <a:lnTo>
                      <a:pt x="89" y="181"/>
                    </a:lnTo>
                    <a:lnTo>
                      <a:pt x="84" y="156"/>
                    </a:lnTo>
                    <a:lnTo>
                      <a:pt x="81" y="124"/>
                    </a:lnTo>
                    <a:lnTo>
                      <a:pt x="81" y="95"/>
                    </a:lnTo>
                    <a:lnTo>
                      <a:pt x="81" y="75"/>
                    </a:lnTo>
                    <a:lnTo>
                      <a:pt x="8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pic>
            <p:nvPicPr>
              <p:cNvPr id="105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5275" y="2378646"/>
                <a:ext cx="2598737" cy="2571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06" name="Gruppe 84"/>
              <p:cNvGrpSpPr>
                <a:grpSpLocks noChangeAspect="1"/>
              </p:cNvGrpSpPr>
              <p:nvPr/>
            </p:nvGrpSpPr>
            <p:grpSpPr>
              <a:xfrm flipH="1">
                <a:off x="5532771" y="2818296"/>
                <a:ext cx="1350374" cy="1536701"/>
                <a:chOff x="1341438" y="968375"/>
                <a:chExt cx="1116012" cy="1270001"/>
              </a:xfrm>
            </p:grpSpPr>
            <p:sp>
              <p:nvSpPr>
                <p:cNvPr id="120" name="Freeform 73"/>
                <p:cNvSpPr>
                  <a:spLocks/>
                </p:cNvSpPr>
                <p:nvPr/>
              </p:nvSpPr>
              <p:spPr bwMode="auto">
                <a:xfrm>
                  <a:off x="1690688" y="968375"/>
                  <a:ext cx="336550" cy="274638"/>
                </a:xfrm>
                <a:custGeom>
                  <a:avLst/>
                  <a:gdLst/>
                  <a:ahLst/>
                  <a:cxnLst>
                    <a:cxn ang="0">
                      <a:pos x="134" y="75"/>
                    </a:cxn>
                    <a:cxn ang="0">
                      <a:pos x="121" y="43"/>
                    </a:cxn>
                    <a:cxn ang="0">
                      <a:pos x="103" y="22"/>
                    </a:cxn>
                    <a:cxn ang="0">
                      <a:pos x="85" y="9"/>
                    </a:cxn>
                    <a:cxn ang="0">
                      <a:pos x="70" y="1"/>
                    </a:cxn>
                    <a:cxn ang="0">
                      <a:pos x="53" y="0"/>
                    </a:cxn>
                    <a:cxn ang="0">
                      <a:pos x="32" y="6"/>
                    </a:cxn>
                    <a:cxn ang="0">
                      <a:pos x="17" y="16"/>
                    </a:cxn>
                    <a:cxn ang="0">
                      <a:pos x="6" y="31"/>
                    </a:cxn>
                    <a:cxn ang="0">
                      <a:pos x="0" y="51"/>
                    </a:cxn>
                    <a:cxn ang="0">
                      <a:pos x="0" y="75"/>
                    </a:cxn>
                    <a:cxn ang="0">
                      <a:pos x="5" y="96"/>
                    </a:cxn>
                    <a:cxn ang="0">
                      <a:pos x="15" y="122"/>
                    </a:cxn>
                    <a:cxn ang="0">
                      <a:pos x="32" y="143"/>
                    </a:cxn>
                    <a:cxn ang="0">
                      <a:pos x="53" y="161"/>
                    </a:cxn>
                    <a:cxn ang="0">
                      <a:pos x="68" y="170"/>
                    </a:cxn>
                    <a:cxn ang="0">
                      <a:pos x="86" y="173"/>
                    </a:cxn>
                    <a:cxn ang="0">
                      <a:pos x="100" y="167"/>
                    </a:cxn>
                    <a:cxn ang="0">
                      <a:pos x="122" y="158"/>
                    </a:cxn>
                    <a:cxn ang="0">
                      <a:pos x="131" y="143"/>
                    </a:cxn>
                    <a:cxn ang="0">
                      <a:pos x="138" y="119"/>
                    </a:cxn>
                    <a:cxn ang="0">
                      <a:pos x="138" y="101"/>
                    </a:cxn>
                    <a:cxn ang="0">
                      <a:pos x="171" y="105"/>
                    </a:cxn>
                    <a:cxn ang="0">
                      <a:pos x="194" y="116"/>
                    </a:cxn>
                    <a:cxn ang="0">
                      <a:pos x="207" y="114"/>
                    </a:cxn>
                    <a:cxn ang="0">
                      <a:pos x="212" y="105"/>
                    </a:cxn>
                    <a:cxn ang="0">
                      <a:pos x="207" y="90"/>
                    </a:cxn>
                    <a:cxn ang="0">
                      <a:pos x="194" y="84"/>
                    </a:cxn>
                    <a:cxn ang="0">
                      <a:pos x="166" y="81"/>
                    </a:cxn>
                    <a:cxn ang="0">
                      <a:pos x="143" y="81"/>
                    </a:cxn>
                    <a:cxn ang="0">
                      <a:pos x="134" y="75"/>
                    </a:cxn>
                  </a:cxnLst>
                  <a:rect l="0" t="0" r="r" b="b"/>
                  <a:pathLst>
                    <a:path w="212" h="173">
                      <a:moveTo>
                        <a:pt x="134" y="75"/>
                      </a:moveTo>
                      <a:lnTo>
                        <a:pt x="121" y="43"/>
                      </a:lnTo>
                      <a:lnTo>
                        <a:pt x="103" y="22"/>
                      </a:lnTo>
                      <a:lnTo>
                        <a:pt x="85" y="9"/>
                      </a:lnTo>
                      <a:lnTo>
                        <a:pt x="70" y="1"/>
                      </a:lnTo>
                      <a:lnTo>
                        <a:pt x="53" y="0"/>
                      </a:lnTo>
                      <a:lnTo>
                        <a:pt x="32" y="6"/>
                      </a:lnTo>
                      <a:lnTo>
                        <a:pt x="17" y="16"/>
                      </a:lnTo>
                      <a:lnTo>
                        <a:pt x="6" y="31"/>
                      </a:lnTo>
                      <a:lnTo>
                        <a:pt x="0" y="51"/>
                      </a:lnTo>
                      <a:lnTo>
                        <a:pt x="0" y="75"/>
                      </a:lnTo>
                      <a:lnTo>
                        <a:pt x="5" y="96"/>
                      </a:lnTo>
                      <a:lnTo>
                        <a:pt x="15" y="122"/>
                      </a:lnTo>
                      <a:lnTo>
                        <a:pt x="32" y="143"/>
                      </a:lnTo>
                      <a:lnTo>
                        <a:pt x="53" y="161"/>
                      </a:lnTo>
                      <a:lnTo>
                        <a:pt x="68" y="170"/>
                      </a:lnTo>
                      <a:lnTo>
                        <a:pt x="86" y="173"/>
                      </a:lnTo>
                      <a:lnTo>
                        <a:pt x="100" y="167"/>
                      </a:lnTo>
                      <a:lnTo>
                        <a:pt x="122" y="158"/>
                      </a:lnTo>
                      <a:lnTo>
                        <a:pt x="131" y="143"/>
                      </a:lnTo>
                      <a:lnTo>
                        <a:pt x="138" y="119"/>
                      </a:lnTo>
                      <a:lnTo>
                        <a:pt x="138" y="101"/>
                      </a:lnTo>
                      <a:lnTo>
                        <a:pt x="171" y="105"/>
                      </a:lnTo>
                      <a:lnTo>
                        <a:pt x="194" y="116"/>
                      </a:lnTo>
                      <a:lnTo>
                        <a:pt x="207" y="114"/>
                      </a:lnTo>
                      <a:lnTo>
                        <a:pt x="212" y="105"/>
                      </a:lnTo>
                      <a:lnTo>
                        <a:pt x="207" y="90"/>
                      </a:lnTo>
                      <a:lnTo>
                        <a:pt x="194" y="84"/>
                      </a:lnTo>
                      <a:lnTo>
                        <a:pt x="166" y="81"/>
                      </a:lnTo>
                      <a:lnTo>
                        <a:pt x="143" y="81"/>
                      </a:lnTo>
                      <a:lnTo>
                        <a:pt x="134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1" name="Freeform 74"/>
                <p:cNvSpPr>
                  <a:spLocks/>
                </p:cNvSpPr>
                <p:nvPr/>
              </p:nvSpPr>
              <p:spPr bwMode="auto">
                <a:xfrm>
                  <a:off x="1789113" y="1266825"/>
                  <a:ext cx="276225" cy="461963"/>
                </a:xfrm>
                <a:custGeom>
                  <a:avLst/>
                  <a:gdLst/>
                  <a:ahLst/>
                  <a:cxnLst>
                    <a:cxn ang="0">
                      <a:pos x="1" y="28"/>
                    </a:cxn>
                    <a:cxn ang="0">
                      <a:pos x="16" y="13"/>
                    </a:cxn>
                    <a:cxn ang="0">
                      <a:pos x="30" y="4"/>
                    </a:cxn>
                    <a:cxn ang="0">
                      <a:pos x="51" y="0"/>
                    </a:cxn>
                    <a:cxn ang="0">
                      <a:pos x="66" y="2"/>
                    </a:cxn>
                    <a:cxn ang="0">
                      <a:pos x="90" y="10"/>
                    </a:cxn>
                    <a:cxn ang="0">
                      <a:pos x="114" y="33"/>
                    </a:cxn>
                    <a:cxn ang="0">
                      <a:pos x="138" y="66"/>
                    </a:cxn>
                    <a:cxn ang="0">
                      <a:pos x="156" y="101"/>
                    </a:cxn>
                    <a:cxn ang="0">
                      <a:pos x="165" y="121"/>
                    </a:cxn>
                    <a:cxn ang="0">
                      <a:pos x="174" y="153"/>
                    </a:cxn>
                    <a:cxn ang="0">
                      <a:pos x="174" y="187"/>
                    </a:cxn>
                    <a:cxn ang="0">
                      <a:pos x="168" y="222"/>
                    </a:cxn>
                    <a:cxn ang="0">
                      <a:pos x="159" y="246"/>
                    </a:cxn>
                    <a:cxn ang="0">
                      <a:pos x="144" y="268"/>
                    </a:cxn>
                    <a:cxn ang="0">
                      <a:pos x="129" y="284"/>
                    </a:cxn>
                    <a:cxn ang="0">
                      <a:pos x="84" y="291"/>
                    </a:cxn>
                    <a:cxn ang="0">
                      <a:pos x="51" y="281"/>
                    </a:cxn>
                    <a:cxn ang="0">
                      <a:pos x="34" y="266"/>
                    </a:cxn>
                    <a:cxn ang="0">
                      <a:pos x="27" y="245"/>
                    </a:cxn>
                    <a:cxn ang="0">
                      <a:pos x="19" y="225"/>
                    </a:cxn>
                    <a:cxn ang="0">
                      <a:pos x="21" y="199"/>
                    </a:cxn>
                    <a:cxn ang="0">
                      <a:pos x="30" y="176"/>
                    </a:cxn>
                    <a:cxn ang="0">
                      <a:pos x="40" y="154"/>
                    </a:cxn>
                    <a:cxn ang="0">
                      <a:pos x="43" y="141"/>
                    </a:cxn>
                    <a:cxn ang="0">
                      <a:pos x="43" y="130"/>
                    </a:cxn>
                    <a:cxn ang="0">
                      <a:pos x="40" y="116"/>
                    </a:cxn>
                    <a:cxn ang="0">
                      <a:pos x="30" y="104"/>
                    </a:cxn>
                    <a:cxn ang="0">
                      <a:pos x="15" y="83"/>
                    </a:cxn>
                    <a:cxn ang="0">
                      <a:pos x="6" y="65"/>
                    </a:cxn>
                    <a:cxn ang="0">
                      <a:pos x="0" y="40"/>
                    </a:cxn>
                    <a:cxn ang="0">
                      <a:pos x="1" y="28"/>
                    </a:cxn>
                  </a:cxnLst>
                  <a:rect l="0" t="0" r="r" b="b"/>
                  <a:pathLst>
                    <a:path w="174" h="291">
                      <a:moveTo>
                        <a:pt x="1" y="28"/>
                      </a:moveTo>
                      <a:lnTo>
                        <a:pt x="16" y="13"/>
                      </a:lnTo>
                      <a:lnTo>
                        <a:pt x="30" y="4"/>
                      </a:lnTo>
                      <a:lnTo>
                        <a:pt x="51" y="0"/>
                      </a:lnTo>
                      <a:lnTo>
                        <a:pt x="66" y="2"/>
                      </a:lnTo>
                      <a:lnTo>
                        <a:pt x="90" y="10"/>
                      </a:lnTo>
                      <a:lnTo>
                        <a:pt x="114" y="33"/>
                      </a:lnTo>
                      <a:lnTo>
                        <a:pt x="138" y="66"/>
                      </a:lnTo>
                      <a:lnTo>
                        <a:pt x="156" y="101"/>
                      </a:lnTo>
                      <a:lnTo>
                        <a:pt x="165" y="121"/>
                      </a:lnTo>
                      <a:lnTo>
                        <a:pt x="174" y="153"/>
                      </a:lnTo>
                      <a:lnTo>
                        <a:pt x="174" y="187"/>
                      </a:lnTo>
                      <a:lnTo>
                        <a:pt x="168" y="222"/>
                      </a:lnTo>
                      <a:lnTo>
                        <a:pt x="159" y="246"/>
                      </a:lnTo>
                      <a:lnTo>
                        <a:pt x="144" y="268"/>
                      </a:lnTo>
                      <a:lnTo>
                        <a:pt x="129" y="284"/>
                      </a:lnTo>
                      <a:lnTo>
                        <a:pt x="84" y="291"/>
                      </a:lnTo>
                      <a:lnTo>
                        <a:pt x="51" y="281"/>
                      </a:lnTo>
                      <a:lnTo>
                        <a:pt x="34" y="266"/>
                      </a:lnTo>
                      <a:lnTo>
                        <a:pt x="27" y="245"/>
                      </a:lnTo>
                      <a:lnTo>
                        <a:pt x="19" y="225"/>
                      </a:lnTo>
                      <a:lnTo>
                        <a:pt x="21" y="199"/>
                      </a:lnTo>
                      <a:lnTo>
                        <a:pt x="30" y="176"/>
                      </a:lnTo>
                      <a:lnTo>
                        <a:pt x="40" y="154"/>
                      </a:lnTo>
                      <a:lnTo>
                        <a:pt x="43" y="141"/>
                      </a:lnTo>
                      <a:lnTo>
                        <a:pt x="43" y="130"/>
                      </a:lnTo>
                      <a:lnTo>
                        <a:pt x="40" y="116"/>
                      </a:lnTo>
                      <a:lnTo>
                        <a:pt x="30" y="104"/>
                      </a:lnTo>
                      <a:lnTo>
                        <a:pt x="15" y="83"/>
                      </a:lnTo>
                      <a:lnTo>
                        <a:pt x="6" y="65"/>
                      </a:lnTo>
                      <a:lnTo>
                        <a:pt x="0" y="40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2" name="Freeform 75"/>
                <p:cNvSpPr>
                  <a:spLocks/>
                </p:cNvSpPr>
                <p:nvPr/>
              </p:nvSpPr>
              <p:spPr bwMode="auto">
                <a:xfrm>
                  <a:off x="1885950" y="1274763"/>
                  <a:ext cx="571500" cy="33178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3" y="0"/>
                    </a:cxn>
                    <a:cxn ang="0">
                      <a:pos x="39" y="3"/>
                    </a:cxn>
                    <a:cxn ang="0">
                      <a:pos x="83" y="13"/>
                    </a:cxn>
                    <a:cxn ang="0">
                      <a:pos x="142" y="34"/>
                    </a:cxn>
                    <a:cxn ang="0">
                      <a:pos x="191" y="60"/>
                    </a:cxn>
                    <a:cxn ang="0">
                      <a:pos x="227" y="81"/>
                    </a:cxn>
                    <a:cxn ang="0">
                      <a:pos x="257" y="99"/>
                    </a:cxn>
                    <a:cxn ang="0">
                      <a:pos x="283" y="111"/>
                    </a:cxn>
                    <a:cxn ang="0">
                      <a:pos x="306" y="111"/>
                    </a:cxn>
                    <a:cxn ang="0">
                      <a:pos x="327" y="105"/>
                    </a:cxn>
                    <a:cxn ang="0">
                      <a:pos x="334" y="97"/>
                    </a:cxn>
                    <a:cxn ang="0">
                      <a:pos x="348" y="91"/>
                    </a:cxn>
                    <a:cxn ang="0">
                      <a:pos x="360" y="97"/>
                    </a:cxn>
                    <a:cxn ang="0">
                      <a:pos x="359" y="114"/>
                    </a:cxn>
                    <a:cxn ang="0">
                      <a:pos x="341" y="123"/>
                    </a:cxn>
                    <a:cxn ang="0">
                      <a:pos x="318" y="125"/>
                    </a:cxn>
                    <a:cxn ang="0">
                      <a:pos x="306" y="129"/>
                    </a:cxn>
                    <a:cxn ang="0">
                      <a:pos x="316" y="138"/>
                    </a:cxn>
                    <a:cxn ang="0">
                      <a:pos x="330" y="149"/>
                    </a:cxn>
                    <a:cxn ang="0">
                      <a:pos x="340" y="172"/>
                    </a:cxn>
                    <a:cxn ang="0">
                      <a:pos x="345" y="200"/>
                    </a:cxn>
                    <a:cxn ang="0">
                      <a:pos x="338" y="207"/>
                    </a:cxn>
                    <a:cxn ang="0">
                      <a:pos x="324" y="209"/>
                    </a:cxn>
                    <a:cxn ang="0">
                      <a:pos x="314" y="200"/>
                    </a:cxn>
                    <a:cxn ang="0">
                      <a:pos x="315" y="178"/>
                    </a:cxn>
                    <a:cxn ang="0">
                      <a:pos x="305" y="196"/>
                    </a:cxn>
                    <a:cxn ang="0">
                      <a:pos x="293" y="199"/>
                    </a:cxn>
                    <a:cxn ang="0">
                      <a:pos x="286" y="190"/>
                    </a:cxn>
                    <a:cxn ang="0">
                      <a:pos x="284" y="173"/>
                    </a:cxn>
                    <a:cxn ang="0">
                      <a:pos x="286" y="152"/>
                    </a:cxn>
                    <a:cxn ang="0">
                      <a:pos x="275" y="129"/>
                    </a:cxn>
                    <a:cxn ang="0">
                      <a:pos x="241" y="120"/>
                    </a:cxn>
                    <a:cxn ang="0">
                      <a:pos x="199" y="99"/>
                    </a:cxn>
                    <a:cxn ang="0">
                      <a:pos x="158" y="75"/>
                    </a:cxn>
                    <a:cxn ang="0">
                      <a:pos x="111" y="57"/>
                    </a:cxn>
                    <a:cxn ang="0">
                      <a:pos x="74" y="48"/>
                    </a:cxn>
                    <a:cxn ang="0">
                      <a:pos x="41" y="47"/>
                    </a:cxn>
                    <a:cxn ang="0">
                      <a:pos x="20" y="38"/>
                    </a:cxn>
                    <a:cxn ang="0">
                      <a:pos x="6" y="25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60" h="209">
                      <a:moveTo>
                        <a:pt x="0" y="3"/>
                      </a:moveTo>
                      <a:lnTo>
                        <a:pt x="13" y="0"/>
                      </a:lnTo>
                      <a:lnTo>
                        <a:pt x="39" y="3"/>
                      </a:lnTo>
                      <a:lnTo>
                        <a:pt x="83" y="13"/>
                      </a:lnTo>
                      <a:lnTo>
                        <a:pt x="142" y="34"/>
                      </a:lnTo>
                      <a:lnTo>
                        <a:pt x="191" y="60"/>
                      </a:lnTo>
                      <a:lnTo>
                        <a:pt x="227" y="81"/>
                      </a:lnTo>
                      <a:lnTo>
                        <a:pt x="257" y="99"/>
                      </a:lnTo>
                      <a:lnTo>
                        <a:pt x="283" y="111"/>
                      </a:lnTo>
                      <a:lnTo>
                        <a:pt x="306" y="111"/>
                      </a:lnTo>
                      <a:lnTo>
                        <a:pt x="327" y="105"/>
                      </a:lnTo>
                      <a:lnTo>
                        <a:pt x="334" y="97"/>
                      </a:lnTo>
                      <a:lnTo>
                        <a:pt x="348" y="91"/>
                      </a:lnTo>
                      <a:lnTo>
                        <a:pt x="360" y="97"/>
                      </a:lnTo>
                      <a:lnTo>
                        <a:pt x="359" y="114"/>
                      </a:lnTo>
                      <a:lnTo>
                        <a:pt x="341" y="123"/>
                      </a:lnTo>
                      <a:lnTo>
                        <a:pt x="318" y="125"/>
                      </a:lnTo>
                      <a:lnTo>
                        <a:pt x="306" y="129"/>
                      </a:lnTo>
                      <a:lnTo>
                        <a:pt x="316" y="138"/>
                      </a:lnTo>
                      <a:lnTo>
                        <a:pt x="330" y="149"/>
                      </a:lnTo>
                      <a:lnTo>
                        <a:pt x="340" y="172"/>
                      </a:lnTo>
                      <a:lnTo>
                        <a:pt x="345" y="200"/>
                      </a:lnTo>
                      <a:lnTo>
                        <a:pt x="338" y="207"/>
                      </a:lnTo>
                      <a:lnTo>
                        <a:pt x="324" y="209"/>
                      </a:lnTo>
                      <a:lnTo>
                        <a:pt x="314" y="200"/>
                      </a:lnTo>
                      <a:lnTo>
                        <a:pt x="315" y="178"/>
                      </a:lnTo>
                      <a:lnTo>
                        <a:pt x="305" y="196"/>
                      </a:lnTo>
                      <a:lnTo>
                        <a:pt x="293" y="199"/>
                      </a:lnTo>
                      <a:lnTo>
                        <a:pt x="286" y="190"/>
                      </a:lnTo>
                      <a:lnTo>
                        <a:pt x="284" y="173"/>
                      </a:lnTo>
                      <a:lnTo>
                        <a:pt x="286" y="152"/>
                      </a:lnTo>
                      <a:lnTo>
                        <a:pt x="275" y="129"/>
                      </a:lnTo>
                      <a:lnTo>
                        <a:pt x="241" y="120"/>
                      </a:lnTo>
                      <a:lnTo>
                        <a:pt x="199" y="99"/>
                      </a:lnTo>
                      <a:lnTo>
                        <a:pt x="158" y="75"/>
                      </a:lnTo>
                      <a:lnTo>
                        <a:pt x="111" y="57"/>
                      </a:lnTo>
                      <a:lnTo>
                        <a:pt x="74" y="48"/>
                      </a:lnTo>
                      <a:lnTo>
                        <a:pt x="41" y="47"/>
                      </a:lnTo>
                      <a:lnTo>
                        <a:pt x="20" y="38"/>
                      </a:lnTo>
                      <a:lnTo>
                        <a:pt x="6" y="2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3" name="Freeform 76"/>
                <p:cNvSpPr>
                  <a:spLocks/>
                </p:cNvSpPr>
                <p:nvPr/>
              </p:nvSpPr>
              <p:spPr bwMode="auto">
                <a:xfrm>
                  <a:off x="1917700" y="1635125"/>
                  <a:ext cx="252413" cy="530225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39" y="0"/>
                    </a:cxn>
                    <a:cxn ang="0">
                      <a:pos x="51" y="20"/>
                    </a:cxn>
                    <a:cxn ang="0">
                      <a:pos x="63" y="62"/>
                    </a:cxn>
                    <a:cxn ang="0">
                      <a:pos x="72" y="122"/>
                    </a:cxn>
                    <a:cxn ang="0">
                      <a:pos x="75" y="165"/>
                    </a:cxn>
                    <a:cxn ang="0">
                      <a:pos x="72" y="187"/>
                    </a:cxn>
                    <a:cxn ang="0">
                      <a:pos x="60" y="219"/>
                    </a:cxn>
                    <a:cxn ang="0">
                      <a:pos x="54" y="248"/>
                    </a:cxn>
                    <a:cxn ang="0">
                      <a:pos x="51" y="268"/>
                    </a:cxn>
                    <a:cxn ang="0">
                      <a:pos x="60" y="292"/>
                    </a:cxn>
                    <a:cxn ang="0">
                      <a:pos x="81" y="298"/>
                    </a:cxn>
                    <a:cxn ang="0">
                      <a:pos x="108" y="295"/>
                    </a:cxn>
                    <a:cxn ang="0">
                      <a:pos x="147" y="292"/>
                    </a:cxn>
                    <a:cxn ang="0">
                      <a:pos x="156" y="299"/>
                    </a:cxn>
                    <a:cxn ang="0">
                      <a:pos x="159" y="311"/>
                    </a:cxn>
                    <a:cxn ang="0">
                      <a:pos x="153" y="325"/>
                    </a:cxn>
                    <a:cxn ang="0">
                      <a:pos x="129" y="334"/>
                    </a:cxn>
                    <a:cxn ang="0">
                      <a:pos x="108" y="334"/>
                    </a:cxn>
                    <a:cxn ang="0">
                      <a:pos x="84" y="321"/>
                    </a:cxn>
                    <a:cxn ang="0">
                      <a:pos x="60" y="322"/>
                    </a:cxn>
                    <a:cxn ang="0">
                      <a:pos x="36" y="324"/>
                    </a:cxn>
                    <a:cxn ang="0">
                      <a:pos x="24" y="317"/>
                    </a:cxn>
                    <a:cxn ang="0">
                      <a:pos x="27" y="298"/>
                    </a:cxn>
                    <a:cxn ang="0">
                      <a:pos x="27" y="280"/>
                    </a:cxn>
                    <a:cxn ang="0">
                      <a:pos x="33" y="242"/>
                    </a:cxn>
                    <a:cxn ang="0">
                      <a:pos x="36" y="200"/>
                    </a:cxn>
                    <a:cxn ang="0">
                      <a:pos x="39" y="155"/>
                    </a:cxn>
                    <a:cxn ang="0">
                      <a:pos x="33" y="116"/>
                    </a:cxn>
                    <a:cxn ang="0">
                      <a:pos x="21" y="75"/>
                    </a:cxn>
                    <a:cxn ang="0">
                      <a:pos x="3" y="34"/>
                    </a:cxn>
                    <a:cxn ang="0">
                      <a:pos x="0" y="17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9" h="334">
                      <a:moveTo>
                        <a:pt x="15" y="0"/>
                      </a:moveTo>
                      <a:lnTo>
                        <a:pt x="39" y="0"/>
                      </a:lnTo>
                      <a:lnTo>
                        <a:pt x="51" y="20"/>
                      </a:lnTo>
                      <a:lnTo>
                        <a:pt x="63" y="62"/>
                      </a:lnTo>
                      <a:lnTo>
                        <a:pt x="72" y="122"/>
                      </a:lnTo>
                      <a:lnTo>
                        <a:pt x="75" y="165"/>
                      </a:lnTo>
                      <a:lnTo>
                        <a:pt x="72" y="187"/>
                      </a:lnTo>
                      <a:lnTo>
                        <a:pt x="60" y="219"/>
                      </a:lnTo>
                      <a:lnTo>
                        <a:pt x="54" y="248"/>
                      </a:lnTo>
                      <a:lnTo>
                        <a:pt x="51" y="268"/>
                      </a:lnTo>
                      <a:lnTo>
                        <a:pt x="60" y="292"/>
                      </a:lnTo>
                      <a:lnTo>
                        <a:pt x="81" y="298"/>
                      </a:lnTo>
                      <a:lnTo>
                        <a:pt x="108" y="295"/>
                      </a:lnTo>
                      <a:lnTo>
                        <a:pt x="147" y="292"/>
                      </a:lnTo>
                      <a:lnTo>
                        <a:pt x="156" y="299"/>
                      </a:lnTo>
                      <a:lnTo>
                        <a:pt x="159" y="311"/>
                      </a:lnTo>
                      <a:lnTo>
                        <a:pt x="153" y="325"/>
                      </a:lnTo>
                      <a:lnTo>
                        <a:pt x="129" y="334"/>
                      </a:lnTo>
                      <a:lnTo>
                        <a:pt x="108" y="334"/>
                      </a:lnTo>
                      <a:lnTo>
                        <a:pt x="84" y="321"/>
                      </a:lnTo>
                      <a:lnTo>
                        <a:pt x="60" y="322"/>
                      </a:lnTo>
                      <a:lnTo>
                        <a:pt x="36" y="324"/>
                      </a:lnTo>
                      <a:lnTo>
                        <a:pt x="24" y="317"/>
                      </a:lnTo>
                      <a:lnTo>
                        <a:pt x="27" y="298"/>
                      </a:lnTo>
                      <a:lnTo>
                        <a:pt x="27" y="280"/>
                      </a:lnTo>
                      <a:lnTo>
                        <a:pt x="33" y="242"/>
                      </a:lnTo>
                      <a:lnTo>
                        <a:pt x="36" y="200"/>
                      </a:lnTo>
                      <a:lnTo>
                        <a:pt x="39" y="155"/>
                      </a:lnTo>
                      <a:lnTo>
                        <a:pt x="33" y="116"/>
                      </a:lnTo>
                      <a:lnTo>
                        <a:pt x="21" y="75"/>
                      </a:lnTo>
                      <a:lnTo>
                        <a:pt x="3" y="34"/>
                      </a:lnTo>
                      <a:lnTo>
                        <a:pt x="0" y="1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4" name="Freeform 77"/>
                <p:cNvSpPr>
                  <a:spLocks/>
                </p:cNvSpPr>
                <p:nvPr/>
              </p:nvSpPr>
              <p:spPr bwMode="auto">
                <a:xfrm>
                  <a:off x="1827213" y="1627188"/>
                  <a:ext cx="182563" cy="611188"/>
                </a:xfrm>
                <a:custGeom>
                  <a:avLst/>
                  <a:gdLst/>
                  <a:ahLst/>
                  <a:cxnLst>
                    <a:cxn ang="0">
                      <a:pos x="18" y="86"/>
                    </a:cxn>
                    <a:cxn ang="0">
                      <a:pos x="9" y="17"/>
                    </a:cxn>
                    <a:cxn ang="0">
                      <a:pos x="33" y="0"/>
                    </a:cxn>
                    <a:cxn ang="0">
                      <a:pos x="64" y="3"/>
                    </a:cxn>
                    <a:cxn ang="0">
                      <a:pos x="83" y="32"/>
                    </a:cxn>
                    <a:cxn ang="0">
                      <a:pos x="64" y="51"/>
                    </a:cxn>
                    <a:cxn ang="0">
                      <a:pos x="66" y="121"/>
                    </a:cxn>
                    <a:cxn ang="0">
                      <a:pos x="60" y="186"/>
                    </a:cxn>
                    <a:cxn ang="0">
                      <a:pos x="51" y="240"/>
                    </a:cxn>
                    <a:cxn ang="0">
                      <a:pos x="43" y="293"/>
                    </a:cxn>
                    <a:cxn ang="0">
                      <a:pos x="40" y="322"/>
                    </a:cxn>
                    <a:cxn ang="0">
                      <a:pos x="45" y="331"/>
                    </a:cxn>
                    <a:cxn ang="0">
                      <a:pos x="67" y="348"/>
                    </a:cxn>
                    <a:cxn ang="0">
                      <a:pos x="107" y="359"/>
                    </a:cxn>
                    <a:cxn ang="0">
                      <a:pos x="115" y="368"/>
                    </a:cxn>
                    <a:cxn ang="0">
                      <a:pos x="109" y="374"/>
                    </a:cxn>
                    <a:cxn ang="0">
                      <a:pos x="89" y="383"/>
                    </a:cxn>
                    <a:cxn ang="0">
                      <a:pos x="45" y="385"/>
                    </a:cxn>
                    <a:cxn ang="0">
                      <a:pos x="30" y="377"/>
                    </a:cxn>
                    <a:cxn ang="0">
                      <a:pos x="21" y="354"/>
                    </a:cxn>
                    <a:cxn ang="0">
                      <a:pos x="9" y="339"/>
                    </a:cxn>
                    <a:cxn ang="0">
                      <a:pos x="0" y="327"/>
                    </a:cxn>
                    <a:cxn ang="0">
                      <a:pos x="6" y="302"/>
                    </a:cxn>
                    <a:cxn ang="0">
                      <a:pos x="18" y="288"/>
                    </a:cxn>
                    <a:cxn ang="0">
                      <a:pos x="21" y="255"/>
                    </a:cxn>
                    <a:cxn ang="0">
                      <a:pos x="24" y="209"/>
                    </a:cxn>
                    <a:cxn ang="0">
                      <a:pos x="28" y="182"/>
                    </a:cxn>
                    <a:cxn ang="0">
                      <a:pos x="21" y="130"/>
                    </a:cxn>
                    <a:cxn ang="0">
                      <a:pos x="18" y="86"/>
                    </a:cxn>
                  </a:cxnLst>
                  <a:rect l="0" t="0" r="r" b="b"/>
                  <a:pathLst>
                    <a:path w="115" h="385">
                      <a:moveTo>
                        <a:pt x="18" y="86"/>
                      </a:moveTo>
                      <a:lnTo>
                        <a:pt x="9" y="17"/>
                      </a:lnTo>
                      <a:lnTo>
                        <a:pt x="33" y="0"/>
                      </a:lnTo>
                      <a:lnTo>
                        <a:pt x="64" y="3"/>
                      </a:lnTo>
                      <a:lnTo>
                        <a:pt x="83" y="32"/>
                      </a:lnTo>
                      <a:lnTo>
                        <a:pt x="64" y="51"/>
                      </a:lnTo>
                      <a:lnTo>
                        <a:pt x="66" y="121"/>
                      </a:lnTo>
                      <a:lnTo>
                        <a:pt x="60" y="186"/>
                      </a:lnTo>
                      <a:lnTo>
                        <a:pt x="51" y="240"/>
                      </a:lnTo>
                      <a:lnTo>
                        <a:pt x="43" y="293"/>
                      </a:lnTo>
                      <a:lnTo>
                        <a:pt x="40" y="322"/>
                      </a:lnTo>
                      <a:lnTo>
                        <a:pt x="45" y="331"/>
                      </a:lnTo>
                      <a:lnTo>
                        <a:pt x="67" y="348"/>
                      </a:lnTo>
                      <a:lnTo>
                        <a:pt x="107" y="359"/>
                      </a:lnTo>
                      <a:lnTo>
                        <a:pt x="115" y="368"/>
                      </a:lnTo>
                      <a:lnTo>
                        <a:pt x="109" y="374"/>
                      </a:lnTo>
                      <a:lnTo>
                        <a:pt x="89" y="383"/>
                      </a:lnTo>
                      <a:lnTo>
                        <a:pt x="45" y="385"/>
                      </a:lnTo>
                      <a:lnTo>
                        <a:pt x="30" y="377"/>
                      </a:lnTo>
                      <a:lnTo>
                        <a:pt x="21" y="354"/>
                      </a:lnTo>
                      <a:lnTo>
                        <a:pt x="9" y="339"/>
                      </a:lnTo>
                      <a:lnTo>
                        <a:pt x="0" y="327"/>
                      </a:lnTo>
                      <a:lnTo>
                        <a:pt x="6" y="302"/>
                      </a:lnTo>
                      <a:lnTo>
                        <a:pt x="18" y="288"/>
                      </a:lnTo>
                      <a:lnTo>
                        <a:pt x="21" y="255"/>
                      </a:lnTo>
                      <a:lnTo>
                        <a:pt x="24" y="209"/>
                      </a:lnTo>
                      <a:lnTo>
                        <a:pt x="28" y="182"/>
                      </a:lnTo>
                      <a:lnTo>
                        <a:pt x="21" y="130"/>
                      </a:lnTo>
                      <a:lnTo>
                        <a:pt x="18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5" name="Freeform 78"/>
                <p:cNvSpPr>
                  <a:spLocks/>
                </p:cNvSpPr>
                <p:nvPr/>
              </p:nvSpPr>
              <p:spPr bwMode="auto">
                <a:xfrm>
                  <a:off x="1350963" y="1238250"/>
                  <a:ext cx="906463" cy="519113"/>
                </a:xfrm>
                <a:custGeom>
                  <a:avLst/>
                  <a:gdLst/>
                  <a:ahLst/>
                  <a:cxnLst>
                    <a:cxn ang="0">
                      <a:pos x="54" y="59"/>
                    </a:cxn>
                    <a:cxn ang="0">
                      <a:pos x="64" y="34"/>
                    </a:cxn>
                    <a:cxn ang="0">
                      <a:pos x="64" y="0"/>
                    </a:cxn>
                    <a:cxn ang="0">
                      <a:pos x="94" y="9"/>
                    </a:cxn>
                    <a:cxn ang="0">
                      <a:pos x="173" y="50"/>
                    </a:cxn>
                    <a:cxn ang="0">
                      <a:pos x="250" y="85"/>
                    </a:cxn>
                    <a:cxn ang="0">
                      <a:pos x="333" y="116"/>
                    </a:cxn>
                    <a:cxn ang="0">
                      <a:pos x="428" y="148"/>
                    </a:cxn>
                    <a:cxn ang="0">
                      <a:pos x="509" y="178"/>
                    </a:cxn>
                    <a:cxn ang="0">
                      <a:pos x="532" y="198"/>
                    </a:cxn>
                    <a:cxn ang="0">
                      <a:pos x="532" y="217"/>
                    </a:cxn>
                    <a:cxn ang="0">
                      <a:pos x="504" y="238"/>
                    </a:cxn>
                    <a:cxn ang="0">
                      <a:pos x="548" y="263"/>
                    </a:cxn>
                    <a:cxn ang="0">
                      <a:pos x="571" y="298"/>
                    </a:cxn>
                    <a:cxn ang="0">
                      <a:pos x="571" y="312"/>
                    </a:cxn>
                    <a:cxn ang="0">
                      <a:pos x="555" y="327"/>
                    </a:cxn>
                    <a:cxn ang="0">
                      <a:pos x="535" y="327"/>
                    </a:cxn>
                    <a:cxn ang="0">
                      <a:pos x="501" y="304"/>
                    </a:cxn>
                    <a:cxn ang="0">
                      <a:pos x="469" y="280"/>
                    </a:cxn>
                    <a:cxn ang="0">
                      <a:pos x="388" y="242"/>
                    </a:cxn>
                    <a:cxn ang="0">
                      <a:pos x="303" y="202"/>
                    </a:cxn>
                    <a:cxn ang="0">
                      <a:pos x="246" y="181"/>
                    </a:cxn>
                    <a:cxn ang="0">
                      <a:pos x="175" y="158"/>
                    </a:cxn>
                    <a:cxn ang="0">
                      <a:pos x="99" y="136"/>
                    </a:cxn>
                    <a:cxn ang="0">
                      <a:pos x="41" y="125"/>
                    </a:cxn>
                    <a:cxn ang="0">
                      <a:pos x="1" y="119"/>
                    </a:cxn>
                    <a:cxn ang="0">
                      <a:pos x="0" y="110"/>
                    </a:cxn>
                    <a:cxn ang="0">
                      <a:pos x="9" y="82"/>
                    </a:cxn>
                    <a:cxn ang="0">
                      <a:pos x="23" y="59"/>
                    </a:cxn>
                    <a:cxn ang="0">
                      <a:pos x="54" y="59"/>
                    </a:cxn>
                  </a:cxnLst>
                  <a:rect l="0" t="0" r="r" b="b"/>
                  <a:pathLst>
                    <a:path w="571" h="327">
                      <a:moveTo>
                        <a:pt x="54" y="59"/>
                      </a:moveTo>
                      <a:lnTo>
                        <a:pt x="64" y="34"/>
                      </a:lnTo>
                      <a:lnTo>
                        <a:pt x="64" y="0"/>
                      </a:lnTo>
                      <a:lnTo>
                        <a:pt x="94" y="9"/>
                      </a:lnTo>
                      <a:lnTo>
                        <a:pt x="173" y="50"/>
                      </a:lnTo>
                      <a:lnTo>
                        <a:pt x="250" y="85"/>
                      </a:lnTo>
                      <a:lnTo>
                        <a:pt x="333" y="116"/>
                      </a:lnTo>
                      <a:lnTo>
                        <a:pt x="428" y="148"/>
                      </a:lnTo>
                      <a:lnTo>
                        <a:pt x="509" y="178"/>
                      </a:lnTo>
                      <a:lnTo>
                        <a:pt x="532" y="198"/>
                      </a:lnTo>
                      <a:lnTo>
                        <a:pt x="532" y="217"/>
                      </a:lnTo>
                      <a:lnTo>
                        <a:pt x="504" y="238"/>
                      </a:lnTo>
                      <a:lnTo>
                        <a:pt x="548" y="263"/>
                      </a:lnTo>
                      <a:lnTo>
                        <a:pt x="571" y="298"/>
                      </a:lnTo>
                      <a:lnTo>
                        <a:pt x="571" y="312"/>
                      </a:lnTo>
                      <a:lnTo>
                        <a:pt x="555" y="327"/>
                      </a:lnTo>
                      <a:lnTo>
                        <a:pt x="535" y="327"/>
                      </a:lnTo>
                      <a:lnTo>
                        <a:pt x="501" y="304"/>
                      </a:lnTo>
                      <a:lnTo>
                        <a:pt x="469" y="280"/>
                      </a:lnTo>
                      <a:lnTo>
                        <a:pt x="388" y="242"/>
                      </a:lnTo>
                      <a:lnTo>
                        <a:pt x="303" y="202"/>
                      </a:lnTo>
                      <a:lnTo>
                        <a:pt x="246" y="181"/>
                      </a:lnTo>
                      <a:lnTo>
                        <a:pt x="175" y="158"/>
                      </a:lnTo>
                      <a:lnTo>
                        <a:pt x="99" y="136"/>
                      </a:lnTo>
                      <a:lnTo>
                        <a:pt x="41" y="125"/>
                      </a:lnTo>
                      <a:lnTo>
                        <a:pt x="1" y="119"/>
                      </a:lnTo>
                      <a:lnTo>
                        <a:pt x="0" y="110"/>
                      </a:lnTo>
                      <a:lnTo>
                        <a:pt x="9" y="82"/>
                      </a:lnTo>
                      <a:lnTo>
                        <a:pt x="23" y="59"/>
                      </a:lnTo>
                      <a:lnTo>
                        <a:pt x="54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6" name="Freeform 79"/>
                <p:cNvSpPr>
                  <a:spLocks/>
                </p:cNvSpPr>
                <p:nvPr/>
              </p:nvSpPr>
              <p:spPr bwMode="auto">
                <a:xfrm>
                  <a:off x="1341438" y="1228725"/>
                  <a:ext cx="901700" cy="530225"/>
                </a:xfrm>
                <a:custGeom>
                  <a:avLst/>
                  <a:gdLst/>
                  <a:ahLst/>
                  <a:cxnLst>
                    <a:cxn ang="0">
                      <a:pos x="64" y="40"/>
                    </a:cxn>
                    <a:cxn ang="0">
                      <a:pos x="64" y="0"/>
                    </a:cxn>
                    <a:cxn ang="0">
                      <a:pos x="172" y="44"/>
                    </a:cxn>
                    <a:cxn ang="0">
                      <a:pos x="287" y="96"/>
                    </a:cxn>
                    <a:cxn ang="0">
                      <a:pos x="447" y="154"/>
                    </a:cxn>
                    <a:cxn ang="0">
                      <a:pos x="534" y="189"/>
                    </a:cxn>
                    <a:cxn ang="0">
                      <a:pos x="546" y="223"/>
                    </a:cxn>
                    <a:cxn ang="0">
                      <a:pos x="501" y="235"/>
                    </a:cxn>
                    <a:cxn ang="0">
                      <a:pos x="528" y="217"/>
                    </a:cxn>
                    <a:cxn ang="0">
                      <a:pos x="516" y="196"/>
                    </a:cxn>
                    <a:cxn ang="0">
                      <a:pos x="502" y="207"/>
                    </a:cxn>
                    <a:cxn ang="0">
                      <a:pos x="498" y="235"/>
                    </a:cxn>
                    <a:cxn ang="0">
                      <a:pos x="483" y="215"/>
                    </a:cxn>
                    <a:cxn ang="0">
                      <a:pos x="504" y="184"/>
                    </a:cxn>
                    <a:cxn ang="0">
                      <a:pos x="379" y="143"/>
                    </a:cxn>
                    <a:cxn ang="0">
                      <a:pos x="246" y="91"/>
                    </a:cxn>
                    <a:cxn ang="0">
                      <a:pos x="132" y="39"/>
                    </a:cxn>
                    <a:cxn ang="0">
                      <a:pos x="77" y="36"/>
                    </a:cxn>
                    <a:cxn ang="0">
                      <a:pos x="73" y="70"/>
                    </a:cxn>
                    <a:cxn ang="0">
                      <a:pos x="29" y="70"/>
                    </a:cxn>
                    <a:cxn ang="0">
                      <a:pos x="20" y="110"/>
                    </a:cxn>
                    <a:cxn ang="0">
                      <a:pos x="82" y="131"/>
                    </a:cxn>
                    <a:cxn ang="0">
                      <a:pos x="207" y="165"/>
                    </a:cxn>
                    <a:cxn ang="0">
                      <a:pos x="330" y="210"/>
                    </a:cxn>
                    <a:cxn ang="0">
                      <a:pos x="457" y="268"/>
                    </a:cxn>
                    <a:cxn ang="0">
                      <a:pos x="519" y="304"/>
                    </a:cxn>
                    <a:cxn ang="0">
                      <a:pos x="536" y="281"/>
                    </a:cxn>
                    <a:cxn ang="0">
                      <a:pos x="562" y="278"/>
                    </a:cxn>
                    <a:cxn ang="0">
                      <a:pos x="561" y="294"/>
                    </a:cxn>
                    <a:cxn ang="0">
                      <a:pos x="534" y="308"/>
                    </a:cxn>
                    <a:cxn ang="0">
                      <a:pos x="545" y="325"/>
                    </a:cxn>
                    <a:cxn ang="0">
                      <a:pos x="533" y="334"/>
                    </a:cxn>
                    <a:cxn ang="0">
                      <a:pos x="486" y="299"/>
                    </a:cxn>
                    <a:cxn ang="0">
                      <a:pos x="396" y="253"/>
                    </a:cxn>
                    <a:cxn ang="0">
                      <a:pos x="288" y="204"/>
                    </a:cxn>
                    <a:cxn ang="0">
                      <a:pos x="172" y="168"/>
                    </a:cxn>
                    <a:cxn ang="0">
                      <a:pos x="73" y="142"/>
                    </a:cxn>
                    <a:cxn ang="0">
                      <a:pos x="0" y="125"/>
                    </a:cxn>
                    <a:cxn ang="0">
                      <a:pos x="9" y="81"/>
                    </a:cxn>
                    <a:cxn ang="0">
                      <a:pos x="56" y="65"/>
                    </a:cxn>
                  </a:cxnLst>
                  <a:rect l="0" t="0" r="r" b="b"/>
                  <a:pathLst>
                    <a:path w="568" h="334">
                      <a:moveTo>
                        <a:pt x="56" y="65"/>
                      </a:moveTo>
                      <a:lnTo>
                        <a:pt x="64" y="40"/>
                      </a:lnTo>
                      <a:lnTo>
                        <a:pt x="64" y="18"/>
                      </a:lnTo>
                      <a:lnTo>
                        <a:pt x="64" y="0"/>
                      </a:lnTo>
                      <a:lnTo>
                        <a:pt x="99" y="8"/>
                      </a:lnTo>
                      <a:lnTo>
                        <a:pt x="172" y="44"/>
                      </a:lnTo>
                      <a:lnTo>
                        <a:pt x="234" y="73"/>
                      </a:lnTo>
                      <a:lnTo>
                        <a:pt x="287" y="96"/>
                      </a:lnTo>
                      <a:lnTo>
                        <a:pt x="353" y="119"/>
                      </a:lnTo>
                      <a:lnTo>
                        <a:pt x="447" y="154"/>
                      </a:lnTo>
                      <a:lnTo>
                        <a:pt x="514" y="178"/>
                      </a:lnTo>
                      <a:lnTo>
                        <a:pt x="534" y="189"/>
                      </a:lnTo>
                      <a:lnTo>
                        <a:pt x="545" y="201"/>
                      </a:lnTo>
                      <a:lnTo>
                        <a:pt x="546" y="223"/>
                      </a:lnTo>
                      <a:lnTo>
                        <a:pt x="519" y="246"/>
                      </a:lnTo>
                      <a:lnTo>
                        <a:pt x="501" y="235"/>
                      </a:lnTo>
                      <a:lnTo>
                        <a:pt x="519" y="223"/>
                      </a:lnTo>
                      <a:lnTo>
                        <a:pt x="528" y="217"/>
                      </a:lnTo>
                      <a:lnTo>
                        <a:pt x="528" y="204"/>
                      </a:lnTo>
                      <a:lnTo>
                        <a:pt x="516" y="196"/>
                      </a:lnTo>
                      <a:lnTo>
                        <a:pt x="507" y="197"/>
                      </a:lnTo>
                      <a:lnTo>
                        <a:pt x="502" y="207"/>
                      </a:lnTo>
                      <a:lnTo>
                        <a:pt x="499" y="226"/>
                      </a:lnTo>
                      <a:lnTo>
                        <a:pt x="498" y="235"/>
                      </a:lnTo>
                      <a:lnTo>
                        <a:pt x="483" y="229"/>
                      </a:lnTo>
                      <a:lnTo>
                        <a:pt x="483" y="215"/>
                      </a:lnTo>
                      <a:lnTo>
                        <a:pt x="489" y="196"/>
                      </a:lnTo>
                      <a:lnTo>
                        <a:pt x="504" y="184"/>
                      </a:lnTo>
                      <a:lnTo>
                        <a:pt x="450" y="167"/>
                      </a:lnTo>
                      <a:lnTo>
                        <a:pt x="379" y="143"/>
                      </a:lnTo>
                      <a:lnTo>
                        <a:pt x="309" y="116"/>
                      </a:lnTo>
                      <a:lnTo>
                        <a:pt x="246" y="91"/>
                      </a:lnTo>
                      <a:lnTo>
                        <a:pt x="199" y="72"/>
                      </a:lnTo>
                      <a:lnTo>
                        <a:pt x="132" y="39"/>
                      </a:lnTo>
                      <a:lnTo>
                        <a:pt x="77" y="14"/>
                      </a:lnTo>
                      <a:lnTo>
                        <a:pt x="77" y="36"/>
                      </a:lnTo>
                      <a:lnTo>
                        <a:pt x="73" y="53"/>
                      </a:lnTo>
                      <a:lnTo>
                        <a:pt x="73" y="70"/>
                      </a:lnTo>
                      <a:lnTo>
                        <a:pt x="70" y="81"/>
                      </a:lnTo>
                      <a:lnTo>
                        <a:pt x="29" y="70"/>
                      </a:lnTo>
                      <a:lnTo>
                        <a:pt x="26" y="92"/>
                      </a:lnTo>
                      <a:lnTo>
                        <a:pt x="20" y="110"/>
                      </a:lnTo>
                      <a:lnTo>
                        <a:pt x="17" y="122"/>
                      </a:lnTo>
                      <a:lnTo>
                        <a:pt x="82" y="131"/>
                      </a:lnTo>
                      <a:lnTo>
                        <a:pt x="156" y="151"/>
                      </a:lnTo>
                      <a:lnTo>
                        <a:pt x="207" y="165"/>
                      </a:lnTo>
                      <a:lnTo>
                        <a:pt x="269" y="186"/>
                      </a:lnTo>
                      <a:lnTo>
                        <a:pt x="330" y="210"/>
                      </a:lnTo>
                      <a:lnTo>
                        <a:pt x="405" y="244"/>
                      </a:lnTo>
                      <a:lnTo>
                        <a:pt x="457" y="268"/>
                      </a:lnTo>
                      <a:lnTo>
                        <a:pt x="501" y="291"/>
                      </a:lnTo>
                      <a:lnTo>
                        <a:pt x="519" y="304"/>
                      </a:lnTo>
                      <a:lnTo>
                        <a:pt x="528" y="289"/>
                      </a:lnTo>
                      <a:lnTo>
                        <a:pt x="536" y="281"/>
                      </a:lnTo>
                      <a:lnTo>
                        <a:pt x="549" y="278"/>
                      </a:lnTo>
                      <a:lnTo>
                        <a:pt x="562" y="278"/>
                      </a:lnTo>
                      <a:lnTo>
                        <a:pt x="568" y="285"/>
                      </a:lnTo>
                      <a:lnTo>
                        <a:pt x="561" y="294"/>
                      </a:lnTo>
                      <a:lnTo>
                        <a:pt x="542" y="294"/>
                      </a:lnTo>
                      <a:lnTo>
                        <a:pt x="534" y="308"/>
                      </a:lnTo>
                      <a:lnTo>
                        <a:pt x="533" y="318"/>
                      </a:lnTo>
                      <a:lnTo>
                        <a:pt x="545" y="325"/>
                      </a:lnTo>
                      <a:lnTo>
                        <a:pt x="549" y="328"/>
                      </a:lnTo>
                      <a:lnTo>
                        <a:pt x="533" y="334"/>
                      </a:lnTo>
                      <a:lnTo>
                        <a:pt x="511" y="320"/>
                      </a:lnTo>
                      <a:lnTo>
                        <a:pt x="486" y="299"/>
                      </a:lnTo>
                      <a:lnTo>
                        <a:pt x="450" y="279"/>
                      </a:lnTo>
                      <a:lnTo>
                        <a:pt x="396" y="253"/>
                      </a:lnTo>
                      <a:lnTo>
                        <a:pt x="348" y="232"/>
                      </a:lnTo>
                      <a:lnTo>
                        <a:pt x="288" y="204"/>
                      </a:lnTo>
                      <a:lnTo>
                        <a:pt x="228" y="187"/>
                      </a:lnTo>
                      <a:lnTo>
                        <a:pt x="172" y="168"/>
                      </a:lnTo>
                      <a:lnTo>
                        <a:pt x="126" y="155"/>
                      </a:lnTo>
                      <a:lnTo>
                        <a:pt x="73" y="142"/>
                      </a:lnTo>
                      <a:lnTo>
                        <a:pt x="13" y="131"/>
                      </a:lnTo>
                      <a:lnTo>
                        <a:pt x="0" y="125"/>
                      </a:lnTo>
                      <a:lnTo>
                        <a:pt x="3" y="108"/>
                      </a:lnTo>
                      <a:lnTo>
                        <a:pt x="9" y="81"/>
                      </a:lnTo>
                      <a:lnTo>
                        <a:pt x="26" y="57"/>
                      </a:lnTo>
                      <a:lnTo>
                        <a:pt x="56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7" name="Freeform 80"/>
                <p:cNvSpPr>
                  <a:spLocks/>
                </p:cNvSpPr>
                <p:nvPr/>
              </p:nvSpPr>
              <p:spPr bwMode="auto">
                <a:xfrm>
                  <a:off x="1433513" y="1322388"/>
                  <a:ext cx="838200" cy="4445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38" y="47"/>
                    </a:cxn>
                    <a:cxn ang="0">
                      <a:pos x="227" y="85"/>
                    </a:cxn>
                    <a:cxn ang="0">
                      <a:pos x="321" y="123"/>
                    </a:cxn>
                    <a:cxn ang="0">
                      <a:pos x="408" y="157"/>
                    </a:cxn>
                    <a:cxn ang="0">
                      <a:pos x="458" y="180"/>
                    </a:cxn>
                    <a:cxn ang="0">
                      <a:pos x="502" y="205"/>
                    </a:cxn>
                    <a:cxn ang="0">
                      <a:pos x="518" y="222"/>
                    </a:cxn>
                    <a:cxn ang="0">
                      <a:pos x="528" y="250"/>
                    </a:cxn>
                    <a:cxn ang="0">
                      <a:pos x="518" y="268"/>
                    </a:cxn>
                    <a:cxn ang="0">
                      <a:pos x="507" y="277"/>
                    </a:cxn>
                    <a:cxn ang="0">
                      <a:pos x="488" y="280"/>
                    </a:cxn>
                    <a:cxn ang="0">
                      <a:pos x="473" y="274"/>
                    </a:cxn>
                    <a:cxn ang="0">
                      <a:pos x="476" y="262"/>
                    </a:cxn>
                    <a:cxn ang="0">
                      <a:pos x="493" y="265"/>
                    </a:cxn>
                    <a:cxn ang="0">
                      <a:pos x="508" y="262"/>
                    </a:cxn>
                    <a:cxn ang="0">
                      <a:pos x="514" y="247"/>
                    </a:cxn>
                    <a:cxn ang="0">
                      <a:pos x="508" y="237"/>
                    </a:cxn>
                    <a:cxn ang="0">
                      <a:pos x="499" y="228"/>
                    </a:cxn>
                    <a:cxn ang="0">
                      <a:pos x="492" y="215"/>
                    </a:cxn>
                    <a:cxn ang="0">
                      <a:pos x="476" y="205"/>
                    </a:cxn>
                    <a:cxn ang="0">
                      <a:pos x="452" y="192"/>
                    </a:cxn>
                    <a:cxn ang="0">
                      <a:pos x="403" y="170"/>
                    </a:cxn>
                    <a:cxn ang="0">
                      <a:pos x="311" y="131"/>
                    </a:cxn>
                    <a:cxn ang="0">
                      <a:pos x="225" y="97"/>
                    </a:cxn>
                    <a:cxn ang="0">
                      <a:pos x="163" y="72"/>
                    </a:cxn>
                    <a:cxn ang="0">
                      <a:pos x="111" y="50"/>
                    </a:cxn>
                    <a:cxn ang="0">
                      <a:pos x="36" y="27"/>
                    </a:cxn>
                    <a:cxn ang="0">
                      <a:pos x="0" y="12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528" h="280">
                      <a:moveTo>
                        <a:pt x="7" y="0"/>
                      </a:moveTo>
                      <a:lnTo>
                        <a:pt x="138" y="47"/>
                      </a:lnTo>
                      <a:lnTo>
                        <a:pt x="227" y="85"/>
                      </a:lnTo>
                      <a:lnTo>
                        <a:pt x="321" y="123"/>
                      </a:lnTo>
                      <a:lnTo>
                        <a:pt x="408" y="157"/>
                      </a:lnTo>
                      <a:lnTo>
                        <a:pt x="458" y="180"/>
                      </a:lnTo>
                      <a:lnTo>
                        <a:pt x="502" y="205"/>
                      </a:lnTo>
                      <a:lnTo>
                        <a:pt x="518" y="222"/>
                      </a:lnTo>
                      <a:lnTo>
                        <a:pt x="528" y="250"/>
                      </a:lnTo>
                      <a:lnTo>
                        <a:pt x="518" y="268"/>
                      </a:lnTo>
                      <a:lnTo>
                        <a:pt x="507" y="277"/>
                      </a:lnTo>
                      <a:lnTo>
                        <a:pt x="488" y="280"/>
                      </a:lnTo>
                      <a:lnTo>
                        <a:pt x="473" y="274"/>
                      </a:lnTo>
                      <a:lnTo>
                        <a:pt x="476" y="262"/>
                      </a:lnTo>
                      <a:lnTo>
                        <a:pt x="493" y="265"/>
                      </a:lnTo>
                      <a:lnTo>
                        <a:pt x="508" y="262"/>
                      </a:lnTo>
                      <a:lnTo>
                        <a:pt x="514" y="247"/>
                      </a:lnTo>
                      <a:lnTo>
                        <a:pt x="508" y="237"/>
                      </a:lnTo>
                      <a:lnTo>
                        <a:pt x="499" y="228"/>
                      </a:lnTo>
                      <a:lnTo>
                        <a:pt x="492" y="215"/>
                      </a:lnTo>
                      <a:lnTo>
                        <a:pt x="476" y="205"/>
                      </a:lnTo>
                      <a:lnTo>
                        <a:pt x="452" y="192"/>
                      </a:lnTo>
                      <a:lnTo>
                        <a:pt x="403" y="170"/>
                      </a:lnTo>
                      <a:lnTo>
                        <a:pt x="311" y="131"/>
                      </a:lnTo>
                      <a:lnTo>
                        <a:pt x="225" y="97"/>
                      </a:lnTo>
                      <a:lnTo>
                        <a:pt x="163" y="72"/>
                      </a:lnTo>
                      <a:lnTo>
                        <a:pt x="111" y="50"/>
                      </a:lnTo>
                      <a:lnTo>
                        <a:pt x="36" y="27"/>
                      </a:lnTo>
                      <a:lnTo>
                        <a:pt x="0" y="1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128" name="Freeform 81"/>
                <p:cNvSpPr>
                  <a:spLocks/>
                </p:cNvSpPr>
                <p:nvPr/>
              </p:nvSpPr>
              <p:spPr bwMode="auto">
                <a:xfrm>
                  <a:off x="1630363" y="1281113"/>
                  <a:ext cx="233363" cy="358775"/>
                </a:xfrm>
                <a:custGeom>
                  <a:avLst/>
                  <a:gdLst/>
                  <a:ahLst/>
                  <a:cxnLst>
                    <a:cxn ang="0">
                      <a:pos x="87" y="35"/>
                    </a:cxn>
                    <a:cxn ang="0">
                      <a:pos x="105" y="12"/>
                    </a:cxn>
                    <a:cxn ang="0">
                      <a:pos x="127" y="0"/>
                    </a:cxn>
                    <a:cxn ang="0">
                      <a:pos x="139" y="4"/>
                    </a:cxn>
                    <a:cxn ang="0">
                      <a:pos x="147" y="25"/>
                    </a:cxn>
                    <a:cxn ang="0">
                      <a:pos x="141" y="48"/>
                    </a:cxn>
                    <a:cxn ang="0">
                      <a:pos x="127" y="60"/>
                    </a:cxn>
                    <a:cxn ang="0">
                      <a:pos x="90" y="77"/>
                    </a:cxn>
                    <a:cxn ang="0">
                      <a:pos x="54" y="95"/>
                    </a:cxn>
                    <a:cxn ang="0">
                      <a:pos x="36" y="107"/>
                    </a:cxn>
                    <a:cxn ang="0">
                      <a:pos x="31" y="119"/>
                    </a:cxn>
                    <a:cxn ang="0">
                      <a:pos x="34" y="135"/>
                    </a:cxn>
                    <a:cxn ang="0">
                      <a:pos x="49" y="156"/>
                    </a:cxn>
                    <a:cxn ang="0">
                      <a:pos x="70" y="169"/>
                    </a:cxn>
                    <a:cxn ang="0">
                      <a:pos x="94" y="175"/>
                    </a:cxn>
                    <a:cxn ang="0">
                      <a:pos x="108" y="170"/>
                    </a:cxn>
                    <a:cxn ang="0">
                      <a:pos x="114" y="147"/>
                    </a:cxn>
                    <a:cxn ang="0">
                      <a:pos x="124" y="128"/>
                    </a:cxn>
                    <a:cxn ang="0">
                      <a:pos x="136" y="134"/>
                    </a:cxn>
                    <a:cxn ang="0">
                      <a:pos x="138" y="148"/>
                    </a:cxn>
                    <a:cxn ang="0">
                      <a:pos x="126" y="165"/>
                    </a:cxn>
                    <a:cxn ang="0">
                      <a:pos x="120" y="179"/>
                    </a:cxn>
                    <a:cxn ang="0">
                      <a:pos x="124" y="196"/>
                    </a:cxn>
                    <a:cxn ang="0">
                      <a:pos x="136" y="208"/>
                    </a:cxn>
                    <a:cxn ang="0">
                      <a:pos x="132" y="226"/>
                    </a:cxn>
                    <a:cxn ang="0">
                      <a:pos x="114" y="226"/>
                    </a:cxn>
                    <a:cxn ang="0">
                      <a:pos x="90" y="205"/>
                    </a:cxn>
                    <a:cxn ang="0">
                      <a:pos x="67" y="188"/>
                    </a:cxn>
                    <a:cxn ang="0">
                      <a:pos x="37" y="173"/>
                    </a:cxn>
                    <a:cxn ang="0">
                      <a:pos x="13" y="156"/>
                    </a:cxn>
                    <a:cxn ang="0">
                      <a:pos x="3" y="134"/>
                    </a:cxn>
                    <a:cxn ang="0">
                      <a:pos x="0" y="115"/>
                    </a:cxn>
                    <a:cxn ang="0">
                      <a:pos x="9" y="92"/>
                    </a:cxn>
                    <a:cxn ang="0">
                      <a:pos x="27" y="77"/>
                    </a:cxn>
                    <a:cxn ang="0">
                      <a:pos x="57" y="56"/>
                    </a:cxn>
                    <a:cxn ang="0">
                      <a:pos x="87" y="35"/>
                    </a:cxn>
                  </a:cxnLst>
                  <a:rect l="0" t="0" r="r" b="b"/>
                  <a:pathLst>
                    <a:path w="147" h="226">
                      <a:moveTo>
                        <a:pt x="87" y="35"/>
                      </a:moveTo>
                      <a:lnTo>
                        <a:pt x="105" y="12"/>
                      </a:lnTo>
                      <a:lnTo>
                        <a:pt x="127" y="0"/>
                      </a:lnTo>
                      <a:lnTo>
                        <a:pt x="139" y="4"/>
                      </a:lnTo>
                      <a:lnTo>
                        <a:pt x="147" y="25"/>
                      </a:lnTo>
                      <a:lnTo>
                        <a:pt x="141" y="48"/>
                      </a:lnTo>
                      <a:lnTo>
                        <a:pt x="127" y="60"/>
                      </a:lnTo>
                      <a:lnTo>
                        <a:pt x="90" y="77"/>
                      </a:lnTo>
                      <a:lnTo>
                        <a:pt x="54" y="95"/>
                      </a:lnTo>
                      <a:lnTo>
                        <a:pt x="36" y="107"/>
                      </a:lnTo>
                      <a:lnTo>
                        <a:pt x="31" y="119"/>
                      </a:lnTo>
                      <a:lnTo>
                        <a:pt x="34" y="135"/>
                      </a:lnTo>
                      <a:lnTo>
                        <a:pt x="49" y="156"/>
                      </a:lnTo>
                      <a:lnTo>
                        <a:pt x="70" y="169"/>
                      </a:lnTo>
                      <a:lnTo>
                        <a:pt x="94" y="175"/>
                      </a:lnTo>
                      <a:lnTo>
                        <a:pt x="108" y="170"/>
                      </a:lnTo>
                      <a:lnTo>
                        <a:pt x="114" y="147"/>
                      </a:lnTo>
                      <a:lnTo>
                        <a:pt x="124" y="128"/>
                      </a:lnTo>
                      <a:lnTo>
                        <a:pt x="136" y="134"/>
                      </a:lnTo>
                      <a:lnTo>
                        <a:pt x="138" y="148"/>
                      </a:lnTo>
                      <a:lnTo>
                        <a:pt x="126" y="165"/>
                      </a:lnTo>
                      <a:lnTo>
                        <a:pt x="120" y="179"/>
                      </a:lnTo>
                      <a:lnTo>
                        <a:pt x="124" y="196"/>
                      </a:lnTo>
                      <a:lnTo>
                        <a:pt x="136" y="208"/>
                      </a:lnTo>
                      <a:lnTo>
                        <a:pt x="132" y="226"/>
                      </a:lnTo>
                      <a:lnTo>
                        <a:pt x="114" y="226"/>
                      </a:lnTo>
                      <a:lnTo>
                        <a:pt x="90" y="205"/>
                      </a:lnTo>
                      <a:lnTo>
                        <a:pt x="67" y="188"/>
                      </a:lnTo>
                      <a:lnTo>
                        <a:pt x="37" y="173"/>
                      </a:lnTo>
                      <a:lnTo>
                        <a:pt x="13" y="156"/>
                      </a:lnTo>
                      <a:lnTo>
                        <a:pt x="3" y="134"/>
                      </a:lnTo>
                      <a:lnTo>
                        <a:pt x="0" y="115"/>
                      </a:lnTo>
                      <a:lnTo>
                        <a:pt x="9" y="92"/>
                      </a:lnTo>
                      <a:lnTo>
                        <a:pt x="27" y="77"/>
                      </a:lnTo>
                      <a:lnTo>
                        <a:pt x="57" y="56"/>
                      </a:lnTo>
                      <a:lnTo>
                        <a:pt x="8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  <p:sp>
            <p:nvSpPr>
              <p:cNvPr id="107" name="Freeform 12"/>
              <p:cNvSpPr>
                <a:spLocks/>
              </p:cNvSpPr>
              <p:nvPr/>
            </p:nvSpPr>
            <p:spPr bwMode="auto">
              <a:xfrm>
                <a:off x="4604200" y="2239520"/>
                <a:ext cx="369570" cy="346710"/>
              </a:xfrm>
              <a:custGeom>
                <a:avLst/>
                <a:gdLst/>
                <a:ahLst/>
                <a:cxnLst>
                  <a:cxn ang="0">
                    <a:pos x="75" y="92"/>
                  </a:cxn>
                  <a:cxn ang="0">
                    <a:pos x="75" y="70"/>
                  </a:cxn>
                  <a:cxn ang="0">
                    <a:pos x="80" y="48"/>
                  </a:cxn>
                  <a:cxn ang="0">
                    <a:pos x="87" y="23"/>
                  </a:cxn>
                  <a:cxn ang="0">
                    <a:pos x="99" y="12"/>
                  </a:cxn>
                  <a:cxn ang="0">
                    <a:pos x="116" y="4"/>
                  </a:cxn>
                  <a:cxn ang="0">
                    <a:pos x="134" y="0"/>
                  </a:cxn>
                  <a:cxn ang="0">
                    <a:pos x="156" y="2"/>
                  </a:cxn>
                  <a:cxn ang="0">
                    <a:pos x="169" y="13"/>
                  </a:cxn>
                  <a:cxn ang="0">
                    <a:pos x="177" y="25"/>
                  </a:cxn>
                  <a:cxn ang="0">
                    <a:pos x="187" y="42"/>
                  </a:cxn>
                  <a:cxn ang="0">
                    <a:pos x="192" y="60"/>
                  </a:cxn>
                  <a:cxn ang="0">
                    <a:pos x="194" y="78"/>
                  </a:cxn>
                  <a:cxn ang="0">
                    <a:pos x="194" y="102"/>
                  </a:cxn>
                  <a:cxn ang="0">
                    <a:pos x="192" y="126"/>
                  </a:cxn>
                  <a:cxn ang="0">
                    <a:pos x="188" y="145"/>
                  </a:cxn>
                  <a:cxn ang="0">
                    <a:pos x="176" y="162"/>
                  </a:cxn>
                  <a:cxn ang="0">
                    <a:pos x="161" y="176"/>
                  </a:cxn>
                  <a:cxn ang="0">
                    <a:pos x="141" y="182"/>
                  </a:cxn>
                  <a:cxn ang="0">
                    <a:pos x="121" y="178"/>
                  </a:cxn>
                  <a:cxn ang="0">
                    <a:pos x="108" y="170"/>
                  </a:cxn>
                  <a:cxn ang="0">
                    <a:pos x="96" y="160"/>
                  </a:cxn>
                  <a:cxn ang="0">
                    <a:pos x="85" y="142"/>
                  </a:cxn>
                  <a:cxn ang="0">
                    <a:pos x="79" y="124"/>
                  </a:cxn>
                  <a:cxn ang="0">
                    <a:pos x="54" y="126"/>
                  </a:cxn>
                  <a:cxn ang="0">
                    <a:pos x="29" y="134"/>
                  </a:cxn>
                  <a:cxn ang="0">
                    <a:pos x="18" y="140"/>
                  </a:cxn>
                  <a:cxn ang="0">
                    <a:pos x="6" y="140"/>
                  </a:cxn>
                  <a:cxn ang="0">
                    <a:pos x="0" y="126"/>
                  </a:cxn>
                  <a:cxn ang="0">
                    <a:pos x="8" y="116"/>
                  </a:cxn>
                  <a:cxn ang="0">
                    <a:pos x="25" y="112"/>
                  </a:cxn>
                  <a:cxn ang="0">
                    <a:pos x="51" y="107"/>
                  </a:cxn>
                  <a:cxn ang="0">
                    <a:pos x="66" y="101"/>
                  </a:cxn>
                  <a:cxn ang="0">
                    <a:pos x="75" y="92"/>
                  </a:cxn>
                </a:cxnLst>
                <a:rect l="0" t="0" r="r" b="b"/>
                <a:pathLst>
                  <a:path w="194" h="182">
                    <a:moveTo>
                      <a:pt x="75" y="92"/>
                    </a:moveTo>
                    <a:lnTo>
                      <a:pt x="75" y="70"/>
                    </a:lnTo>
                    <a:lnTo>
                      <a:pt x="80" y="48"/>
                    </a:lnTo>
                    <a:lnTo>
                      <a:pt x="87" y="23"/>
                    </a:lnTo>
                    <a:lnTo>
                      <a:pt x="99" y="12"/>
                    </a:lnTo>
                    <a:lnTo>
                      <a:pt x="116" y="4"/>
                    </a:lnTo>
                    <a:lnTo>
                      <a:pt x="134" y="0"/>
                    </a:lnTo>
                    <a:lnTo>
                      <a:pt x="156" y="2"/>
                    </a:lnTo>
                    <a:lnTo>
                      <a:pt x="169" y="13"/>
                    </a:lnTo>
                    <a:lnTo>
                      <a:pt x="177" y="25"/>
                    </a:lnTo>
                    <a:lnTo>
                      <a:pt x="187" y="42"/>
                    </a:lnTo>
                    <a:lnTo>
                      <a:pt x="192" y="60"/>
                    </a:lnTo>
                    <a:lnTo>
                      <a:pt x="194" y="78"/>
                    </a:lnTo>
                    <a:lnTo>
                      <a:pt x="194" y="102"/>
                    </a:lnTo>
                    <a:lnTo>
                      <a:pt x="192" y="126"/>
                    </a:lnTo>
                    <a:lnTo>
                      <a:pt x="188" y="145"/>
                    </a:lnTo>
                    <a:lnTo>
                      <a:pt x="176" y="162"/>
                    </a:lnTo>
                    <a:lnTo>
                      <a:pt x="161" y="176"/>
                    </a:lnTo>
                    <a:lnTo>
                      <a:pt x="141" y="182"/>
                    </a:lnTo>
                    <a:lnTo>
                      <a:pt x="121" y="178"/>
                    </a:lnTo>
                    <a:lnTo>
                      <a:pt x="108" y="170"/>
                    </a:lnTo>
                    <a:lnTo>
                      <a:pt x="96" y="160"/>
                    </a:lnTo>
                    <a:lnTo>
                      <a:pt x="85" y="142"/>
                    </a:lnTo>
                    <a:lnTo>
                      <a:pt x="79" y="124"/>
                    </a:lnTo>
                    <a:lnTo>
                      <a:pt x="54" y="126"/>
                    </a:lnTo>
                    <a:lnTo>
                      <a:pt x="29" y="134"/>
                    </a:lnTo>
                    <a:lnTo>
                      <a:pt x="18" y="140"/>
                    </a:lnTo>
                    <a:lnTo>
                      <a:pt x="6" y="140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25" y="112"/>
                    </a:lnTo>
                    <a:lnTo>
                      <a:pt x="51" y="107"/>
                    </a:lnTo>
                    <a:lnTo>
                      <a:pt x="66" y="101"/>
                    </a:lnTo>
                    <a:lnTo>
                      <a:pt x="75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8" name="Freeform 18"/>
              <p:cNvSpPr>
                <a:spLocks/>
              </p:cNvSpPr>
              <p:nvPr/>
            </p:nvSpPr>
            <p:spPr bwMode="auto">
              <a:xfrm>
                <a:off x="5152840" y="2363346"/>
                <a:ext cx="358140" cy="331470"/>
              </a:xfrm>
              <a:custGeom>
                <a:avLst/>
                <a:gdLst/>
                <a:ahLst/>
                <a:cxnLst>
                  <a:cxn ang="0">
                    <a:pos x="68" y="75"/>
                  </a:cxn>
                  <a:cxn ang="0">
                    <a:pos x="70" y="56"/>
                  </a:cxn>
                  <a:cxn ang="0">
                    <a:pos x="78" y="32"/>
                  </a:cxn>
                  <a:cxn ang="0">
                    <a:pos x="90" y="14"/>
                  </a:cxn>
                  <a:cxn ang="0">
                    <a:pos x="113" y="4"/>
                  </a:cxn>
                  <a:cxn ang="0">
                    <a:pos x="134" y="0"/>
                  </a:cxn>
                  <a:cxn ang="0">
                    <a:pos x="154" y="7"/>
                  </a:cxn>
                  <a:cxn ang="0">
                    <a:pos x="166" y="16"/>
                  </a:cxn>
                  <a:cxn ang="0">
                    <a:pos x="176" y="34"/>
                  </a:cxn>
                  <a:cxn ang="0">
                    <a:pos x="184" y="58"/>
                  </a:cxn>
                  <a:cxn ang="0">
                    <a:pos x="188" y="83"/>
                  </a:cxn>
                  <a:cxn ang="0">
                    <a:pos x="186" y="111"/>
                  </a:cxn>
                  <a:cxn ang="0">
                    <a:pos x="180" y="134"/>
                  </a:cxn>
                  <a:cxn ang="0">
                    <a:pos x="171" y="158"/>
                  </a:cxn>
                  <a:cxn ang="0">
                    <a:pos x="158" y="170"/>
                  </a:cxn>
                  <a:cxn ang="0">
                    <a:pos x="132" y="174"/>
                  </a:cxn>
                  <a:cxn ang="0">
                    <a:pos x="107" y="170"/>
                  </a:cxn>
                  <a:cxn ang="0">
                    <a:pos x="96" y="160"/>
                  </a:cxn>
                  <a:cxn ang="0">
                    <a:pos x="85" y="146"/>
                  </a:cxn>
                  <a:cxn ang="0">
                    <a:pos x="77" y="134"/>
                  </a:cxn>
                  <a:cxn ang="0">
                    <a:pos x="74" y="112"/>
                  </a:cxn>
                  <a:cxn ang="0">
                    <a:pos x="71" y="99"/>
                  </a:cxn>
                  <a:cxn ang="0">
                    <a:pos x="47" y="112"/>
                  </a:cxn>
                  <a:cxn ang="0">
                    <a:pos x="22" y="128"/>
                  </a:cxn>
                  <a:cxn ang="0">
                    <a:pos x="10" y="130"/>
                  </a:cxn>
                  <a:cxn ang="0">
                    <a:pos x="3" y="121"/>
                  </a:cxn>
                  <a:cxn ang="0">
                    <a:pos x="0" y="114"/>
                  </a:cxn>
                  <a:cxn ang="0">
                    <a:pos x="2" y="102"/>
                  </a:cxn>
                  <a:cxn ang="0">
                    <a:pos x="12" y="102"/>
                  </a:cxn>
                  <a:cxn ang="0">
                    <a:pos x="26" y="98"/>
                  </a:cxn>
                  <a:cxn ang="0">
                    <a:pos x="44" y="93"/>
                  </a:cxn>
                  <a:cxn ang="0">
                    <a:pos x="56" y="86"/>
                  </a:cxn>
                  <a:cxn ang="0">
                    <a:pos x="68" y="75"/>
                  </a:cxn>
                </a:cxnLst>
                <a:rect l="0" t="0" r="r" b="b"/>
                <a:pathLst>
                  <a:path w="188" h="174">
                    <a:moveTo>
                      <a:pt x="68" y="75"/>
                    </a:moveTo>
                    <a:lnTo>
                      <a:pt x="70" y="56"/>
                    </a:lnTo>
                    <a:lnTo>
                      <a:pt x="78" y="32"/>
                    </a:lnTo>
                    <a:lnTo>
                      <a:pt x="90" y="14"/>
                    </a:lnTo>
                    <a:lnTo>
                      <a:pt x="113" y="4"/>
                    </a:lnTo>
                    <a:lnTo>
                      <a:pt x="134" y="0"/>
                    </a:lnTo>
                    <a:lnTo>
                      <a:pt x="154" y="7"/>
                    </a:lnTo>
                    <a:lnTo>
                      <a:pt x="166" y="16"/>
                    </a:lnTo>
                    <a:lnTo>
                      <a:pt x="176" y="34"/>
                    </a:lnTo>
                    <a:lnTo>
                      <a:pt x="184" y="58"/>
                    </a:lnTo>
                    <a:lnTo>
                      <a:pt x="188" y="83"/>
                    </a:lnTo>
                    <a:lnTo>
                      <a:pt x="186" y="111"/>
                    </a:lnTo>
                    <a:lnTo>
                      <a:pt x="180" y="134"/>
                    </a:lnTo>
                    <a:lnTo>
                      <a:pt x="171" y="158"/>
                    </a:lnTo>
                    <a:lnTo>
                      <a:pt x="158" y="170"/>
                    </a:lnTo>
                    <a:lnTo>
                      <a:pt x="132" y="174"/>
                    </a:lnTo>
                    <a:lnTo>
                      <a:pt x="107" y="170"/>
                    </a:lnTo>
                    <a:lnTo>
                      <a:pt x="96" y="160"/>
                    </a:lnTo>
                    <a:lnTo>
                      <a:pt x="85" y="146"/>
                    </a:lnTo>
                    <a:lnTo>
                      <a:pt x="77" y="134"/>
                    </a:lnTo>
                    <a:lnTo>
                      <a:pt x="74" y="112"/>
                    </a:lnTo>
                    <a:lnTo>
                      <a:pt x="71" y="99"/>
                    </a:lnTo>
                    <a:lnTo>
                      <a:pt x="47" y="112"/>
                    </a:lnTo>
                    <a:lnTo>
                      <a:pt x="22" y="128"/>
                    </a:lnTo>
                    <a:lnTo>
                      <a:pt x="10" y="130"/>
                    </a:lnTo>
                    <a:lnTo>
                      <a:pt x="3" y="121"/>
                    </a:lnTo>
                    <a:lnTo>
                      <a:pt x="0" y="114"/>
                    </a:lnTo>
                    <a:lnTo>
                      <a:pt x="2" y="102"/>
                    </a:lnTo>
                    <a:lnTo>
                      <a:pt x="12" y="102"/>
                    </a:lnTo>
                    <a:lnTo>
                      <a:pt x="26" y="98"/>
                    </a:lnTo>
                    <a:lnTo>
                      <a:pt x="44" y="93"/>
                    </a:lnTo>
                    <a:lnTo>
                      <a:pt x="56" y="86"/>
                    </a:lnTo>
                    <a:lnTo>
                      <a:pt x="68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9" name="Freeform 19"/>
              <p:cNvSpPr>
                <a:spLocks/>
              </p:cNvSpPr>
              <p:nvPr/>
            </p:nvSpPr>
            <p:spPr bwMode="auto">
              <a:xfrm>
                <a:off x="5259520" y="2704340"/>
                <a:ext cx="245744" cy="483870"/>
              </a:xfrm>
              <a:custGeom>
                <a:avLst/>
                <a:gdLst/>
                <a:ahLst/>
                <a:cxnLst>
                  <a:cxn ang="0">
                    <a:pos x="8" y="47"/>
                  </a:cxn>
                  <a:cxn ang="0">
                    <a:pos x="18" y="26"/>
                  </a:cxn>
                  <a:cxn ang="0">
                    <a:pos x="32" y="9"/>
                  </a:cxn>
                  <a:cxn ang="0">
                    <a:pos x="51" y="0"/>
                  </a:cxn>
                  <a:cxn ang="0">
                    <a:pos x="71" y="1"/>
                  </a:cxn>
                  <a:cxn ang="0">
                    <a:pos x="96" y="6"/>
                  </a:cxn>
                  <a:cxn ang="0">
                    <a:pos x="110" y="18"/>
                  </a:cxn>
                  <a:cxn ang="0">
                    <a:pos x="119" y="34"/>
                  </a:cxn>
                  <a:cxn ang="0">
                    <a:pos x="119" y="48"/>
                  </a:cxn>
                  <a:cxn ang="0">
                    <a:pos x="115" y="64"/>
                  </a:cxn>
                  <a:cxn ang="0">
                    <a:pos x="109" y="86"/>
                  </a:cxn>
                  <a:cxn ang="0">
                    <a:pos x="107" y="102"/>
                  </a:cxn>
                  <a:cxn ang="0">
                    <a:pos x="107" y="121"/>
                  </a:cxn>
                  <a:cxn ang="0">
                    <a:pos x="111" y="136"/>
                  </a:cxn>
                  <a:cxn ang="0">
                    <a:pos x="117" y="155"/>
                  </a:cxn>
                  <a:cxn ang="0">
                    <a:pos x="125" y="174"/>
                  </a:cxn>
                  <a:cxn ang="0">
                    <a:pos x="129" y="188"/>
                  </a:cxn>
                  <a:cxn ang="0">
                    <a:pos x="128" y="204"/>
                  </a:cxn>
                  <a:cxn ang="0">
                    <a:pos x="122" y="218"/>
                  </a:cxn>
                  <a:cxn ang="0">
                    <a:pos x="116" y="231"/>
                  </a:cxn>
                  <a:cxn ang="0">
                    <a:pos x="104" y="244"/>
                  </a:cxn>
                  <a:cxn ang="0">
                    <a:pos x="90" y="251"/>
                  </a:cxn>
                  <a:cxn ang="0">
                    <a:pos x="75" y="254"/>
                  </a:cxn>
                  <a:cxn ang="0">
                    <a:pos x="57" y="254"/>
                  </a:cxn>
                  <a:cxn ang="0">
                    <a:pos x="39" y="246"/>
                  </a:cxn>
                  <a:cxn ang="0">
                    <a:pos x="24" y="228"/>
                  </a:cxn>
                  <a:cxn ang="0">
                    <a:pos x="14" y="203"/>
                  </a:cxn>
                  <a:cxn ang="0">
                    <a:pos x="6" y="180"/>
                  </a:cxn>
                  <a:cxn ang="0">
                    <a:pos x="3" y="151"/>
                  </a:cxn>
                  <a:cxn ang="0">
                    <a:pos x="1" y="126"/>
                  </a:cxn>
                  <a:cxn ang="0">
                    <a:pos x="0" y="100"/>
                  </a:cxn>
                  <a:cxn ang="0">
                    <a:pos x="3" y="77"/>
                  </a:cxn>
                  <a:cxn ang="0">
                    <a:pos x="6" y="60"/>
                  </a:cxn>
                  <a:cxn ang="0">
                    <a:pos x="8" y="47"/>
                  </a:cxn>
                </a:cxnLst>
                <a:rect l="0" t="0" r="r" b="b"/>
                <a:pathLst>
                  <a:path w="129" h="254">
                    <a:moveTo>
                      <a:pt x="8" y="47"/>
                    </a:moveTo>
                    <a:lnTo>
                      <a:pt x="18" y="26"/>
                    </a:lnTo>
                    <a:lnTo>
                      <a:pt x="32" y="9"/>
                    </a:lnTo>
                    <a:lnTo>
                      <a:pt x="51" y="0"/>
                    </a:lnTo>
                    <a:lnTo>
                      <a:pt x="71" y="1"/>
                    </a:lnTo>
                    <a:lnTo>
                      <a:pt x="96" y="6"/>
                    </a:lnTo>
                    <a:lnTo>
                      <a:pt x="110" y="18"/>
                    </a:lnTo>
                    <a:lnTo>
                      <a:pt x="119" y="34"/>
                    </a:lnTo>
                    <a:lnTo>
                      <a:pt x="119" y="48"/>
                    </a:lnTo>
                    <a:lnTo>
                      <a:pt x="115" y="64"/>
                    </a:lnTo>
                    <a:lnTo>
                      <a:pt x="109" y="86"/>
                    </a:lnTo>
                    <a:lnTo>
                      <a:pt x="107" y="102"/>
                    </a:lnTo>
                    <a:lnTo>
                      <a:pt x="107" y="121"/>
                    </a:lnTo>
                    <a:lnTo>
                      <a:pt x="111" y="136"/>
                    </a:lnTo>
                    <a:lnTo>
                      <a:pt x="117" y="155"/>
                    </a:lnTo>
                    <a:lnTo>
                      <a:pt x="125" y="174"/>
                    </a:lnTo>
                    <a:lnTo>
                      <a:pt x="129" y="188"/>
                    </a:lnTo>
                    <a:lnTo>
                      <a:pt x="128" y="204"/>
                    </a:lnTo>
                    <a:lnTo>
                      <a:pt x="122" y="218"/>
                    </a:lnTo>
                    <a:lnTo>
                      <a:pt x="116" y="231"/>
                    </a:lnTo>
                    <a:lnTo>
                      <a:pt x="104" y="244"/>
                    </a:lnTo>
                    <a:lnTo>
                      <a:pt x="90" y="251"/>
                    </a:lnTo>
                    <a:lnTo>
                      <a:pt x="75" y="254"/>
                    </a:lnTo>
                    <a:lnTo>
                      <a:pt x="57" y="254"/>
                    </a:lnTo>
                    <a:lnTo>
                      <a:pt x="39" y="246"/>
                    </a:lnTo>
                    <a:lnTo>
                      <a:pt x="24" y="228"/>
                    </a:lnTo>
                    <a:lnTo>
                      <a:pt x="14" y="203"/>
                    </a:lnTo>
                    <a:lnTo>
                      <a:pt x="6" y="180"/>
                    </a:lnTo>
                    <a:lnTo>
                      <a:pt x="3" y="151"/>
                    </a:lnTo>
                    <a:lnTo>
                      <a:pt x="1" y="126"/>
                    </a:lnTo>
                    <a:lnTo>
                      <a:pt x="0" y="100"/>
                    </a:lnTo>
                    <a:lnTo>
                      <a:pt x="3" y="77"/>
                    </a:lnTo>
                    <a:lnTo>
                      <a:pt x="6" y="60"/>
                    </a:lnTo>
                    <a:lnTo>
                      <a:pt x="8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0" name="Freeform 21"/>
              <p:cNvSpPr>
                <a:spLocks/>
              </p:cNvSpPr>
              <p:nvPr/>
            </p:nvSpPr>
            <p:spPr bwMode="auto">
              <a:xfrm>
                <a:off x="5404300" y="2729106"/>
                <a:ext cx="255270" cy="432435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5" y="0"/>
                  </a:cxn>
                  <a:cxn ang="0">
                    <a:pos x="45" y="10"/>
                  </a:cxn>
                  <a:cxn ang="0">
                    <a:pos x="63" y="25"/>
                  </a:cxn>
                  <a:cxn ang="0">
                    <a:pos x="88" y="47"/>
                  </a:cxn>
                  <a:cxn ang="0">
                    <a:pos x="106" y="66"/>
                  </a:cxn>
                  <a:cxn ang="0">
                    <a:pos x="121" y="81"/>
                  </a:cxn>
                  <a:cxn ang="0">
                    <a:pos x="129" y="93"/>
                  </a:cxn>
                  <a:cxn ang="0">
                    <a:pos x="133" y="100"/>
                  </a:cxn>
                  <a:cxn ang="0">
                    <a:pos x="134" y="111"/>
                  </a:cxn>
                  <a:cxn ang="0">
                    <a:pos x="124" y="126"/>
                  </a:cxn>
                  <a:cxn ang="0">
                    <a:pos x="109" y="145"/>
                  </a:cxn>
                  <a:cxn ang="0">
                    <a:pos x="90" y="157"/>
                  </a:cxn>
                  <a:cxn ang="0">
                    <a:pos x="68" y="165"/>
                  </a:cxn>
                  <a:cxn ang="0">
                    <a:pos x="61" y="172"/>
                  </a:cxn>
                  <a:cxn ang="0">
                    <a:pos x="62" y="183"/>
                  </a:cxn>
                  <a:cxn ang="0">
                    <a:pos x="75" y="191"/>
                  </a:cxn>
                  <a:cxn ang="0">
                    <a:pos x="95" y="202"/>
                  </a:cxn>
                  <a:cxn ang="0">
                    <a:pos x="113" y="208"/>
                  </a:cxn>
                  <a:cxn ang="0">
                    <a:pos x="118" y="217"/>
                  </a:cxn>
                  <a:cxn ang="0">
                    <a:pos x="110" y="225"/>
                  </a:cxn>
                  <a:cxn ang="0">
                    <a:pos x="93" y="227"/>
                  </a:cxn>
                  <a:cxn ang="0">
                    <a:pos x="71" y="215"/>
                  </a:cxn>
                  <a:cxn ang="0">
                    <a:pos x="48" y="197"/>
                  </a:cxn>
                  <a:cxn ang="0">
                    <a:pos x="37" y="177"/>
                  </a:cxn>
                  <a:cxn ang="0">
                    <a:pos x="38" y="168"/>
                  </a:cxn>
                  <a:cxn ang="0">
                    <a:pos x="51" y="155"/>
                  </a:cxn>
                  <a:cxn ang="0">
                    <a:pos x="68" y="146"/>
                  </a:cxn>
                  <a:cxn ang="0">
                    <a:pos x="93" y="132"/>
                  </a:cxn>
                  <a:cxn ang="0">
                    <a:pos x="108" y="113"/>
                  </a:cxn>
                  <a:cxn ang="0">
                    <a:pos x="110" y="103"/>
                  </a:cxn>
                  <a:cxn ang="0">
                    <a:pos x="99" y="93"/>
                  </a:cxn>
                  <a:cxn ang="0">
                    <a:pos x="73" y="74"/>
                  </a:cxn>
                  <a:cxn ang="0">
                    <a:pos x="43" y="57"/>
                  </a:cxn>
                  <a:cxn ang="0">
                    <a:pos x="22" y="46"/>
                  </a:cxn>
                  <a:cxn ang="0">
                    <a:pos x="2" y="31"/>
                  </a:cxn>
                  <a:cxn ang="0">
                    <a:pos x="0" y="15"/>
                  </a:cxn>
                  <a:cxn ang="0">
                    <a:pos x="13" y="0"/>
                  </a:cxn>
                </a:cxnLst>
                <a:rect l="0" t="0" r="r" b="b"/>
                <a:pathLst>
                  <a:path w="134" h="227">
                    <a:moveTo>
                      <a:pt x="13" y="0"/>
                    </a:moveTo>
                    <a:lnTo>
                      <a:pt x="25" y="0"/>
                    </a:lnTo>
                    <a:lnTo>
                      <a:pt x="45" y="10"/>
                    </a:lnTo>
                    <a:lnTo>
                      <a:pt x="63" y="25"/>
                    </a:lnTo>
                    <a:lnTo>
                      <a:pt x="88" y="47"/>
                    </a:lnTo>
                    <a:lnTo>
                      <a:pt x="106" y="66"/>
                    </a:lnTo>
                    <a:lnTo>
                      <a:pt x="121" y="81"/>
                    </a:lnTo>
                    <a:lnTo>
                      <a:pt x="129" y="93"/>
                    </a:lnTo>
                    <a:lnTo>
                      <a:pt x="133" y="100"/>
                    </a:lnTo>
                    <a:lnTo>
                      <a:pt x="134" y="111"/>
                    </a:lnTo>
                    <a:lnTo>
                      <a:pt x="124" y="126"/>
                    </a:lnTo>
                    <a:lnTo>
                      <a:pt x="109" y="145"/>
                    </a:lnTo>
                    <a:lnTo>
                      <a:pt x="90" y="157"/>
                    </a:lnTo>
                    <a:lnTo>
                      <a:pt x="68" y="165"/>
                    </a:lnTo>
                    <a:lnTo>
                      <a:pt x="61" y="172"/>
                    </a:lnTo>
                    <a:lnTo>
                      <a:pt x="62" y="183"/>
                    </a:lnTo>
                    <a:lnTo>
                      <a:pt x="75" y="191"/>
                    </a:lnTo>
                    <a:lnTo>
                      <a:pt x="95" y="202"/>
                    </a:lnTo>
                    <a:lnTo>
                      <a:pt x="113" y="208"/>
                    </a:lnTo>
                    <a:lnTo>
                      <a:pt x="118" y="217"/>
                    </a:lnTo>
                    <a:lnTo>
                      <a:pt x="110" y="225"/>
                    </a:lnTo>
                    <a:lnTo>
                      <a:pt x="93" y="227"/>
                    </a:lnTo>
                    <a:lnTo>
                      <a:pt x="71" y="215"/>
                    </a:lnTo>
                    <a:lnTo>
                      <a:pt x="48" y="197"/>
                    </a:lnTo>
                    <a:lnTo>
                      <a:pt x="37" y="177"/>
                    </a:lnTo>
                    <a:lnTo>
                      <a:pt x="38" y="168"/>
                    </a:lnTo>
                    <a:lnTo>
                      <a:pt x="51" y="155"/>
                    </a:lnTo>
                    <a:lnTo>
                      <a:pt x="68" y="146"/>
                    </a:lnTo>
                    <a:lnTo>
                      <a:pt x="93" y="132"/>
                    </a:lnTo>
                    <a:lnTo>
                      <a:pt x="108" y="113"/>
                    </a:lnTo>
                    <a:lnTo>
                      <a:pt x="110" y="103"/>
                    </a:lnTo>
                    <a:lnTo>
                      <a:pt x="99" y="93"/>
                    </a:lnTo>
                    <a:lnTo>
                      <a:pt x="73" y="74"/>
                    </a:lnTo>
                    <a:lnTo>
                      <a:pt x="43" y="57"/>
                    </a:lnTo>
                    <a:lnTo>
                      <a:pt x="22" y="46"/>
                    </a:lnTo>
                    <a:lnTo>
                      <a:pt x="2" y="31"/>
                    </a:lnTo>
                    <a:lnTo>
                      <a:pt x="0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1" name="Freeform 22"/>
              <p:cNvSpPr>
                <a:spLocks/>
              </p:cNvSpPr>
              <p:nvPr/>
            </p:nvSpPr>
            <p:spPr bwMode="auto">
              <a:xfrm>
                <a:off x="5187130" y="3079626"/>
                <a:ext cx="232410" cy="592455"/>
              </a:xfrm>
              <a:custGeom>
                <a:avLst/>
                <a:gdLst/>
                <a:ahLst/>
                <a:cxnLst>
                  <a:cxn ang="0">
                    <a:pos x="79" y="40"/>
                  </a:cxn>
                  <a:cxn ang="0">
                    <a:pos x="79" y="19"/>
                  </a:cxn>
                  <a:cxn ang="0">
                    <a:pos x="92" y="2"/>
                  </a:cxn>
                  <a:cxn ang="0">
                    <a:pos x="106" y="0"/>
                  </a:cxn>
                  <a:cxn ang="0">
                    <a:pos x="122" y="11"/>
                  </a:cxn>
                  <a:cxn ang="0">
                    <a:pos x="122" y="36"/>
                  </a:cxn>
                  <a:cxn ang="0">
                    <a:pos x="120" y="71"/>
                  </a:cxn>
                  <a:cxn ang="0">
                    <a:pos x="115" y="105"/>
                  </a:cxn>
                  <a:cxn ang="0">
                    <a:pos x="102" y="140"/>
                  </a:cxn>
                  <a:cxn ang="0">
                    <a:pos x="96" y="156"/>
                  </a:cxn>
                  <a:cxn ang="0">
                    <a:pos x="95" y="182"/>
                  </a:cxn>
                  <a:cxn ang="0">
                    <a:pos x="92" y="218"/>
                  </a:cxn>
                  <a:cxn ang="0">
                    <a:pos x="91" y="244"/>
                  </a:cxn>
                  <a:cxn ang="0">
                    <a:pos x="95" y="260"/>
                  </a:cxn>
                  <a:cxn ang="0">
                    <a:pos x="96" y="267"/>
                  </a:cxn>
                  <a:cxn ang="0">
                    <a:pos x="94" y="280"/>
                  </a:cxn>
                  <a:cxn ang="0">
                    <a:pos x="86" y="285"/>
                  </a:cxn>
                  <a:cxn ang="0">
                    <a:pos x="73" y="291"/>
                  </a:cxn>
                  <a:cxn ang="0">
                    <a:pos x="58" y="294"/>
                  </a:cxn>
                  <a:cxn ang="0">
                    <a:pos x="41" y="305"/>
                  </a:cxn>
                  <a:cxn ang="0">
                    <a:pos x="32" y="311"/>
                  </a:cxn>
                  <a:cxn ang="0">
                    <a:pos x="20" y="309"/>
                  </a:cxn>
                  <a:cxn ang="0">
                    <a:pos x="4" y="303"/>
                  </a:cxn>
                  <a:cxn ang="0">
                    <a:pos x="0" y="294"/>
                  </a:cxn>
                  <a:cxn ang="0">
                    <a:pos x="2" y="289"/>
                  </a:cxn>
                  <a:cxn ang="0">
                    <a:pos x="14" y="285"/>
                  </a:cxn>
                  <a:cxn ang="0">
                    <a:pos x="33" y="277"/>
                  </a:cxn>
                  <a:cxn ang="0">
                    <a:pos x="56" y="267"/>
                  </a:cxn>
                  <a:cxn ang="0">
                    <a:pos x="68" y="256"/>
                  </a:cxn>
                  <a:cxn ang="0">
                    <a:pos x="74" y="240"/>
                  </a:cxn>
                  <a:cxn ang="0">
                    <a:pos x="73" y="217"/>
                  </a:cxn>
                  <a:cxn ang="0">
                    <a:pos x="72" y="186"/>
                  </a:cxn>
                  <a:cxn ang="0">
                    <a:pos x="70" y="155"/>
                  </a:cxn>
                  <a:cxn ang="0">
                    <a:pos x="72" y="133"/>
                  </a:cxn>
                  <a:cxn ang="0">
                    <a:pos x="76" y="104"/>
                  </a:cxn>
                  <a:cxn ang="0">
                    <a:pos x="79" y="80"/>
                  </a:cxn>
                  <a:cxn ang="0">
                    <a:pos x="81" y="54"/>
                  </a:cxn>
                  <a:cxn ang="0">
                    <a:pos x="79" y="40"/>
                  </a:cxn>
                </a:cxnLst>
                <a:rect l="0" t="0" r="r" b="b"/>
                <a:pathLst>
                  <a:path w="122" h="311">
                    <a:moveTo>
                      <a:pt x="79" y="40"/>
                    </a:moveTo>
                    <a:lnTo>
                      <a:pt x="79" y="19"/>
                    </a:lnTo>
                    <a:lnTo>
                      <a:pt x="92" y="2"/>
                    </a:lnTo>
                    <a:lnTo>
                      <a:pt x="106" y="0"/>
                    </a:lnTo>
                    <a:lnTo>
                      <a:pt x="122" y="11"/>
                    </a:lnTo>
                    <a:lnTo>
                      <a:pt x="122" y="36"/>
                    </a:lnTo>
                    <a:lnTo>
                      <a:pt x="120" y="71"/>
                    </a:lnTo>
                    <a:lnTo>
                      <a:pt x="115" y="105"/>
                    </a:lnTo>
                    <a:lnTo>
                      <a:pt x="102" y="140"/>
                    </a:lnTo>
                    <a:lnTo>
                      <a:pt x="96" y="156"/>
                    </a:lnTo>
                    <a:lnTo>
                      <a:pt x="95" y="182"/>
                    </a:lnTo>
                    <a:lnTo>
                      <a:pt x="92" y="218"/>
                    </a:lnTo>
                    <a:lnTo>
                      <a:pt x="91" y="244"/>
                    </a:lnTo>
                    <a:lnTo>
                      <a:pt x="95" y="260"/>
                    </a:lnTo>
                    <a:lnTo>
                      <a:pt x="96" y="267"/>
                    </a:lnTo>
                    <a:lnTo>
                      <a:pt x="94" y="280"/>
                    </a:lnTo>
                    <a:lnTo>
                      <a:pt x="86" y="285"/>
                    </a:lnTo>
                    <a:lnTo>
                      <a:pt x="73" y="291"/>
                    </a:lnTo>
                    <a:lnTo>
                      <a:pt x="58" y="294"/>
                    </a:lnTo>
                    <a:lnTo>
                      <a:pt x="41" y="305"/>
                    </a:lnTo>
                    <a:lnTo>
                      <a:pt x="32" y="311"/>
                    </a:lnTo>
                    <a:lnTo>
                      <a:pt x="20" y="309"/>
                    </a:lnTo>
                    <a:lnTo>
                      <a:pt x="4" y="303"/>
                    </a:lnTo>
                    <a:lnTo>
                      <a:pt x="0" y="294"/>
                    </a:lnTo>
                    <a:lnTo>
                      <a:pt x="2" y="289"/>
                    </a:lnTo>
                    <a:lnTo>
                      <a:pt x="14" y="285"/>
                    </a:lnTo>
                    <a:lnTo>
                      <a:pt x="33" y="277"/>
                    </a:lnTo>
                    <a:lnTo>
                      <a:pt x="56" y="267"/>
                    </a:lnTo>
                    <a:lnTo>
                      <a:pt x="68" y="256"/>
                    </a:lnTo>
                    <a:lnTo>
                      <a:pt x="74" y="240"/>
                    </a:lnTo>
                    <a:lnTo>
                      <a:pt x="73" y="217"/>
                    </a:lnTo>
                    <a:lnTo>
                      <a:pt x="72" y="186"/>
                    </a:lnTo>
                    <a:lnTo>
                      <a:pt x="70" y="155"/>
                    </a:lnTo>
                    <a:lnTo>
                      <a:pt x="72" y="133"/>
                    </a:lnTo>
                    <a:lnTo>
                      <a:pt x="76" y="104"/>
                    </a:lnTo>
                    <a:lnTo>
                      <a:pt x="79" y="80"/>
                    </a:lnTo>
                    <a:lnTo>
                      <a:pt x="81" y="54"/>
                    </a:lnTo>
                    <a:lnTo>
                      <a:pt x="79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2" name="Freeform 23"/>
              <p:cNvSpPr>
                <a:spLocks/>
              </p:cNvSpPr>
              <p:nvPr/>
            </p:nvSpPr>
            <p:spPr bwMode="auto">
              <a:xfrm>
                <a:off x="5299526" y="3079626"/>
                <a:ext cx="201930" cy="666750"/>
              </a:xfrm>
              <a:custGeom>
                <a:avLst/>
                <a:gdLst/>
                <a:ahLst/>
                <a:cxnLst>
                  <a:cxn ang="0">
                    <a:pos x="54" y="47"/>
                  </a:cxn>
                  <a:cxn ang="0">
                    <a:pos x="50" y="25"/>
                  </a:cxn>
                  <a:cxn ang="0">
                    <a:pos x="63" y="3"/>
                  </a:cxn>
                  <a:cxn ang="0">
                    <a:pos x="80" y="0"/>
                  </a:cxn>
                  <a:cxn ang="0">
                    <a:pos x="98" y="10"/>
                  </a:cxn>
                  <a:cxn ang="0">
                    <a:pos x="104" y="37"/>
                  </a:cxn>
                  <a:cxn ang="0">
                    <a:pos x="105" y="75"/>
                  </a:cxn>
                  <a:cxn ang="0">
                    <a:pos x="102" y="113"/>
                  </a:cxn>
                  <a:cxn ang="0">
                    <a:pos x="95" y="155"/>
                  </a:cxn>
                  <a:cxn ang="0">
                    <a:pos x="91" y="172"/>
                  </a:cxn>
                  <a:cxn ang="0">
                    <a:pos x="93" y="200"/>
                  </a:cxn>
                  <a:cxn ang="0">
                    <a:pos x="95" y="240"/>
                  </a:cxn>
                  <a:cxn ang="0">
                    <a:pos x="95" y="269"/>
                  </a:cxn>
                  <a:cxn ang="0">
                    <a:pos x="102" y="286"/>
                  </a:cxn>
                  <a:cxn ang="0">
                    <a:pos x="106" y="293"/>
                  </a:cxn>
                  <a:cxn ang="0">
                    <a:pos x="106" y="307"/>
                  </a:cxn>
                  <a:cxn ang="0">
                    <a:pos x="98" y="315"/>
                  </a:cxn>
                  <a:cxn ang="0">
                    <a:pos x="85" y="322"/>
                  </a:cxn>
                  <a:cxn ang="0">
                    <a:pos x="67" y="328"/>
                  </a:cxn>
                  <a:cxn ang="0">
                    <a:pos x="49" y="342"/>
                  </a:cxn>
                  <a:cxn ang="0">
                    <a:pos x="39" y="350"/>
                  </a:cxn>
                  <a:cxn ang="0">
                    <a:pos x="26" y="349"/>
                  </a:cxn>
                  <a:cxn ang="0">
                    <a:pos x="6" y="344"/>
                  </a:cxn>
                  <a:cxn ang="0">
                    <a:pos x="0" y="335"/>
                  </a:cxn>
                  <a:cxn ang="0">
                    <a:pos x="4" y="330"/>
                  </a:cxn>
                  <a:cxn ang="0">
                    <a:pos x="15" y="323"/>
                  </a:cxn>
                  <a:cxn ang="0">
                    <a:pos x="37" y="313"/>
                  </a:cxn>
                  <a:cxn ang="0">
                    <a:pos x="60" y="298"/>
                  </a:cxn>
                  <a:cxn ang="0">
                    <a:pos x="73" y="284"/>
                  </a:cxn>
                  <a:cxn ang="0">
                    <a:pos x="77" y="267"/>
                  </a:cxn>
                  <a:cxn ang="0">
                    <a:pos x="73" y="241"/>
                  </a:cxn>
                  <a:cxn ang="0">
                    <a:pos x="68" y="208"/>
                  </a:cxn>
                  <a:cxn ang="0">
                    <a:pos x="60" y="174"/>
                  </a:cxn>
                  <a:cxn ang="0">
                    <a:pos x="60" y="149"/>
                  </a:cxn>
                  <a:cxn ang="0">
                    <a:pos x="60" y="118"/>
                  </a:cxn>
                  <a:cxn ang="0">
                    <a:pos x="60" y="91"/>
                  </a:cxn>
                  <a:cxn ang="0">
                    <a:pos x="57" y="62"/>
                  </a:cxn>
                  <a:cxn ang="0">
                    <a:pos x="54" y="47"/>
                  </a:cxn>
                </a:cxnLst>
                <a:rect l="0" t="0" r="r" b="b"/>
                <a:pathLst>
                  <a:path w="106" h="350">
                    <a:moveTo>
                      <a:pt x="54" y="47"/>
                    </a:moveTo>
                    <a:lnTo>
                      <a:pt x="50" y="25"/>
                    </a:lnTo>
                    <a:lnTo>
                      <a:pt x="63" y="3"/>
                    </a:lnTo>
                    <a:lnTo>
                      <a:pt x="80" y="0"/>
                    </a:lnTo>
                    <a:lnTo>
                      <a:pt x="98" y="10"/>
                    </a:lnTo>
                    <a:lnTo>
                      <a:pt x="104" y="37"/>
                    </a:lnTo>
                    <a:lnTo>
                      <a:pt x="105" y="75"/>
                    </a:lnTo>
                    <a:lnTo>
                      <a:pt x="102" y="113"/>
                    </a:lnTo>
                    <a:lnTo>
                      <a:pt x="95" y="155"/>
                    </a:lnTo>
                    <a:lnTo>
                      <a:pt x="91" y="172"/>
                    </a:lnTo>
                    <a:lnTo>
                      <a:pt x="93" y="200"/>
                    </a:lnTo>
                    <a:lnTo>
                      <a:pt x="95" y="240"/>
                    </a:lnTo>
                    <a:lnTo>
                      <a:pt x="95" y="269"/>
                    </a:lnTo>
                    <a:lnTo>
                      <a:pt x="102" y="286"/>
                    </a:lnTo>
                    <a:lnTo>
                      <a:pt x="106" y="293"/>
                    </a:lnTo>
                    <a:lnTo>
                      <a:pt x="106" y="307"/>
                    </a:lnTo>
                    <a:lnTo>
                      <a:pt x="98" y="315"/>
                    </a:lnTo>
                    <a:lnTo>
                      <a:pt x="85" y="322"/>
                    </a:lnTo>
                    <a:lnTo>
                      <a:pt x="67" y="328"/>
                    </a:lnTo>
                    <a:lnTo>
                      <a:pt x="49" y="342"/>
                    </a:lnTo>
                    <a:lnTo>
                      <a:pt x="39" y="350"/>
                    </a:lnTo>
                    <a:lnTo>
                      <a:pt x="26" y="349"/>
                    </a:lnTo>
                    <a:lnTo>
                      <a:pt x="6" y="344"/>
                    </a:lnTo>
                    <a:lnTo>
                      <a:pt x="0" y="335"/>
                    </a:lnTo>
                    <a:lnTo>
                      <a:pt x="4" y="330"/>
                    </a:lnTo>
                    <a:lnTo>
                      <a:pt x="15" y="323"/>
                    </a:lnTo>
                    <a:lnTo>
                      <a:pt x="37" y="313"/>
                    </a:lnTo>
                    <a:lnTo>
                      <a:pt x="60" y="298"/>
                    </a:lnTo>
                    <a:lnTo>
                      <a:pt x="73" y="284"/>
                    </a:lnTo>
                    <a:lnTo>
                      <a:pt x="77" y="267"/>
                    </a:lnTo>
                    <a:lnTo>
                      <a:pt x="73" y="241"/>
                    </a:lnTo>
                    <a:lnTo>
                      <a:pt x="68" y="208"/>
                    </a:lnTo>
                    <a:lnTo>
                      <a:pt x="60" y="174"/>
                    </a:lnTo>
                    <a:lnTo>
                      <a:pt x="60" y="149"/>
                    </a:lnTo>
                    <a:lnTo>
                      <a:pt x="60" y="118"/>
                    </a:lnTo>
                    <a:lnTo>
                      <a:pt x="60" y="91"/>
                    </a:lnTo>
                    <a:lnTo>
                      <a:pt x="57" y="62"/>
                    </a:lnTo>
                    <a:lnTo>
                      <a:pt x="54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3" name="Freeform 10"/>
              <p:cNvSpPr>
                <a:spLocks noChangeAspect="1"/>
              </p:cNvSpPr>
              <p:nvPr/>
            </p:nvSpPr>
            <p:spPr bwMode="auto">
              <a:xfrm rot="18180000" flipV="1">
                <a:off x="4334466" y="2656776"/>
                <a:ext cx="524256" cy="270255"/>
              </a:xfrm>
              <a:custGeom>
                <a:avLst/>
                <a:gdLst/>
                <a:ahLst/>
                <a:cxnLst>
                  <a:cxn ang="0">
                    <a:pos x="227" y="18"/>
                  </a:cxn>
                  <a:cxn ang="0">
                    <a:pos x="198" y="46"/>
                  </a:cxn>
                  <a:cxn ang="0">
                    <a:pos x="158" y="62"/>
                  </a:cxn>
                  <a:cxn ang="0">
                    <a:pos x="116" y="68"/>
                  </a:cxn>
                  <a:cxn ang="0">
                    <a:pos x="78" y="68"/>
                  </a:cxn>
                  <a:cxn ang="0">
                    <a:pos x="58" y="59"/>
                  </a:cxn>
                  <a:cxn ang="0">
                    <a:pos x="51" y="38"/>
                  </a:cxn>
                  <a:cxn ang="0">
                    <a:pos x="40" y="30"/>
                  </a:cxn>
                  <a:cxn ang="0">
                    <a:pos x="28" y="39"/>
                  </a:cxn>
                  <a:cxn ang="0">
                    <a:pos x="32" y="54"/>
                  </a:cxn>
                  <a:cxn ang="0">
                    <a:pos x="46" y="71"/>
                  </a:cxn>
                  <a:cxn ang="0">
                    <a:pos x="37" y="82"/>
                  </a:cxn>
                  <a:cxn ang="0">
                    <a:pos x="15" y="79"/>
                  </a:cxn>
                  <a:cxn ang="0">
                    <a:pos x="1" y="83"/>
                  </a:cxn>
                  <a:cxn ang="0">
                    <a:pos x="0" y="97"/>
                  </a:cxn>
                  <a:cxn ang="0">
                    <a:pos x="18" y="101"/>
                  </a:cxn>
                  <a:cxn ang="0">
                    <a:pos x="36" y="95"/>
                  </a:cxn>
                  <a:cxn ang="0">
                    <a:pos x="50" y="95"/>
                  </a:cxn>
                  <a:cxn ang="0">
                    <a:pos x="35" y="105"/>
                  </a:cxn>
                  <a:cxn ang="0">
                    <a:pos x="13" y="113"/>
                  </a:cxn>
                  <a:cxn ang="0">
                    <a:pos x="11" y="125"/>
                  </a:cxn>
                  <a:cxn ang="0">
                    <a:pos x="26" y="133"/>
                  </a:cxn>
                  <a:cxn ang="0">
                    <a:pos x="45" y="120"/>
                  </a:cxn>
                  <a:cxn ang="0">
                    <a:pos x="62" y="100"/>
                  </a:cxn>
                  <a:cxn ang="0">
                    <a:pos x="83" y="87"/>
                  </a:cxn>
                  <a:cxn ang="0">
                    <a:pos x="119" y="89"/>
                  </a:cxn>
                  <a:cxn ang="0">
                    <a:pos x="156" y="88"/>
                  </a:cxn>
                  <a:cxn ang="0">
                    <a:pos x="192" y="77"/>
                  </a:cxn>
                  <a:cxn ang="0">
                    <a:pos x="224" y="59"/>
                  </a:cxn>
                  <a:cxn ang="0">
                    <a:pos x="246" y="45"/>
                  </a:cxn>
                  <a:cxn ang="0">
                    <a:pos x="258" y="18"/>
                  </a:cxn>
                  <a:cxn ang="0">
                    <a:pos x="249" y="0"/>
                  </a:cxn>
                </a:cxnLst>
                <a:rect l="0" t="0" r="r" b="b"/>
                <a:pathLst>
                  <a:path w="258" h="133">
                    <a:moveTo>
                      <a:pt x="239" y="0"/>
                    </a:moveTo>
                    <a:lnTo>
                      <a:pt x="227" y="18"/>
                    </a:lnTo>
                    <a:lnTo>
                      <a:pt x="215" y="33"/>
                    </a:lnTo>
                    <a:lnTo>
                      <a:pt x="198" y="46"/>
                    </a:lnTo>
                    <a:lnTo>
                      <a:pt x="180" y="54"/>
                    </a:lnTo>
                    <a:lnTo>
                      <a:pt x="158" y="62"/>
                    </a:lnTo>
                    <a:lnTo>
                      <a:pt x="139" y="66"/>
                    </a:lnTo>
                    <a:lnTo>
                      <a:pt x="116" y="68"/>
                    </a:lnTo>
                    <a:lnTo>
                      <a:pt x="95" y="71"/>
                    </a:lnTo>
                    <a:lnTo>
                      <a:pt x="78" y="68"/>
                    </a:lnTo>
                    <a:lnTo>
                      <a:pt x="66" y="66"/>
                    </a:lnTo>
                    <a:lnTo>
                      <a:pt x="58" y="59"/>
                    </a:lnTo>
                    <a:lnTo>
                      <a:pt x="54" y="46"/>
                    </a:lnTo>
                    <a:lnTo>
                      <a:pt x="51" y="38"/>
                    </a:lnTo>
                    <a:lnTo>
                      <a:pt x="46" y="33"/>
                    </a:lnTo>
                    <a:lnTo>
                      <a:pt x="40" y="30"/>
                    </a:lnTo>
                    <a:lnTo>
                      <a:pt x="32" y="33"/>
                    </a:lnTo>
                    <a:lnTo>
                      <a:pt x="28" y="39"/>
                    </a:lnTo>
                    <a:lnTo>
                      <a:pt x="28" y="47"/>
                    </a:lnTo>
                    <a:lnTo>
                      <a:pt x="32" y="54"/>
                    </a:lnTo>
                    <a:lnTo>
                      <a:pt x="40" y="64"/>
                    </a:lnTo>
                    <a:lnTo>
                      <a:pt x="46" y="71"/>
                    </a:lnTo>
                    <a:lnTo>
                      <a:pt x="46" y="80"/>
                    </a:lnTo>
                    <a:lnTo>
                      <a:pt x="37" y="82"/>
                    </a:lnTo>
                    <a:lnTo>
                      <a:pt x="26" y="81"/>
                    </a:lnTo>
                    <a:lnTo>
                      <a:pt x="15" y="79"/>
                    </a:lnTo>
                    <a:lnTo>
                      <a:pt x="7" y="79"/>
                    </a:lnTo>
                    <a:lnTo>
                      <a:pt x="1" y="83"/>
                    </a:lnTo>
                    <a:lnTo>
                      <a:pt x="0" y="90"/>
                    </a:lnTo>
                    <a:lnTo>
                      <a:pt x="0" y="97"/>
                    </a:lnTo>
                    <a:lnTo>
                      <a:pt x="7" y="100"/>
                    </a:lnTo>
                    <a:lnTo>
                      <a:pt x="18" y="101"/>
                    </a:lnTo>
                    <a:lnTo>
                      <a:pt x="28" y="98"/>
                    </a:lnTo>
                    <a:lnTo>
                      <a:pt x="36" y="95"/>
                    </a:lnTo>
                    <a:lnTo>
                      <a:pt x="42" y="92"/>
                    </a:lnTo>
                    <a:lnTo>
                      <a:pt x="50" y="95"/>
                    </a:lnTo>
                    <a:lnTo>
                      <a:pt x="44" y="100"/>
                    </a:lnTo>
                    <a:lnTo>
                      <a:pt x="35" y="105"/>
                    </a:lnTo>
                    <a:lnTo>
                      <a:pt x="21" y="111"/>
                    </a:lnTo>
                    <a:lnTo>
                      <a:pt x="13" y="113"/>
                    </a:lnTo>
                    <a:lnTo>
                      <a:pt x="8" y="119"/>
                    </a:lnTo>
                    <a:lnTo>
                      <a:pt x="11" y="125"/>
                    </a:lnTo>
                    <a:lnTo>
                      <a:pt x="17" y="131"/>
                    </a:lnTo>
                    <a:lnTo>
                      <a:pt x="26" y="133"/>
                    </a:lnTo>
                    <a:lnTo>
                      <a:pt x="38" y="130"/>
                    </a:lnTo>
                    <a:lnTo>
                      <a:pt x="45" y="120"/>
                    </a:lnTo>
                    <a:lnTo>
                      <a:pt x="54" y="110"/>
                    </a:lnTo>
                    <a:lnTo>
                      <a:pt x="62" y="100"/>
                    </a:lnTo>
                    <a:lnTo>
                      <a:pt x="70" y="90"/>
                    </a:lnTo>
                    <a:lnTo>
                      <a:pt x="83" y="87"/>
                    </a:lnTo>
                    <a:lnTo>
                      <a:pt x="99" y="88"/>
                    </a:lnTo>
                    <a:lnTo>
                      <a:pt x="119" y="89"/>
                    </a:lnTo>
                    <a:lnTo>
                      <a:pt x="135" y="89"/>
                    </a:lnTo>
                    <a:lnTo>
                      <a:pt x="156" y="88"/>
                    </a:lnTo>
                    <a:lnTo>
                      <a:pt x="177" y="83"/>
                    </a:lnTo>
                    <a:lnTo>
                      <a:pt x="192" y="77"/>
                    </a:lnTo>
                    <a:lnTo>
                      <a:pt x="211" y="68"/>
                    </a:lnTo>
                    <a:lnTo>
                      <a:pt x="224" y="59"/>
                    </a:lnTo>
                    <a:lnTo>
                      <a:pt x="236" y="51"/>
                    </a:lnTo>
                    <a:lnTo>
                      <a:pt x="246" y="45"/>
                    </a:lnTo>
                    <a:lnTo>
                      <a:pt x="255" y="33"/>
                    </a:lnTo>
                    <a:lnTo>
                      <a:pt x="258" y="18"/>
                    </a:lnTo>
                    <a:lnTo>
                      <a:pt x="254" y="6"/>
                    </a:lnTo>
                    <a:lnTo>
                      <a:pt x="249" y="0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4" name="Freeform 114"/>
              <p:cNvSpPr>
                <a:spLocks/>
              </p:cNvSpPr>
              <p:nvPr/>
            </p:nvSpPr>
            <p:spPr bwMode="auto">
              <a:xfrm>
                <a:off x="4161299" y="3070899"/>
                <a:ext cx="477838" cy="346075"/>
              </a:xfrm>
              <a:custGeom>
                <a:avLst/>
                <a:gdLst/>
                <a:ahLst/>
                <a:cxnLst>
                  <a:cxn ang="0">
                    <a:pos x="106" y="124"/>
                  </a:cxn>
                  <a:cxn ang="0">
                    <a:pos x="96" y="95"/>
                  </a:cxn>
                  <a:cxn ang="0">
                    <a:pos x="91" y="68"/>
                  </a:cxn>
                  <a:cxn ang="0">
                    <a:pos x="94" y="43"/>
                  </a:cxn>
                  <a:cxn ang="0">
                    <a:pos x="103" y="23"/>
                  </a:cxn>
                  <a:cxn ang="0">
                    <a:pos x="115" y="11"/>
                  </a:cxn>
                  <a:cxn ang="0">
                    <a:pos x="132" y="2"/>
                  </a:cxn>
                  <a:cxn ang="0">
                    <a:pos x="154" y="0"/>
                  </a:cxn>
                  <a:cxn ang="0">
                    <a:pos x="181" y="0"/>
                  </a:cxn>
                  <a:cxn ang="0">
                    <a:pos x="211" y="9"/>
                  </a:cxn>
                  <a:cxn ang="0">
                    <a:pos x="232" y="19"/>
                  </a:cxn>
                  <a:cxn ang="0">
                    <a:pos x="253" y="36"/>
                  </a:cxn>
                  <a:cxn ang="0">
                    <a:pos x="271" y="55"/>
                  </a:cxn>
                  <a:cxn ang="0">
                    <a:pos x="285" y="79"/>
                  </a:cxn>
                  <a:cxn ang="0">
                    <a:pos x="295" y="112"/>
                  </a:cxn>
                  <a:cxn ang="0">
                    <a:pos x="301" y="139"/>
                  </a:cxn>
                  <a:cxn ang="0">
                    <a:pos x="301" y="163"/>
                  </a:cxn>
                  <a:cxn ang="0">
                    <a:pos x="295" y="184"/>
                  </a:cxn>
                  <a:cxn ang="0">
                    <a:pos x="284" y="196"/>
                  </a:cxn>
                  <a:cxn ang="0">
                    <a:pos x="265" y="209"/>
                  </a:cxn>
                  <a:cxn ang="0">
                    <a:pos x="233" y="218"/>
                  </a:cxn>
                  <a:cxn ang="0">
                    <a:pos x="213" y="218"/>
                  </a:cxn>
                  <a:cxn ang="0">
                    <a:pos x="184" y="208"/>
                  </a:cxn>
                  <a:cxn ang="0">
                    <a:pos x="157" y="189"/>
                  </a:cxn>
                  <a:cxn ang="0">
                    <a:pos x="135" y="169"/>
                  </a:cxn>
                  <a:cxn ang="0">
                    <a:pos x="123" y="153"/>
                  </a:cxn>
                  <a:cxn ang="0">
                    <a:pos x="70" y="173"/>
                  </a:cxn>
                  <a:cxn ang="0">
                    <a:pos x="36" y="192"/>
                  </a:cxn>
                  <a:cxn ang="0">
                    <a:pos x="10" y="196"/>
                  </a:cxn>
                  <a:cxn ang="0">
                    <a:pos x="0" y="177"/>
                  </a:cxn>
                  <a:cxn ang="0">
                    <a:pos x="7" y="157"/>
                  </a:cxn>
                  <a:cxn ang="0">
                    <a:pos x="31" y="149"/>
                  </a:cxn>
                  <a:cxn ang="0">
                    <a:pos x="71" y="137"/>
                  </a:cxn>
                  <a:cxn ang="0">
                    <a:pos x="106" y="124"/>
                  </a:cxn>
                </a:cxnLst>
                <a:rect l="0" t="0" r="r" b="b"/>
                <a:pathLst>
                  <a:path w="301" h="218">
                    <a:moveTo>
                      <a:pt x="106" y="124"/>
                    </a:moveTo>
                    <a:lnTo>
                      <a:pt x="96" y="95"/>
                    </a:lnTo>
                    <a:lnTo>
                      <a:pt x="91" y="68"/>
                    </a:lnTo>
                    <a:lnTo>
                      <a:pt x="94" y="43"/>
                    </a:lnTo>
                    <a:lnTo>
                      <a:pt x="103" y="23"/>
                    </a:lnTo>
                    <a:lnTo>
                      <a:pt x="115" y="11"/>
                    </a:lnTo>
                    <a:lnTo>
                      <a:pt x="132" y="2"/>
                    </a:lnTo>
                    <a:lnTo>
                      <a:pt x="154" y="0"/>
                    </a:lnTo>
                    <a:lnTo>
                      <a:pt x="181" y="0"/>
                    </a:lnTo>
                    <a:lnTo>
                      <a:pt x="211" y="9"/>
                    </a:lnTo>
                    <a:lnTo>
                      <a:pt x="232" y="19"/>
                    </a:lnTo>
                    <a:lnTo>
                      <a:pt x="253" y="36"/>
                    </a:lnTo>
                    <a:lnTo>
                      <a:pt x="271" y="55"/>
                    </a:lnTo>
                    <a:lnTo>
                      <a:pt x="285" y="79"/>
                    </a:lnTo>
                    <a:lnTo>
                      <a:pt x="295" y="112"/>
                    </a:lnTo>
                    <a:lnTo>
                      <a:pt x="301" y="139"/>
                    </a:lnTo>
                    <a:lnTo>
                      <a:pt x="301" y="163"/>
                    </a:lnTo>
                    <a:lnTo>
                      <a:pt x="295" y="184"/>
                    </a:lnTo>
                    <a:lnTo>
                      <a:pt x="284" y="196"/>
                    </a:lnTo>
                    <a:lnTo>
                      <a:pt x="265" y="209"/>
                    </a:lnTo>
                    <a:lnTo>
                      <a:pt x="233" y="218"/>
                    </a:lnTo>
                    <a:lnTo>
                      <a:pt x="213" y="218"/>
                    </a:lnTo>
                    <a:lnTo>
                      <a:pt x="184" y="208"/>
                    </a:lnTo>
                    <a:lnTo>
                      <a:pt x="157" y="189"/>
                    </a:lnTo>
                    <a:lnTo>
                      <a:pt x="135" y="169"/>
                    </a:lnTo>
                    <a:lnTo>
                      <a:pt x="123" y="153"/>
                    </a:lnTo>
                    <a:lnTo>
                      <a:pt x="70" y="173"/>
                    </a:lnTo>
                    <a:lnTo>
                      <a:pt x="36" y="192"/>
                    </a:lnTo>
                    <a:lnTo>
                      <a:pt x="10" y="196"/>
                    </a:lnTo>
                    <a:lnTo>
                      <a:pt x="0" y="177"/>
                    </a:lnTo>
                    <a:lnTo>
                      <a:pt x="7" y="157"/>
                    </a:lnTo>
                    <a:lnTo>
                      <a:pt x="31" y="149"/>
                    </a:lnTo>
                    <a:lnTo>
                      <a:pt x="71" y="137"/>
                    </a:lnTo>
                    <a:lnTo>
                      <a:pt x="106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5" name="Freeform 115"/>
              <p:cNvSpPr>
                <a:spLocks/>
              </p:cNvSpPr>
              <p:nvPr/>
            </p:nvSpPr>
            <p:spPr bwMode="auto">
              <a:xfrm>
                <a:off x="4497849" y="3447137"/>
                <a:ext cx="355600" cy="550863"/>
              </a:xfrm>
              <a:custGeom>
                <a:avLst/>
                <a:gdLst/>
                <a:ahLst/>
                <a:cxnLst>
                  <a:cxn ang="0">
                    <a:pos x="19" y="22"/>
                  </a:cxn>
                  <a:cxn ang="0">
                    <a:pos x="38" y="6"/>
                  </a:cxn>
                  <a:cxn ang="0">
                    <a:pos x="59" y="3"/>
                  </a:cxn>
                  <a:cxn ang="0">
                    <a:pos x="90" y="0"/>
                  </a:cxn>
                  <a:cxn ang="0">
                    <a:pos x="118" y="7"/>
                  </a:cxn>
                  <a:cxn ang="0">
                    <a:pos x="140" y="17"/>
                  </a:cxn>
                  <a:cxn ang="0">
                    <a:pos x="166" y="38"/>
                  </a:cxn>
                  <a:cxn ang="0">
                    <a:pos x="185" y="64"/>
                  </a:cxn>
                  <a:cxn ang="0">
                    <a:pos x="202" y="90"/>
                  </a:cxn>
                  <a:cxn ang="0">
                    <a:pos x="212" y="119"/>
                  </a:cxn>
                  <a:cxn ang="0">
                    <a:pos x="219" y="146"/>
                  </a:cxn>
                  <a:cxn ang="0">
                    <a:pos x="222" y="179"/>
                  </a:cxn>
                  <a:cxn ang="0">
                    <a:pos x="224" y="216"/>
                  </a:cxn>
                  <a:cxn ang="0">
                    <a:pos x="219" y="250"/>
                  </a:cxn>
                  <a:cxn ang="0">
                    <a:pos x="208" y="280"/>
                  </a:cxn>
                  <a:cxn ang="0">
                    <a:pos x="195" y="305"/>
                  </a:cxn>
                  <a:cxn ang="0">
                    <a:pos x="179" y="321"/>
                  </a:cxn>
                  <a:cxn ang="0">
                    <a:pos x="164" y="336"/>
                  </a:cxn>
                  <a:cxn ang="0">
                    <a:pos x="140" y="344"/>
                  </a:cxn>
                  <a:cxn ang="0">
                    <a:pos x="124" y="347"/>
                  </a:cxn>
                  <a:cxn ang="0">
                    <a:pos x="97" y="347"/>
                  </a:cxn>
                  <a:cxn ang="0">
                    <a:pos x="77" y="342"/>
                  </a:cxn>
                  <a:cxn ang="0">
                    <a:pos x="62" y="330"/>
                  </a:cxn>
                  <a:cxn ang="0">
                    <a:pos x="51" y="318"/>
                  </a:cxn>
                  <a:cxn ang="0">
                    <a:pos x="45" y="298"/>
                  </a:cxn>
                  <a:cxn ang="0">
                    <a:pos x="38" y="273"/>
                  </a:cxn>
                  <a:cxn ang="0">
                    <a:pos x="41" y="241"/>
                  </a:cxn>
                  <a:cxn ang="0">
                    <a:pos x="49" y="210"/>
                  </a:cxn>
                  <a:cxn ang="0">
                    <a:pos x="56" y="193"/>
                  </a:cxn>
                  <a:cxn ang="0">
                    <a:pos x="68" y="171"/>
                  </a:cxn>
                  <a:cxn ang="0">
                    <a:pos x="68" y="154"/>
                  </a:cxn>
                  <a:cxn ang="0">
                    <a:pos x="61" y="136"/>
                  </a:cxn>
                  <a:cxn ang="0">
                    <a:pos x="41" y="119"/>
                  </a:cxn>
                  <a:cxn ang="0">
                    <a:pos x="15" y="100"/>
                  </a:cxn>
                  <a:cxn ang="0">
                    <a:pos x="2" y="81"/>
                  </a:cxn>
                  <a:cxn ang="0">
                    <a:pos x="0" y="62"/>
                  </a:cxn>
                  <a:cxn ang="0">
                    <a:pos x="5" y="38"/>
                  </a:cxn>
                  <a:cxn ang="0">
                    <a:pos x="19" y="22"/>
                  </a:cxn>
                </a:cxnLst>
                <a:rect l="0" t="0" r="r" b="b"/>
                <a:pathLst>
                  <a:path w="224" h="347">
                    <a:moveTo>
                      <a:pt x="19" y="22"/>
                    </a:moveTo>
                    <a:lnTo>
                      <a:pt x="38" y="6"/>
                    </a:lnTo>
                    <a:lnTo>
                      <a:pt x="59" y="3"/>
                    </a:lnTo>
                    <a:lnTo>
                      <a:pt x="90" y="0"/>
                    </a:lnTo>
                    <a:lnTo>
                      <a:pt x="118" y="7"/>
                    </a:lnTo>
                    <a:lnTo>
                      <a:pt x="140" y="17"/>
                    </a:lnTo>
                    <a:lnTo>
                      <a:pt x="166" y="38"/>
                    </a:lnTo>
                    <a:lnTo>
                      <a:pt x="185" y="64"/>
                    </a:lnTo>
                    <a:lnTo>
                      <a:pt x="202" y="90"/>
                    </a:lnTo>
                    <a:lnTo>
                      <a:pt x="212" y="119"/>
                    </a:lnTo>
                    <a:lnTo>
                      <a:pt x="219" y="146"/>
                    </a:lnTo>
                    <a:lnTo>
                      <a:pt x="222" y="179"/>
                    </a:lnTo>
                    <a:lnTo>
                      <a:pt x="224" y="216"/>
                    </a:lnTo>
                    <a:lnTo>
                      <a:pt x="219" y="250"/>
                    </a:lnTo>
                    <a:lnTo>
                      <a:pt x="208" y="280"/>
                    </a:lnTo>
                    <a:lnTo>
                      <a:pt x="195" y="305"/>
                    </a:lnTo>
                    <a:lnTo>
                      <a:pt x="179" y="321"/>
                    </a:lnTo>
                    <a:lnTo>
                      <a:pt x="164" y="336"/>
                    </a:lnTo>
                    <a:lnTo>
                      <a:pt x="140" y="344"/>
                    </a:lnTo>
                    <a:lnTo>
                      <a:pt x="124" y="347"/>
                    </a:lnTo>
                    <a:lnTo>
                      <a:pt x="97" y="347"/>
                    </a:lnTo>
                    <a:lnTo>
                      <a:pt x="77" y="342"/>
                    </a:lnTo>
                    <a:lnTo>
                      <a:pt x="62" y="330"/>
                    </a:lnTo>
                    <a:lnTo>
                      <a:pt x="51" y="318"/>
                    </a:lnTo>
                    <a:lnTo>
                      <a:pt x="45" y="298"/>
                    </a:lnTo>
                    <a:lnTo>
                      <a:pt x="38" y="273"/>
                    </a:lnTo>
                    <a:lnTo>
                      <a:pt x="41" y="241"/>
                    </a:lnTo>
                    <a:lnTo>
                      <a:pt x="49" y="210"/>
                    </a:lnTo>
                    <a:lnTo>
                      <a:pt x="56" y="193"/>
                    </a:lnTo>
                    <a:lnTo>
                      <a:pt x="68" y="171"/>
                    </a:lnTo>
                    <a:lnTo>
                      <a:pt x="68" y="154"/>
                    </a:lnTo>
                    <a:lnTo>
                      <a:pt x="61" y="136"/>
                    </a:lnTo>
                    <a:lnTo>
                      <a:pt x="41" y="119"/>
                    </a:lnTo>
                    <a:lnTo>
                      <a:pt x="15" y="100"/>
                    </a:lnTo>
                    <a:lnTo>
                      <a:pt x="2" y="81"/>
                    </a:lnTo>
                    <a:lnTo>
                      <a:pt x="0" y="62"/>
                    </a:lnTo>
                    <a:lnTo>
                      <a:pt x="5" y="38"/>
                    </a:ln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6" name="Freeform 116"/>
              <p:cNvSpPr>
                <a:spLocks noChangeAspect="1"/>
              </p:cNvSpPr>
              <p:nvPr/>
            </p:nvSpPr>
            <p:spPr bwMode="auto">
              <a:xfrm rot="900000">
                <a:off x="3868408" y="3398727"/>
                <a:ext cx="700088" cy="409575"/>
              </a:xfrm>
              <a:custGeom>
                <a:avLst/>
                <a:gdLst/>
                <a:ahLst/>
                <a:cxnLst>
                  <a:cxn ang="0">
                    <a:pos x="373" y="29"/>
                  </a:cxn>
                  <a:cxn ang="0">
                    <a:pos x="416" y="0"/>
                  </a:cxn>
                  <a:cxn ang="0">
                    <a:pos x="428" y="8"/>
                  </a:cxn>
                  <a:cxn ang="0">
                    <a:pos x="439" y="20"/>
                  </a:cxn>
                  <a:cxn ang="0">
                    <a:pos x="441" y="47"/>
                  </a:cxn>
                  <a:cxn ang="0">
                    <a:pos x="425" y="59"/>
                  </a:cxn>
                  <a:cxn ang="0">
                    <a:pos x="406" y="73"/>
                  </a:cxn>
                  <a:cxn ang="0">
                    <a:pos x="333" y="104"/>
                  </a:cxn>
                  <a:cxn ang="0">
                    <a:pos x="294" y="127"/>
                  </a:cxn>
                  <a:cxn ang="0">
                    <a:pos x="242" y="163"/>
                  </a:cxn>
                  <a:cxn ang="0">
                    <a:pos x="193" y="192"/>
                  </a:cxn>
                  <a:cxn ang="0">
                    <a:pos x="174" y="211"/>
                  </a:cxn>
                  <a:cxn ang="0">
                    <a:pos x="167" y="234"/>
                  </a:cxn>
                  <a:cxn ang="0">
                    <a:pos x="149" y="253"/>
                  </a:cxn>
                  <a:cxn ang="0">
                    <a:pos x="107" y="258"/>
                  </a:cxn>
                  <a:cxn ang="0">
                    <a:pos x="97" y="235"/>
                  </a:cxn>
                  <a:cxn ang="0">
                    <a:pos x="91" y="222"/>
                  </a:cxn>
                  <a:cxn ang="0">
                    <a:pos x="69" y="216"/>
                  </a:cxn>
                  <a:cxn ang="0">
                    <a:pos x="43" y="214"/>
                  </a:cxn>
                  <a:cxn ang="0">
                    <a:pos x="19" y="225"/>
                  </a:cxn>
                  <a:cxn ang="0">
                    <a:pos x="4" y="221"/>
                  </a:cxn>
                  <a:cxn ang="0">
                    <a:pos x="0" y="202"/>
                  </a:cxn>
                  <a:cxn ang="0">
                    <a:pos x="14" y="189"/>
                  </a:cxn>
                  <a:cxn ang="0">
                    <a:pos x="61" y="189"/>
                  </a:cxn>
                  <a:cxn ang="0">
                    <a:pos x="100" y="196"/>
                  </a:cxn>
                  <a:cxn ang="0">
                    <a:pos x="135" y="183"/>
                  </a:cxn>
                  <a:cxn ang="0">
                    <a:pos x="167" y="177"/>
                  </a:cxn>
                  <a:cxn ang="0">
                    <a:pos x="202" y="156"/>
                  </a:cxn>
                  <a:cxn ang="0">
                    <a:pos x="246" y="120"/>
                  </a:cxn>
                  <a:cxn ang="0">
                    <a:pos x="278" y="102"/>
                  </a:cxn>
                  <a:cxn ang="0">
                    <a:pos x="309" y="79"/>
                  </a:cxn>
                  <a:cxn ang="0">
                    <a:pos x="336" y="59"/>
                  </a:cxn>
                  <a:cxn ang="0">
                    <a:pos x="373" y="29"/>
                  </a:cxn>
                </a:cxnLst>
                <a:rect l="0" t="0" r="r" b="b"/>
                <a:pathLst>
                  <a:path w="441" h="258">
                    <a:moveTo>
                      <a:pt x="373" y="29"/>
                    </a:moveTo>
                    <a:lnTo>
                      <a:pt x="416" y="0"/>
                    </a:lnTo>
                    <a:lnTo>
                      <a:pt x="428" y="8"/>
                    </a:lnTo>
                    <a:lnTo>
                      <a:pt x="439" y="20"/>
                    </a:lnTo>
                    <a:lnTo>
                      <a:pt x="441" y="47"/>
                    </a:lnTo>
                    <a:lnTo>
                      <a:pt x="425" y="59"/>
                    </a:lnTo>
                    <a:lnTo>
                      <a:pt x="406" y="73"/>
                    </a:lnTo>
                    <a:lnTo>
                      <a:pt x="333" y="104"/>
                    </a:lnTo>
                    <a:lnTo>
                      <a:pt x="294" y="127"/>
                    </a:lnTo>
                    <a:lnTo>
                      <a:pt x="242" y="163"/>
                    </a:lnTo>
                    <a:lnTo>
                      <a:pt x="193" y="192"/>
                    </a:lnTo>
                    <a:lnTo>
                      <a:pt x="174" y="211"/>
                    </a:lnTo>
                    <a:lnTo>
                      <a:pt x="167" y="234"/>
                    </a:lnTo>
                    <a:lnTo>
                      <a:pt x="149" y="253"/>
                    </a:lnTo>
                    <a:lnTo>
                      <a:pt x="107" y="258"/>
                    </a:lnTo>
                    <a:lnTo>
                      <a:pt x="97" y="235"/>
                    </a:lnTo>
                    <a:lnTo>
                      <a:pt x="91" y="222"/>
                    </a:lnTo>
                    <a:lnTo>
                      <a:pt x="69" y="216"/>
                    </a:lnTo>
                    <a:lnTo>
                      <a:pt x="43" y="214"/>
                    </a:lnTo>
                    <a:lnTo>
                      <a:pt x="19" y="225"/>
                    </a:lnTo>
                    <a:lnTo>
                      <a:pt x="4" y="221"/>
                    </a:lnTo>
                    <a:lnTo>
                      <a:pt x="0" y="202"/>
                    </a:lnTo>
                    <a:lnTo>
                      <a:pt x="14" y="189"/>
                    </a:lnTo>
                    <a:lnTo>
                      <a:pt x="61" y="189"/>
                    </a:lnTo>
                    <a:lnTo>
                      <a:pt x="100" y="196"/>
                    </a:lnTo>
                    <a:lnTo>
                      <a:pt x="135" y="183"/>
                    </a:lnTo>
                    <a:lnTo>
                      <a:pt x="167" y="177"/>
                    </a:lnTo>
                    <a:lnTo>
                      <a:pt x="202" y="156"/>
                    </a:lnTo>
                    <a:lnTo>
                      <a:pt x="246" y="120"/>
                    </a:lnTo>
                    <a:lnTo>
                      <a:pt x="278" y="102"/>
                    </a:lnTo>
                    <a:lnTo>
                      <a:pt x="309" y="79"/>
                    </a:lnTo>
                    <a:lnTo>
                      <a:pt x="336" y="59"/>
                    </a:lnTo>
                    <a:lnTo>
                      <a:pt x="373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7" name="Freeform 117"/>
              <p:cNvSpPr>
                <a:spLocks/>
              </p:cNvSpPr>
              <p:nvPr/>
            </p:nvSpPr>
            <p:spPr bwMode="auto">
              <a:xfrm>
                <a:off x="4691524" y="3464600"/>
                <a:ext cx="352425" cy="5476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9" y="16"/>
                  </a:cxn>
                  <a:cxn ang="0">
                    <a:pos x="66" y="30"/>
                  </a:cxn>
                  <a:cxn ang="0">
                    <a:pos x="107" y="52"/>
                  </a:cxn>
                  <a:cxn ang="0">
                    <a:pos x="144" y="78"/>
                  </a:cxn>
                  <a:cxn ang="0">
                    <a:pos x="177" y="101"/>
                  </a:cxn>
                  <a:cxn ang="0">
                    <a:pos x="207" y="126"/>
                  </a:cxn>
                  <a:cxn ang="0">
                    <a:pos x="222" y="146"/>
                  </a:cxn>
                  <a:cxn ang="0">
                    <a:pos x="222" y="162"/>
                  </a:cxn>
                  <a:cxn ang="0">
                    <a:pos x="213" y="182"/>
                  </a:cxn>
                  <a:cxn ang="0">
                    <a:pos x="200" y="197"/>
                  </a:cxn>
                  <a:cxn ang="0">
                    <a:pos x="174" y="214"/>
                  </a:cxn>
                  <a:cxn ang="0">
                    <a:pos x="144" y="230"/>
                  </a:cxn>
                  <a:cxn ang="0">
                    <a:pos x="121" y="242"/>
                  </a:cxn>
                  <a:cxn ang="0">
                    <a:pos x="107" y="252"/>
                  </a:cxn>
                  <a:cxn ang="0">
                    <a:pos x="105" y="264"/>
                  </a:cxn>
                  <a:cxn ang="0">
                    <a:pos x="108" y="278"/>
                  </a:cxn>
                  <a:cxn ang="0">
                    <a:pos x="125" y="293"/>
                  </a:cxn>
                  <a:cxn ang="0">
                    <a:pos x="144" y="310"/>
                  </a:cxn>
                  <a:cxn ang="0">
                    <a:pos x="164" y="322"/>
                  </a:cxn>
                  <a:cxn ang="0">
                    <a:pos x="171" y="337"/>
                  </a:cxn>
                  <a:cxn ang="0">
                    <a:pos x="159" y="345"/>
                  </a:cxn>
                  <a:cxn ang="0">
                    <a:pos x="143" y="344"/>
                  </a:cxn>
                  <a:cxn ang="0">
                    <a:pos x="111" y="319"/>
                  </a:cxn>
                  <a:cxn ang="0">
                    <a:pos x="81" y="288"/>
                  </a:cxn>
                  <a:cxn ang="0">
                    <a:pos x="69" y="272"/>
                  </a:cxn>
                  <a:cxn ang="0">
                    <a:pos x="65" y="252"/>
                  </a:cxn>
                  <a:cxn ang="0">
                    <a:pos x="78" y="232"/>
                  </a:cxn>
                  <a:cxn ang="0">
                    <a:pos x="108" y="224"/>
                  </a:cxn>
                  <a:cxn ang="0">
                    <a:pos x="138" y="206"/>
                  </a:cxn>
                  <a:cxn ang="0">
                    <a:pos x="159" y="190"/>
                  </a:cxn>
                  <a:cxn ang="0">
                    <a:pos x="179" y="168"/>
                  </a:cxn>
                  <a:cxn ang="0">
                    <a:pos x="183" y="159"/>
                  </a:cxn>
                  <a:cxn ang="0">
                    <a:pos x="180" y="150"/>
                  </a:cxn>
                  <a:cxn ang="0">
                    <a:pos x="163" y="129"/>
                  </a:cxn>
                  <a:cxn ang="0">
                    <a:pos x="111" y="108"/>
                  </a:cxn>
                  <a:cxn ang="0">
                    <a:pos x="69" y="88"/>
                  </a:cxn>
                  <a:cxn ang="0">
                    <a:pos x="36" y="62"/>
                  </a:cxn>
                  <a:cxn ang="0">
                    <a:pos x="6" y="40"/>
                  </a:cxn>
                  <a:cxn ang="0">
                    <a:pos x="0" y="19"/>
                  </a:cxn>
                  <a:cxn ang="0">
                    <a:pos x="3" y="0"/>
                  </a:cxn>
                </a:cxnLst>
                <a:rect l="0" t="0" r="r" b="b"/>
                <a:pathLst>
                  <a:path w="222" h="345">
                    <a:moveTo>
                      <a:pt x="3" y="0"/>
                    </a:moveTo>
                    <a:lnTo>
                      <a:pt x="39" y="16"/>
                    </a:lnTo>
                    <a:lnTo>
                      <a:pt x="66" y="30"/>
                    </a:lnTo>
                    <a:lnTo>
                      <a:pt x="107" y="52"/>
                    </a:lnTo>
                    <a:lnTo>
                      <a:pt x="144" y="78"/>
                    </a:lnTo>
                    <a:lnTo>
                      <a:pt x="177" y="101"/>
                    </a:lnTo>
                    <a:lnTo>
                      <a:pt x="207" y="126"/>
                    </a:lnTo>
                    <a:lnTo>
                      <a:pt x="222" y="146"/>
                    </a:lnTo>
                    <a:lnTo>
                      <a:pt x="222" y="162"/>
                    </a:lnTo>
                    <a:lnTo>
                      <a:pt x="213" y="182"/>
                    </a:lnTo>
                    <a:lnTo>
                      <a:pt x="200" y="197"/>
                    </a:lnTo>
                    <a:lnTo>
                      <a:pt x="174" y="214"/>
                    </a:lnTo>
                    <a:lnTo>
                      <a:pt x="144" y="230"/>
                    </a:lnTo>
                    <a:lnTo>
                      <a:pt x="121" y="242"/>
                    </a:lnTo>
                    <a:lnTo>
                      <a:pt x="107" y="252"/>
                    </a:lnTo>
                    <a:lnTo>
                      <a:pt x="105" y="264"/>
                    </a:lnTo>
                    <a:lnTo>
                      <a:pt x="108" y="278"/>
                    </a:lnTo>
                    <a:lnTo>
                      <a:pt x="125" y="293"/>
                    </a:lnTo>
                    <a:lnTo>
                      <a:pt x="144" y="310"/>
                    </a:lnTo>
                    <a:lnTo>
                      <a:pt x="164" y="322"/>
                    </a:lnTo>
                    <a:lnTo>
                      <a:pt x="171" y="337"/>
                    </a:lnTo>
                    <a:lnTo>
                      <a:pt x="159" y="345"/>
                    </a:lnTo>
                    <a:lnTo>
                      <a:pt x="143" y="344"/>
                    </a:lnTo>
                    <a:lnTo>
                      <a:pt x="111" y="319"/>
                    </a:lnTo>
                    <a:lnTo>
                      <a:pt x="81" y="288"/>
                    </a:lnTo>
                    <a:lnTo>
                      <a:pt x="69" y="272"/>
                    </a:lnTo>
                    <a:lnTo>
                      <a:pt x="65" y="252"/>
                    </a:lnTo>
                    <a:lnTo>
                      <a:pt x="78" y="232"/>
                    </a:lnTo>
                    <a:lnTo>
                      <a:pt x="108" y="224"/>
                    </a:lnTo>
                    <a:lnTo>
                      <a:pt x="138" y="206"/>
                    </a:lnTo>
                    <a:lnTo>
                      <a:pt x="159" y="190"/>
                    </a:lnTo>
                    <a:lnTo>
                      <a:pt x="179" y="168"/>
                    </a:lnTo>
                    <a:lnTo>
                      <a:pt x="183" y="159"/>
                    </a:lnTo>
                    <a:lnTo>
                      <a:pt x="180" y="150"/>
                    </a:lnTo>
                    <a:lnTo>
                      <a:pt x="163" y="129"/>
                    </a:lnTo>
                    <a:lnTo>
                      <a:pt x="111" y="108"/>
                    </a:lnTo>
                    <a:lnTo>
                      <a:pt x="69" y="88"/>
                    </a:lnTo>
                    <a:lnTo>
                      <a:pt x="36" y="62"/>
                    </a:lnTo>
                    <a:lnTo>
                      <a:pt x="6" y="40"/>
                    </a:lnTo>
                    <a:lnTo>
                      <a:pt x="0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8" name="Freeform 118"/>
              <p:cNvSpPr>
                <a:spLocks/>
              </p:cNvSpPr>
              <p:nvPr/>
            </p:nvSpPr>
            <p:spPr bwMode="auto">
              <a:xfrm>
                <a:off x="4335924" y="3856712"/>
                <a:ext cx="339725" cy="755650"/>
              </a:xfrm>
              <a:custGeom>
                <a:avLst/>
                <a:gdLst/>
                <a:ahLst/>
                <a:cxnLst>
                  <a:cxn ang="0">
                    <a:pos x="129" y="69"/>
                  </a:cxn>
                  <a:cxn ang="0">
                    <a:pos x="149" y="25"/>
                  </a:cxn>
                  <a:cxn ang="0">
                    <a:pos x="178" y="0"/>
                  </a:cxn>
                  <a:cxn ang="0">
                    <a:pos x="203" y="15"/>
                  </a:cxn>
                  <a:cxn ang="0">
                    <a:pos x="214" y="51"/>
                  </a:cxn>
                  <a:cxn ang="0">
                    <a:pos x="204" y="75"/>
                  </a:cxn>
                  <a:cxn ang="0">
                    <a:pos x="180" y="111"/>
                  </a:cxn>
                  <a:cxn ang="0">
                    <a:pos x="151" y="188"/>
                  </a:cxn>
                  <a:cxn ang="0">
                    <a:pos x="142" y="219"/>
                  </a:cxn>
                  <a:cxn ang="0">
                    <a:pos x="139" y="245"/>
                  </a:cxn>
                  <a:cxn ang="0">
                    <a:pos x="144" y="286"/>
                  </a:cxn>
                  <a:cxn ang="0">
                    <a:pos x="154" y="351"/>
                  </a:cxn>
                  <a:cxn ang="0">
                    <a:pos x="154" y="389"/>
                  </a:cxn>
                  <a:cxn ang="0">
                    <a:pos x="152" y="415"/>
                  </a:cxn>
                  <a:cxn ang="0">
                    <a:pos x="161" y="438"/>
                  </a:cxn>
                  <a:cxn ang="0">
                    <a:pos x="155" y="456"/>
                  </a:cxn>
                  <a:cxn ang="0">
                    <a:pos x="134" y="463"/>
                  </a:cxn>
                  <a:cxn ang="0">
                    <a:pos x="101" y="463"/>
                  </a:cxn>
                  <a:cxn ang="0">
                    <a:pos x="59" y="469"/>
                  </a:cxn>
                  <a:cxn ang="0">
                    <a:pos x="23" y="476"/>
                  </a:cxn>
                  <a:cxn ang="0">
                    <a:pos x="0" y="458"/>
                  </a:cxn>
                  <a:cxn ang="0">
                    <a:pos x="5" y="438"/>
                  </a:cxn>
                  <a:cxn ang="0">
                    <a:pos x="24" y="434"/>
                  </a:cxn>
                  <a:cxn ang="0">
                    <a:pos x="53" y="429"/>
                  </a:cxn>
                  <a:cxn ang="0">
                    <a:pos x="83" y="431"/>
                  </a:cxn>
                  <a:cxn ang="0">
                    <a:pos x="105" y="429"/>
                  </a:cxn>
                  <a:cxn ang="0">
                    <a:pos x="125" y="418"/>
                  </a:cxn>
                  <a:cxn ang="0">
                    <a:pos x="132" y="393"/>
                  </a:cxn>
                  <a:cxn ang="0">
                    <a:pos x="129" y="361"/>
                  </a:cxn>
                  <a:cxn ang="0">
                    <a:pos x="115" y="316"/>
                  </a:cxn>
                  <a:cxn ang="0">
                    <a:pos x="106" y="271"/>
                  </a:cxn>
                  <a:cxn ang="0">
                    <a:pos x="103" y="232"/>
                  </a:cxn>
                  <a:cxn ang="0">
                    <a:pos x="103" y="175"/>
                  </a:cxn>
                  <a:cxn ang="0">
                    <a:pos x="111" y="136"/>
                  </a:cxn>
                  <a:cxn ang="0">
                    <a:pos x="119" y="97"/>
                  </a:cxn>
                  <a:cxn ang="0">
                    <a:pos x="129" y="69"/>
                  </a:cxn>
                </a:cxnLst>
                <a:rect l="0" t="0" r="r" b="b"/>
                <a:pathLst>
                  <a:path w="214" h="476">
                    <a:moveTo>
                      <a:pt x="129" y="69"/>
                    </a:moveTo>
                    <a:lnTo>
                      <a:pt x="149" y="25"/>
                    </a:lnTo>
                    <a:lnTo>
                      <a:pt x="178" y="0"/>
                    </a:lnTo>
                    <a:lnTo>
                      <a:pt x="203" y="15"/>
                    </a:lnTo>
                    <a:lnTo>
                      <a:pt x="214" y="51"/>
                    </a:lnTo>
                    <a:lnTo>
                      <a:pt x="204" y="75"/>
                    </a:lnTo>
                    <a:lnTo>
                      <a:pt x="180" y="111"/>
                    </a:lnTo>
                    <a:lnTo>
                      <a:pt x="151" y="188"/>
                    </a:lnTo>
                    <a:lnTo>
                      <a:pt x="142" y="219"/>
                    </a:lnTo>
                    <a:lnTo>
                      <a:pt x="139" y="245"/>
                    </a:lnTo>
                    <a:lnTo>
                      <a:pt x="144" y="286"/>
                    </a:lnTo>
                    <a:lnTo>
                      <a:pt x="154" y="351"/>
                    </a:lnTo>
                    <a:lnTo>
                      <a:pt x="154" y="389"/>
                    </a:lnTo>
                    <a:lnTo>
                      <a:pt x="152" y="415"/>
                    </a:lnTo>
                    <a:lnTo>
                      <a:pt x="161" y="438"/>
                    </a:lnTo>
                    <a:lnTo>
                      <a:pt x="155" y="456"/>
                    </a:lnTo>
                    <a:lnTo>
                      <a:pt x="134" y="463"/>
                    </a:lnTo>
                    <a:lnTo>
                      <a:pt x="101" y="463"/>
                    </a:lnTo>
                    <a:lnTo>
                      <a:pt x="59" y="469"/>
                    </a:lnTo>
                    <a:lnTo>
                      <a:pt x="23" y="476"/>
                    </a:lnTo>
                    <a:lnTo>
                      <a:pt x="0" y="458"/>
                    </a:lnTo>
                    <a:lnTo>
                      <a:pt x="5" y="438"/>
                    </a:lnTo>
                    <a:lnTo>
                      <a:pt x="24" y="434"/>
                    </a:lnTo>
                    <a:lnTo>
                      <a:pt x="53" y="429"/>
                    </a:lnTo>
                    <a:lnTo>
                      <a:pt x="83" y="431"/>
                    </a:lnTo>
                    <a:lnTo>
                      <a:pt x="105" y="429"/>
                    </a:lnTo>
                    <a:lnTo>
                      <a:pt x="125" y="418"/>
                    </a:lnTo>
                    <a:lnTo>
                      <a:pt x="132" y="393"/>
                    </a:lnTo>
                    <a:lnTo>
                      <a:pt x="129" y="361"/>
                    </a:lnTo>
                    <a:lnTo>
                      <a:pt x="115" y="316"/>
                    </a:lnTo>
                    <a:lnTo>
                      <a:pt x="106" y="271"/>
                    </a:lnTo>
                    <a:lnTo>
                      <a:pt x="103" y="232"/>
                    </a:lnTo>
                    <a:lnTo>
                      <a:pt x="103" y="175"/>
                    </a:lnTo>
                    <a:lnTo>
                      <a:pt x="111" y="136"/>
                    </a:lnTo>
                    <a:lnTo>
                      <a:pt x="119" y="97"/>
                    </a:lnTo>
                    <a:lnTo>
                      <a:pt x="129" y="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4523249" y="3896400"/>
                <a:ext cx="271463" cy="817563"/>
              </a:xfrm>
              <a:custGeom>
                <a:avLst/>
                <a:gdLst/>
                <a:ahLst/>
                <a:cxnLst>
                  <a:cxn ang="0">
                    <a:pos x="86" y="80"/>
                  </a:cxn>
                  <a:cxn ang="0">
                    <a:pos x="99" y="15"/>
                  </a:cxn>
                  <a:cxn ang="0">
                    <a:pos x="126" y="3"/>
                  </a:cxn>
                  <a:cxn ang="0">
                    <a:pos x="151" y="0"/>
                  </a:cxn>
                  <a:cxn ang="0">
                    <a:pos x="164" y="7"/>
                  </a:cxn>
                  <a:cxn ang="0">
                    <a:pos x="171" y="22"/>
                  </a:cxn>
                  <a:cxn ang="0">
                    <a:pos x="161" y="75"/>
                  </a:cxn>
                  <a:cxn ang="0">
                    <a:pos x="145" y="142"/>
                  </a:cxn>
                  <a:cxn ang="0">
                    <a:pos x="133" y="195"/>
                  </a:cxn>
                  <a:cxn ang="0">
                    <a:pos x="125" y="233"/>
                  </a:cxn>
                  <a:cxn ang="0">
                    <a:pos x="125" y="281"/>
                  </a:cxn>
                  <a:cxn ang="0">
                    <a:pos x="133" y="344"/>
                  </a:cxn>
                  <a:cxn ang="0">
                    <a:pos x="149" y="395"/>
                  </a:cxn>
                  <a:cxn ang="0">
                    <a:pos x="152" y="442"/>
                  </a:cxn>
                  <a:cxn ang="0">
                    <a:pos x="152" y="463"/>
                  </a:cxn>
                  <a:cxn ang="0">
                    <a:pos x="152" y="478"/>
                  </a:cxn>
                  <a:cxn ang="0">
                    <a:pos x="145" y="490"/>
                  </a:cxn>
                  <a:cxn ang="0">
                    <a:pos x="128" y="492"/>
                  </a:cxn>
                  <a:cxn ang="0">
                    <a:pos x="103" y="490"/>
                  </a:cxn>
                  <a:cxn ang="0">
                    <a:pos x="76" y="495"/>
                  </a:cxn>
                  <a:cxn ang="0">
                    <a:pos x="49" y="505"/>
                  </a:cxn>
                  <a:cxn ang="0">
                    <a:pos x="26" y="515"/>
                  </a:cxn>
                  <a:cxn ang="0">
                    <a:pos x="13" y="515"/>
                  </a:cxn>
                  <a:cxn ang="0">
                    <a:pos x="0" y="499"/>
                  </a:cxn>
                  <a:cxn ang="0">
                    <a:pos x="4" y="483"/>
                  </a:cxn>
                  <a:cxn ang="0">
                    <a:pos x="11" y="470"/>
                  </a:cxn>
                  <a:cxn ang="0">
                    <a:pos x="34" y="463"/>
                  </a:cxn>
                  <a:cxn ang="0">
                    <a:pos x="70" y="456"/>
                  </a:cxn>
                  <a:cxn ang="0">
                    <a:pos x="115" y="453"/>
                  </a:cxn>
                  <a:cxn ang="0">
                    <a:pos x="121" y="450"/>
                  </a:cxn>
                  <a:cxn ang="0">
                    <a:pos x="125" y="437"/>
                  </a:cxn>
                  <a:cxn ang="0">
                    <a:pos x="125" y="421"/>
                  </a:cxn>
                  <a:cxn ang="0">
                    <a:pos x="121" y="392"/>
                  </a:cxn>
                  <a:cxn ang="0">
                    <a:pos x="105" y="357"/>
                  </a:cxn>
                  <a:cxn ang="0">
                    <a:pos x="92" y="315"/>
                  </a:cxn>
                  <a:cxn ang="0">
                    <a:pos x="83" y="275"/>
                  </a:cxn>
                  <a:cxn ang="0">
                    <a:pos x="80" y="235"/>
                  </a:cxn>
                  <a:cxn ang="0">
                    <a:pos x="76" y="182"/>
                  </a:cxn>
                  <a:cxn ang="0">
                    <a:pos x="82" y="133"/>
                  </a:cxn>
                  <a:cxn ang="0">
                    <a:pos x="83" y="95"/>
                  </a:cxn>
                  <a:cxn ang="0">
                    <a:pos x="86" y="80"/>
                  </a:cxn>
                </a:cxnLst>
                <a:rect l="0" t="0" r="r" b="b"/>
                <a:pathLst>
                  <a:path w="171" h="515">
                    <a:moveTo>
                      <a:pt x="86" y="80"/>
                    </a:moveTo>
                    <a:lnTo>
                      <a:pt x="99" y="15"/>
                    </a:lnTo>
                    <a:lnTo>
                      <a:pt x="126" y="3"/>
                    </a:lnTo>
                    <a:lnTo>
                      <a:pt x="151" y="0"/>
                    </a:lnTo>
                    <a:lnTo>
                      <a:pt x="164" y="7"/>
                    </a:lnTo>
                    <a:lnTo>
                      <a:pt x="171" y="22"/>
                    </a:lnTo>
                    <a:lnTo>
                      <a:pt x="161" y="75"/>
                    </a:lnTo>
                    <a:lnTo>
                      <a:pt x="145" y="142"/>
                    </a:lnTo>
                    <a:lnTo>
                      <a:pt x="133" y="195"/>
                    </a:lnTo>
                    <a:lnTo>
                      <a:pt x="125" y="233"/>
                    </a:lnTo>
                    <a:lnTo>
                      <a:pt x="125" y="281"/>
                    </a:lnTo>
                    <a:lnTo>
                      <a:pt x="133" y="344"/>
                    </a:lnTo>
                    <a:lnTo>
                      <a:pt x="149" y="395"/>
                    </a:lnTo>
                    <a:lnTo>
                      <a:pt x="152" y="442"/>
                    </a:lnTo>
                    <a:lnTo>
                      <a:pt x="152" y="463"/>
                    </a:lnTo>
                    <a:lnTo>
                      <a:pt x="152" y="478"/>
                    </a:lnTo>
                    <a:lnTo>
                      <a:pt x="145" y="490"/>
                    </a:lnTo>
                    <a:lnTo>
                      <a:pt x="128" y="492"/>
                    </a:lnTo>
                    <a:lnTo>
                      <a:pt x="103" y="490"/>
                    </a:lnTo>
                    <a:lnTo>
                      <a:pt x="76" y="495"/>
                    </a:lnTo>
                    <a:lnTo>
                      <a:pt x="49" y="505"/>
                    </a:lnTo>
                    <a:lnTo>
                      <a:pt x="26" y="515"/>
                    </a:lnTo>
                    <a:lnTo>
                      <a:pt x="13" y="515"/>
                    </a:lnTo>
                    <a:lnTo>
                      <a:pt x="0" y="499"/>
                    </a:lnTo>
                    <a:lnTo>
                      <a:pt x="4" y="483"/>
                    </a:lnTo>
                    <a:lnTo>
                      <a:pt x="11" y="470"/>
                    </a:lnTo>
                    <a:lnTo>
                      <a:pt x="34" y="463"/>
                    </a:lnTo>
                    <a:lnTo>
                      <a:pt x="70" y="456"/>
                    </a:lnTo>
                    <a:lnTo>
                      <a:pt x="115" y="453"/>
                    </a:lnTo>
                    <a:lnTo>
                      <a:pt x="121" y="450"/>
                    </a:lnTo>
                    <a:lnTo>
                      <a:pt x="125" y="437"/>
                    </a:lnTo>
                    <a:lnTo>
                      <a:pt x="125" y="421"/>
                    </a:lnTo>
                    <a:lnTo>
                      <a:pt x="121" y="392"/>
                    </a:lnTo>
                    <a:lnTo>
                      <a:pt x="105" y="357"/>
                    </a:lnTo>
                    <a:lnTo>
                      <a:pt x="92" y="315"/>
                    </a:lnTo>
                    <a:lnTo>
                      <a:pt x="83" y="275"/>
                    </a:lnTo>
                    <a:lnTo>
                      <a:pt x="80" y="235"/>
                    </a:lnTo>
                    <a:lnTo>
                      <a:pt x="76" y="182"/>
                    </a:lnTo>
                    <a:lnTo>
                      <a:pt x="82" y="133"/>
                    </a:lnTo>
                    <a:lnTo>
                      <a:pt x="83" y="95"/>
                    </a:lnTo>
                    <a:lnTo>
                      <a:pt x="86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sp>
        <p:nvSpPr>
          <p:cNvPr id="129" name="Tekstboks 128"/>
          <p:cNvSpPr txBox="1"/>
          <p:nvPr/>
        </p:nvSpPr>
        <p:spPr>
          <a:xfrm>
            <a:off x="477601" y="450171"/>
            <a:ext cx="9046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Actually, it’s a database </a:t>
            </a:r>
            <a:r>
              <a:rPr lang="en-GB" sz="2200" u="sng" dirty="0" smtClean="0"/>
              <a:t>and</a:t>
            </a:r>
            <a:r>
              <a:rPr lang="en-GB" sz="2200" dirty="0" smtClean="0"/>
              <a:t> a DC flow selection module</a:t>
            </a:r>
            <a:endParaRPr lang="da-DK" sz="2200" dirty="0"/>
          </a:p>
        </p:txBody>
      </p:sp>
      <p:sp>
        <p:nvSpPr>
          <p:cNvPr id="130" name="Pladsholder til diasnummer 1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7" grpId="0"/>
      <p:bldP spid="100" grpId="0"/>
      <p:bldP spid="101" grpId="0"/>
      <p:bldP spid="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95074"/>
            <a:ext cx="9906000" cy="783771"/>
          </a:xfrm>
          <a:noFill/>
        </p:spPr>
        <p:txBody>
          <a:bodyPr/>
          <a:lstStyle/>
          <a:p>
            <a:r>
              <a:rPr lang="en-GB" sz="3000" dirty="0" smtClean="0"/>
              <a:t>The monopoly task and the commercial tasks</a:t>
            </a:r>
            <a:endParaRPr lang="en-GB" sz="3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3836" y="1538500"/>
            <a:ext cx="9064174" cy="4659096"/>
          </a:xfrm>
        </p:spPr>
        <p:txBody>
          <a:bodyPr/>
          <a:lstStyle/>
          <a:p>
            <a:r>
              <a:rPr lang="en-GB" dirty="0" smtClean="0"/>
              <a:t>Establishing the database is the complicated part.</a:t>
            </a:r>
          </a:p>
          <a:p>
            <a:r>
              <a:rPr lang="en-GB" dirty="0" smtClean="0"/>
              <a:t>Setting up trading platforms using the database is relatively trivial.</a:t>
            </a:r>
          </a:p>
          <a:p>
            <a:r>
              <a:rPr lang="en-GB" dirty="0" smtClean="0"/>
              <a:t>As the database grants access for bilateral trading and multiple trading platforms:</a:t>
            </a:r>
          </a:p>
          <a:p>
            <a:pPr lvl="1"/>
            <a:r>
              <a:rPr lang="en-GB" sz="2400" dirty="0" smtClean="0"/>
              <a:t>Competition will keep the trading platform fees in check.</a:t>
            </a:r>
          </a:p>
          <a:p>
            <a:r>
              <a:rPr lang="en-GB" dirty="0" smtClean="0"/>
              <a:t>Regulators must set/approve the fees for using the database, as this is a monopoly.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0"/>
          <p:cNvGrpSpPr>
            <a:grpSpLocks/>
          </p:cNvGrpSpPr>
          <p:nvPr/>
        </p:nvGrpSpPr>
        <p:grpSpPr bwMode="auto">
          <a:xfrm>
            <a:off x="4357952" y="4992488"/>
            <a:ext cx="5333076" cy="1143863"/>
            <a:chOff x="4022770" y="4136585"/>
            <a:chExt cx="4922793" cy="1143907"/>
          </a:xfrm>
        </p:grpSpPr>
        <p:cxnSp>
          <p:nvCxnSpPr>
            <p:cNvPr id="13330" name="Lige forbindelse 19"/>
            <p:cNvCxnSpPr>
              <a:cxnSpLocks noChangeShapeType="1"/>
            </p:cNvCxnSpPr>
            <p:nvPr/>
          </p:nvCxnSpPr>
          <p:spPr bwMode="auto">
            <a:xfrm>
              <a:off x="4022770" y="4702614"/>
              <a:ext cx="1088555" cy="1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" name="Gruppe 29"/>
            <p:cNvGrpSpPr>
              <a:grpSpLocks/>
            </p:cNvGrpSpPr>
            <p:nvPr/>
          </p:nvGrpSpPr>
          <p:grpSpPr bwMode="auto">
            <a:xfrm>
              <a:off x="5124111" y="4136585"/>
              <a:ext cx="3821452" cy="1143907"/>
              <a:chOff x="5124111" y="4081236"/>
              <a:chExt cx="3821452" cy="1143907"/>
            </a:xfrm>
          </p:grpSpPr>
          <p:sp>
            <p:nvSpPr>
              <p:cNvPr id="13332" name="Afrundet rektangel 16"/>
              <p:cNvSpPr>
                <a:spLocks noChangeArrowheads="1"/>
              </p:cNvSpPr>
              <p:nvPr/>
            </p:nvSpPr>
            <p:spPr bwMode="auto">
              <a:xfrm>
                <a:off x="5124111" y="4081236"/>
                <a:ext cx="3821452" cy="114390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333" name="Tekstboks 15"/>
              <p:cNvSpPr txBox="1">
                <a:spLocks noChangeArrowheads="1"/>
              </p:cNvSpPr>
              <p:nvPr/>
            </p:nvSpPr>
            <p:spPr bwMode="auto">
              <a:xfrm>
                <a:off x="5318425" y="4267612"/>
                <a:ext cx="3366571" cy="7694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 dirty="0" smtClean="0"/>
                  <a:t>Spot Market Council</a:t>
                </a:r>
                <a:endParaRPr lang="en-GB" dirty="0"/>
              </a:p>
              <a:p>
                <a:pPr algn="ctr"/>
                <a:r>
                  <a:rPr lang="en-GB" dirty="0"/>
                  <a:t>User representation</a:t>
                </a:r>
              </a:p>
            </p:txBody>
          </p:sp>
        </p:grpSp>
      </p:grpSp>
      <p:grpSp>
        <p:nvGrpSpPr>
          <p:cNvPr id="4" name="Gruppe 31"/>
          <p:cNvGrpSpPr>
            <a:grpSpLocks/>
          </p:cNvGrpSpPr>
          <p:nvPr/>
        </p:nvGrpSpPr>
        <p:grpSpPr bwMode="auto">
          <a:xfrm>
            <a:off x="589889" y="3120101"/>
            <a:ext cx="4134379" cy="1843088"/>
            <a:chOff x="544286" y="2264229"/>
            <a:chExt cx="3817256" cy="1843310"/>
          </a:xfrm>
        </p:grpSpPr>
        <p:cxnSp>
          <p:nvCxnSpPr>
            <p:cNvPr id="13326" name="Lige forbindelse 21"/>
            <p:cNvCxnSpPr>
              <a:cxnSpLocks noChangeShapeType="1"/>
            </p:cNvCxnSpPr>
            <p:nvPr/>
          </p:nvCxnSpPr>
          <p:spPr bwMode="auto">
            <a:xfrm rot="5400000">
              <a:off x="2032000" y="3686625"/>
              <a:ext cx="84182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5" name="Gruppe 28"/>
            <p:cNvGrpSpPr>
              <a:grpSpLocks/>
            </p:cNvGrpSpPr>
            <p:nvPr/>
          </p:nvGrpSpPr>
          <p:grpSpPr bwMode="auto">
            <a:xfrm>
              <a:off x="544286" y="2264229"/>
              <a:ext cx="3817256" cy="1146613"/>
              <a:chOff x="725715" y="2264229"/>
              <a:chExt cx="3817256" cy="1146613"/>
            </a:xfrm>
          </p:grpSpPr>
          <p:sp>
            <p:nvSpPr>
              <p:cNvPr id="13328" name="Rektangel 12"/>
              <p:cNvSpPr>
                <a:spLocks noChangeArrowheads="1"/>
              </p:cNvSpPr>
              <p:nvPr/>
            </p:nvSpPr>
            <p:spPr bwMode="auto">
              <a:xfrm>
                <a:off x="725715" y="2264229"/>
                <a:ext cx="3817256" cy="1146613"/>
              </a:xfrm>
              <a:prstGeom prst="rect">
                <a:avLst/>
              </a:prstGeom>
              <a:solidFill>
                <a:srgbClr val="99CCFF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3329" name="Tekstboks 11"/>
              <p:cNvSpPr txBox="1">
                <a:spLocks noChangeArrowheads="1"/>
              </p:cNvSpPr>
              <p:nvPr/>
            </p:nvSpPr>
            <p:spPr bwMode="auto">
              <a:xfrm>
                <a:off x="945800" y="2452915"/>
                <a:ext cx="3340760" cy="7695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 dirty="0" smtClean="0"/>
                  <a:t>Board</a:t>
                </a:r>
                <a:endParaRPr lang="en-GB" sz="2400" dirty="0"/>
              </a:p>
              <a:p>
                <a:pPr algn="ctr"/>
                <a:r>
                  <a:rPr lang="en-GB" dirty="0"/>
                  <a:t>National representation</a:t>
                </a:r>
              </a:p>
            </p:txBody>
          </p:sp>
        </p:grpSp>
      </p:grpSp>
      <p:sp>
        <p:nvSpPr>
          <p:cNvPr id="13316" name="Titel 1"/>
          <p:cNvSpPr>
            <a:spLocks noGrp="1"/>
          </p:cNvSpPr>
          <p:nvPr>
            <p:ph type="title"/>
          </p:nvPr>
        </p:nvSpPr>
        <p:spPr>
          <a:xfrm>
            <a:off x="1260687" y="14514"/>
            <a:ext cx="6875686" cy="798286"/>
          </a:xfrm>
        </p:spPr>
        <p:txBody>
          <a:bodyPr/>
          <a:lstStyle/>
          <a:p>
            <a:r>
              <a:rPr lang="en-GB" sz="2800" dirty="0" smtClean="0"/>
              <a:t>Pan-European governance</a:t>
            </a:r>
          </a:p>
        </p:txBody>
      </p:sp>
      <p:grpSp>
        <p:nvGrpSpPr>
          <p:cNvPr id="6" name="Gruppe 27"/>
          <p:cNvGrpSpPr>
            <a:grpSpLocks/>
          </p:cNvGrpSpPr>
          <p:nvPr/>
        </p:nvGrpSpPr>
        <p:grpSpPr bwMode="auto">
          <a:xfrm>
            <a:off x="409311" y="4790151"/>
            <a:ext cx="4497255" cy="1538288"/>
            <a:chOff x="362857" y="3933355"/>
            <a:chExt cx="4151086" cy="1538531"/>
          </a:xfrm>
        </p:grpSpPr>
        <p:sp>
          <p:nvSpPr>
            <p:cNvPr id="13324" name="Oval 22"/>
            <p:cNvSpPr>
              <a:spLocks noChangeArrowheads="1"/>
            </p:cNvSpPr>
            <p:nvPr/>
          </p:nvSpPr>
          <p:spPr bwMode="auto">
            <a:xfrm>
              <a:off x="362857" y="3933355"/>
              <a:ext cx="4151086" cy="1538531"/>
            </a:xfrm>
            <a:prstGeom prst="ellipse">
              <a:avLst/>
            </a:prstGeom>
            <a:solidFill>
              <a:srgbClr val="66FF6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dirty="0"/>
            </a:p>
          </p:txBody>
        </p:sp>
        <p:sp>
          <p:nvSpPr>
            <p:cNvPr id="13325" name="Tekstboks 8"/>
            <p:cNvSpPr txBox="1">
              <a:spLocks noChangeArrowheads="1"/>
            </p:cNvSpPr>
            <p:nvPr/>
          </p:nvSpPr>
          <p:spPr bwMode="auto">
            <a:xfrm>
              <a:off x="627329" y="4259847"/>
              <a:ext cx="3622392" cy="83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 smtClean="0"/>
                <a:t>Capacity database</a:t>
              </a:r>
            </a:p>
            <a:p>
              <a:pPr algn="ctr"/>
              <a:r>
                <a:rPr lang="en-GB" sz="2400" dirty="0" smtClean="0"/>
                <a:t>and DC flow selection</a:t>
              </a:r>
            </a:p>
          </p:txBody>
        </p:sp>
      </p:grpSp>
      <p:grpSp>
        <p:nvGrpSpPr>
          <p:cNvPr id="7" name="Gruppe 32"/>
          <p:cNvGrpSpPr>
            <a:grpSpLocks/>
          </p:cNvGrpSpPr>
          <p:nvPr/>
        </p:nvGrpSpPr>
        <p:grpSpPr bwMode="auto">
          <a:xfrm>
            <a:off x="141024" y="2002501"/>
            <a:ext cx="9654910" cy="654050"/>
            <a:chOff x="130626" y="1146631"/>
            <a:chExt cx="8911771" cy="653143"/>
          </a:xfrm>
        </p:grpSpPr>
        <p:sp>
          <p:nvSpPr>
            <p:cNvPr id="13322" name="Rektangel 22"/>
            <p:cNvSpPr>
              <a:spLocks noChangeArrowheads="1"/>
            </p:cNvSpPr>
            <p:nvPr/>
          </p:nvSpPr>
          <p:spPr bwMode="auto">
            <a:xfrm>
              <a:off x="130626" y="1146631"/>
              <a:ext cx="8911771" cy="653143"/>
            </a:xfrm>
            <a:prstGeom prst="rect">
              <a:avLst/>
            </a:prstGeom>
            <a:solidFill>
              <a:srgbClr val="FFFF00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323" name="Tekstboks 23"/>
            <p:cNvSpPr txBox="1">
              <a:spLocks noChangeArrowheads="1"/>
            </p:cNvSpPr>
            <p:nvPr/>
          </p:nvSpPr>
          <p:spPr bwMode="auto">
            <a:xfrm>
              <a:off x="1959029" y="1242370"/>
              <a:ext cx="4850490" cy="46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 dirty="0"/>
                <a:t>ACER and national regulators</a:t>
              </a:r>
            </a:p>
          </p:txBody>
        </p:sp>
      </p:grp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1" name="Tekstboks 20"/>
          <p:cNvSpPr txBox="1"/>
          <p:nvPr/>
        </p:nvSpPr>
        <p:spPr>
          <a:xfrm>
            <a:off x="762998" y="682181"/>
            <a:ext cx="7871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If there turns out to be a single, monopoly intra-day</a:t>
            </a:r>
          </a:p>
          <a:p>
            <a:pPr algn="ctr"/>
            <a:r>
              <a:rPr lang="en-GB" dirty="0" smtClean="0"/>
              <a:t>trading platform, this is the governance for both the</a:t>
            </a:r>
          </a:p>
          <a:p>
            <a:pPr algn="ctr"/>
            <a:r>
              <a:rPr lang="en-GB" dirty="0" smtClean="0"/>
              <a:t>trading platform and the database/DC flow selection</a:t>
            </a:r>
            <a:endParaRPr lang="en-GB" dirty="0"/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noProof="0" dirty="0" smtClean="0"/>
              <a:t>April 12, 2014</a:t>
            </a:r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ACD3BC-DE72-42B5-B34B-C36AB33A134A}"/>
</file>

<file path=customXml/itemProps2.xml><?xml version="1.0" encoding="utf-8"?>
<ds:datastoreItem xmlns:ds="http://schemas.openxmlformats.org/officeDocument/2006/customXml" ds:itemID="{B37ADB51-7930-4741-97F2-2D25C15698CD}"/>
</file>

<file path=customXml/itemProps3.xml><?xml version="1.0" encoding="utf-8"?>
<ds:datastoreItem xmlns:ds="http://schemas.openxmlformats.org/officeDocument/2006/customXml" ds:itemID="{E80C60CC-CB06-4EE9-9C0C-29A45FC75594}"/>
</file>

<file path=docProps/app.xml><?xml version="1.0" encoding="utf-8"?>
<Properties xmlns="http://schemas.openxmlformats.org/officeDocument/2006/extended-properties" xmlns:vt="http://schemas.openxmlformats.org/officeDocument/2006/docPropsVTypes">
  <TotalTime>13715</TotalTime>
  <Words>1543</Words>
  <Application>Microsoft Office PowerPoint</Application>
  <PresentationFormat>A4 (210 x 297 mm)</PresentationFormat>
  <Paragraphs>253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Standarddesign</vt:lpstr>
      <vt:lpstr>Introduction Anders Plejdrup Houmøller, CEO Houmoller Consulting ApS</vt:lpstr>
      <vt:lpstr>European intra-day trading</vt:lpstr>
      <vt:lpstr>Separating monopoly tasks and commercial tasks</vt:lpstr>
      <vt:lpstr>The capacity database</vt:lpstr>
      <vt:lpstr>An intra-day trading case The function of the capacity database</vt:lpstr>
      <vt:lpstr>The function of the capacity database</vt:lpstr>
      <vt:lpstr>The capacity database has two functions</vt:lpstr>
      <vt:lpstr>The monopoly task and the commercial tasks</vt:lpstr>
      <vt:lpstr>Pan-European governance</vt:lpstr>
      <vt:lpstr>Dias nummer 10</vt:lpstr>
      <vt:lpstr>Unbundling – 1</vt:lpstr>
      <vt:lpstr>Unbundling – 2 Terminating cross-subsidizing</vt:lpstr>
      <vt:lpstr>Unbundling – 3</vt:lpstr>
      <vt:lpstr>Appendix 1 Time line for trading electrical energy in a large part of Europe</vt:lpstr>
      <vt:lpstr>Appendix 2    Five of the synchronous grids in Europe</vt:lpstr>
      <vt:lpstr>Appendix 2 The 7 DC links between Nordel and UCTE</vt:lpstr>
      <vt:lpstr>Dias nummer 17</vt:lpstr>
      <vt:lpstr>Terminology and acronyms – 1</vt:lpstr>
      <vt:lpstr>Terminology and acronyms – 2 As used in this presentation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2112</cp:revision>
  <cp:lastPrinted>2001-03-05T16:13:52Z</cp:lastPrinted>
  <dcterms:created xsi:type="dcterms:W3CDTF">1998-01-18T15:08:52Z</dcterms:created>
  <dcterms:modified xsi:type="dcterms:W3CDTF">2014-04-12T15:42:25Z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